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87" r:id="rId6"/>
    <p:sldId id="260" r:id="rId7"/>
    <p:sldId id="265" r:id="rId8"/>
    <p:sldId id="303" r:id="rId9"/>
    <p:sldId id="266" r:id="rId10"/>
    <p:sldId id="290" r:id="rId11"/>
    <p:sldId id="270" r:id="rId12"/>
    <p:sldId id="291" r:id="rId13"/>
    <p:sldId id="271" r:id="rId14"/>
    <p:sldId id="302" r:id="rId15"/>
    <p:sldId id="293" r:id="rId16"/>
    <p:sldId id="306" r:id="rId17"/>
    <p:sldId id="304" r:id="rId18"/>
    <p:sldId id="298" r:id="rId19"/>
    <p:sldId id="272" r:id="rId20"/>
    <p:sldId id="305" r:id="rId21"/>
    <p:sldId id="301" r:id="rId22"/>
    <p:sldId id="286" r:id="rId23"/>
    <p:sldId id="294" r:id="rId24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 panose="020F050202020403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BCB9"/>
    <a:srgbClr val="C6D1FF"/>
    <a:srgbClr val="FFD7A4"/>
    <a:srgbClr val="B8ECFC"/>
    <a:srgbClr val="FCC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595"/>
  </p:normalViewPr>
  <p:slideViewPr>
    <p:cSldViewPr snapToGrid="0">
      <p:cViewPr varScale="1">
        <p:scale>
          <a:sx n="145" d="100"/>
          <a:sy n="145" d="100"/>
        </p:scale>
        <p:origin x="44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hape 2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69" name="Shape 2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64591053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 panose="020F0502020204030204"/>
      </a:defRPr>
    </a:lvl1pPr>
    <a:lvl2pPr indent="228600" latinLnBrk="0">
      <a:defRPr sz="1200">
        <a:latin typeface="+mn-lt"/>
        <a:ea typeface="+mn-ea"/>
        <a:cs typeface="+mn-cs"/>
        <a:sym typeface="Calibri" panose="020F0502020204030204"/>
      </a:defRPr>
    </a:lvl2pPr>
    <a:lvl3pPr indent="457200" latinLnBrk="0">
      <a:defRPr sz="1200">
        <a:latin typeface="+mn-lt"/>
        <a:ea typeface="+mn-ea"/>
        <a:cs typeface="+mn-cs"/>
        <a:sym typeface="Calibri" panose="020F0502020204030204"/>
      </a:defRPr>
    </a:lvl3pPr>
    <a:lvl4pPr indent="685800" latinLnBrk="0">
      <a:defRPr sz="1200">
        <a:latin typeface="+mn-lt"/>
        <a:ea typeface="+mn-ea"/>
        <a:cs typeface="+mn-cs"/>
        <a:sym typeface="Calibri" panose="020F0502020204030204"/>
      </a:defRPr>
    </a:lvl4pPr>
    <a:lvl5pPr indent="914400" latinLnBrk="0">
      <a:defRPr sz="1200">
        <a:latin typeface="+mn-lt"/>
        <a:ea typeface="+mn-ea"/>
        <a:cs typeface="+mn-cs"/>
        <a:sym typeface="Calibri" panose="020F0502020204030204"/>
      </a:defRPr>
    </a:lvl5pPr>
    <a:lvl6pPr indent="1143000" latinLnBrk="0">
      <a:defRPr sz="1200">
        <a:latin typeface="+mn-lt"/>
        <a:ea typeface="+mn-ea"/>
        <a:cs typeface="+mn-cs"/>
        <a:sym typeface="Calibri" panose="020F0502020204030204"/>
      </a:defRPr>
    </a:lvl6pPr>
    <a:lvl7pPr indent="1371600" latinLnBrk="0">
      <a:defRPr sz="1200">
        <a:latin typeface="+mn-lt"/>
        <a:ea typeface="+mn-ea"/>
        <a:cs typeface="+mn-cs"/>
        <a:sym typeface="Calibri" panose="020F0502020204030204"/>
      </a:defRPr>
    </a:lvl7pPr>
    <a:lvl8pPr indent="1600200" latinLnBrk="0">
      <a:defRPr sz="1200">
        <a:latin typeface="+mn-lt"/>
        <a:ea typeface="+mn-ea"/>
        <a:cs typeface="+mn-cs"/>
        <a:sym typeface="Calibri" panose="020F0502020204030204"/>
      </a:defRPr>
    </a:lvl8pPr>
    <a:lvl9pPr indent="1828800" latinLnBrk="0">
      <a:defRPr sz="1200">
        <a:latin typeface="+mn-lt"/>
        <a:ea typeface="+mn-ea"/>
        <a:cs typeface="+mn-cs"/>
        <a:sym typeface="Calibri" panose="020F050202020403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常见的快递面单上主要包括以下五部分主要的信息。省市县，具体地址，以及收件人姓名电话和物品信息。而根据实际的快递运输流程，每一级的网点不全是需要用户的所有信息，比如在省级网点送往市级网点的过程中，其实只需要市级地址的信息，其他的信息都不会用到，基于这样的原理，我们采用分段加密的思想对用户的快件信息进行加密，同时在解密的过程中我们也是通过分级授权进行解密，只有对应权限的管理员才可以访问解密对应的信息。</a:t>
            </a:r>
          </a:p>
        </p:txBody>
      </p:sp>
    </p:spTree>
    <p:extLst>
      <p:ext uri="{BB962C8B-B14F-4D97-AF65-F5344CB8AC3E}">
        <p14:creationId xmlns:p14="http://schemas.microsoft.com/office/powerpoint/2010/main" val="97070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786847" y="4869655"/>
            <a:ext cx="259487" cy="256541"/>
          </a:xfrm>
          <a:prstGeom prst="rect">
            <a:avLst/>
          </a:prstGeom>
        </p:spPr>
        <p:txBody>
          <a:bodyPr anchor="t"/>
          <a:lstStyle>
            <a:lvl1pPr algn="ctr">
              <a:defRPr sz="1100">
                <a:solidFill>
                  <a:srgbClr val="BFBFBF"/>
                </a:solidFill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1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478411" y="469388"/>
            <a:ext cx="8178929" cy="228468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300"/>
              </a:spcBef>
              <a:buSzTx/>
              <a:buFontTx/>
              <a:buNone/>
              <a:defRPr sz="1500" spc="150">
                <a:solidFill>
                  <a:srgbClr val="5A5A5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marL="610235" indent="-153035">
              <a:spcBef>
                <a:spcPts val="300"/>
              </a:spcBef>
              <a:buFontTx/>
              <a:defRPr sz="1500" spc="150">
                <a:solidFill>
                  <a:srgbClr val="5A5A5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2pPr>
            <a:lvl3pPr marL="1057275" indent="-142875">
              <a:spcBef>
                <a:spcPts val="300"/>
              </a:spcBef>
              <a:buFontTx/>
              <a:defRPr sz="1500" spc="150">
                <a:solidFill>
                  <a:srgbClr val="5A5A5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3pPr>
            <a:lvl4pPr marL="1543050" indent="-171450">
              <a:spcBef>
                <a:spcPts val="300"/>
              </a:spcBef>
              <a:buFontTx/>
              <a:defRPr sz="1500" spc="150">
                <a:solidFill>
                  <a:srgbClr val="5A5A5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4pPr>
            <a:lvl5pPr marL="2000250" indent="-171450">
              <a:spcBef>
                <a:spcPts val="300"/>
              </a:spcBef>
              <a:buFontTx/>
              <a:defRPr sz="1500" spc="150">
                <a:solidFill>
                  <a:srgbClr val="5A5A5A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4" name="Rounded Rectangle 9"/>
          <p:cNvSpPr/>
          <p:nvPr/>
        </p:nvSpPr>
        <p:spPr>
          <a:xfrm>
            <a:off x="8636686" y="4727292"/>
            <a:ext cx="257284" cy="224055"/>
          </a:xfrm>
          <a:prstGeom prst="roundRect">
            <a:avLst>
              <a:gd name="adj" fmla="val 50000"/>
            </a:avLst>
          </a:prstGeom>
          <a:ln w="25400">
            <a:solidFill>
              <a:srgbClr val="E6E6E6"/>
            </a:solidFill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808080"/>
                </a:solidFill>
              </a:defRPr>
            </a:pPr>
            <a:endParaRPr/>
          </a:p>
        </p:txBody>
      </p:sp>
      <p:sp>
        <p:nvSpPr>
          <p:cNvPr id="105" name="TextBox 1"/>
          <p:cNvSpPr txBox="1"/>
          <p:nvPr/>
        </p:nvSpPr>
        <p:spPr>
          <a:xfrm>
            <a:off x="209826" y="4746880"/>
            <a:ext cx="904241" cy="205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7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r>
              <a:t>找模板就上商务中心</a:t>
            </a:r>
          </a:p>
        </p:txBody>
      </p:sp>
      <p:sp>
        <p:nvSpPr>
          <p:cNvPr id="106" name="Rectangle 10"/>
          <p:cNvSpPr/>
          <p:nvPr/>
        </p:nvSpPr>
        <p:spPr>
          <a:xfrm>
            <a:off x="487936" y="762000"/>
            <a:ext cx="479820" cy="34290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000">
                <a:solidFill>
                  <a:srgbClr val="118CE7"/>
                </a:solidFill>
              </a:defRPr>
            </a:pPr>
            <a:endParaRPr/>
          </a:p>
        </p:txBody>
      </p:sp>
      <p:sp>
        <p:nvSpPr>
          <p:cNvPr id="107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701829" y="4693306"/>
            <a:ext cx="127001" cy="127001"/>
          </a:xfrm>
          <a:prstGeom prst="rect">
            <a:avLst/>
          </a:prstGeom>
        </p:spPr>
        <p:txBody>
          <a:bodyPr lIns="0" tIns="0" rIns="0" bIns="0" anchor="t"/>
          <a:lstStyle>
            <a:lvl1pPr algn="ctr">
              <a:defRPr sz="700">
                <a:solidFill>
                  <a:srgbClr val="808080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7_Title Slid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2276427" y="704123"/>
            <a:ext cx="1852025" cy="1110998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11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3" name="等腰三角形 6"/>
          <p:cNvSpPr/>
          <p:nvPr/>
        </p:nvSpPr>
        <p:spPr>
          <a:xfrm flipV="1">
            <a:off x="2617470" y="1097280"/>
            <a:ext cx="3909061" cy="3369880"/>
          </a:xfrm>
          <a:prstGeom prst="triangle">
            <a:avLst/>
          </a:prstGeom>
          <a:solidFill>
            <a:srgbClr val="2BB8A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4" name="等腰三角形 7"/>
          <p:cNvSpPr/>
          <p:nvPr/>
        </p:nvSpPr>
        <p:spPr>
          <a:xfrm flipH="1" flipV="1">
            <a:off x="1336394" y="1885950"/>
            <a:ext cx="1630834" cy="1405890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5" name="等腰三角形 8"/>
          <p:cNvSpPr/>
          <p:nvPr/>
        </p:nvSpPr>
        <p:spPr>
          <a:xfrm flipH="1">
            <a:off x="4731372" y="3366956"/>
            <a:ext cx="1276237" cy="1100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6" name="等腰三角形 9"/>
          <p:cNvSpPr/>
          <p:nvPr/>
        </p:nvSpPr>
        <p:spPr>
          <a:xfrm flipH="1">
            <a:off x="5788151" y="566770"/>
            <a:ext cx="979364" cy="844278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7" name="等腰三角形 10"/>
          <p:cNvSpPr/>
          <p:nvPr/>
        </p:nvSpPr>
        <p:spPr>
          <a:xfrm flipH="1">
            <a:off x="6345935" y="1730264"/>
            <a:ext cx="744095" cy="641460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8" name="等腰三角形 11"/>
          <p:cNvSpPr/>
          <p:nvPr/>
        </p:nvSpPr>
        <p:spPr>
          <a:xfrm flipH="1">
            <a:off x="2001392" y="878139"/>
            <a:ext cx="531040" cy="457793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29" name="等腰三角形 12"/>
          <p:cNvSpPr/>
          <p:nvPr/>
        </p:nvSpPr>
        <p:spPr>
          <a:xfrm flipH="1">
            <a:off x="938402" y="2230130"/>
            <a:ext cx="296038" cy="255205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30" name="等腰三角形 13"/>
          <p:cNvSpPr/>
          <p:nvPr/>
        </p:nvSpPr>
        <p:spPr>
          <a:xfrm flipH="1" flipV="1">
            <a:off x="7750682" y="2371725"/>
            <a:ext cx="296038" cy="255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31" name="等腰三角形 14"/>
          <p:cNvSpPr/>
          <p:nvPr/>
        </p:nvSpPr>
        <p:spPr>
          <a:xfrm flipH="1" flipV="1">
            <a:off x="2321432" y="4412865"/>
            <a:ext cx="211000" cy="181896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32" name="等腰三角形 15"/>
          <p:cNvSpPr/>
          <p:nvPr/>
        </p:nvSpPr>
        <p:spPr>
          <a:xfrm flipH="1">
            <a:off x="7140090" y="580663"/>
            <a:ext cx="876113" cy="755269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33" name="等腰三角形 16"/>
          <p:cNvSpPr/>
          <p:nvPr/>
        </p:nvSpPr>
        <p:spPr>
          <a:xfrm flipH="1" flipV="1">
            <a:off x="7898702" y="142875"/>
            <a:ext cx="296038" cy="255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3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416683" y="1762263"/>
            <a:ext cx="6333999" cy="754823"/>
          </a:xfrm>
          <a:prstGeom prst="rect">
            <a:avLst/>
          </a:prstGeom>
        </p:spPr>
        <p:txBody>
          <a:bodyPr anchor="b">
            <a:normAutofit/>
          </a:bodyPr>
          <a:lstStyle>
            <a:lvl1pPr defTabSz="685800">
              <a:lnSpc>
                <a:spcPct val="90000"/>
              </a:lnSpc>
              <a:defRPr sz="4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3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416683" y="2702068"/>
            <a:ext cx="6333999" cy="3185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indent="34290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indent="68580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indent="102870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indent="137160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grpSp>
        <p:nvGrpSpPr>
          <p:cNvPr id="147" name="组合 10"/>
          <p:cNvGrpSpPr/>
          <p:nvPr/>
        </p:nvGrpSpPr>
        <p:grpSpPr>
          <a:xfrm>
            <a:off x="120014" y="119948"/>
            <a:ext cx="736710" cy="472984"/>
            <a:chOff x="18481" y="157660"/>
            <a:chExt cx="736708" cy="472982"/>
          </a:xfrm>
        </p:grpSpPr>
        <p:sp>
          <p:nvSpPr>
            <p:cNvPr id="144" name="等腰三角形 11"/>
            <p:cNvSpPr/>
            <p:nvPr/>
          </p:nvSpPr>
          <p:spPr>
            <a:xfrm rot="10800000" flipH="1">
              <a:off x="78214" y="157660"/>
              <a:ext cx="548660" cy="472983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45" name="等腰三角形 12"/>
            <p:cNvSpPr/>
            <p:nvPr/>
          </p:nvSpPr>
          <p:spPr>
            <a:xfrm rot="10800000" flipH="1">
              <a:off x="410064" y="193973"/>
              <a:ext cx="345126" cy="297522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46" name="等腰三角形 13"/>
            <p:cNvSpPr/>
            <p:nvPr/>
          </p:nvSpPr>
          <p:spPr>
            <a:xfrm rot="10800000" flipH="1">
              <a:off x="18481" y="388506"/>
              <a:ext cx="238933" cy="205977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4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0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49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48640" indent="-20574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23290" indent="-23749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61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090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58" name="等腰三角形 6"/>
          <p:cNvSpPr/>
          <p:nvPr/>
        </p:nvSpPr>
        <p:spPr>
          <a:xfrm rot="16200000" flipV="1">
            <a:off x="-237473" y="1070131"/>
            <a:ext cx="3472567" cy="2993593"/>
          </a:xfrm>
          <a:prstGeom prst="triangle">
            <a:avLst/>
          </a:prstGeom>
          <a:solidFill>
            <a:srgbClr val="2BB8A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59" name="等腰三角形 7"/>
          <p:cNvSpPr/>
          <p:nvPr/>
        </p:nvSpPr>
        <p:spPr>
          <a:xfrm rot="16200000" flipH="1">
            <a:off x="1940066" y="1369810"/>
            <a:ext cx="1133729" cy="977353"/>
          </a:xfrm>
          <a:prstGeom prst="triangle">
            <a:avLst/>
          </a:prstGeom>
          <a:ln w="12700">
            <a:solidFill>
              <a:srgbClr val="2BB8AA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60" name="等腰三角形 8"/>
          <p:cNvSpPr/>
          <p:nvPr/>
        </p:nvSpPr>
        <p:spPr>
          <a:xfrm rot="16200000" flipH="1">
            <a:off x="518732" y="375654"/>
            <a:ext cx="661008" cy="569835"/>
          </a:xfrm>
          <a:prstGeom prst="triangle">
            <a:avLst/>
          </a:prstGeom>
          <a:ln w="12700">
            <a:solidFill>
              <a:srgbClr val="2BB8AA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61" name="等腰三角形 9"/>
          <p:cNvSpPr/>
          <p:nvPr/>
        </p:nvSpPr>
        <p:spPr>
          <a:xfrm rot="16200000" flipH="1">
            <a:off x="-32534" y="4411285"/>
            <a:ext cx="471743" cy="406675"/>
          </a:xfrm>
          <a:prstGeom prst="triangle">
            <a:avLst/>
          </a:prstGeom>
          <a:ln w="12700">
            <a:solidFill>
              <a:srgbClr val="2BB8AA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62" name="等腰三角形 10"/>
          <p:cNvSpPr/>
          <p:nvPr/>
        </p:nvSpPr>
        <p:spPr>
          <a:xfrm rot="16200000" flipH="1">
            <a:off x="1935787" y="3509922"/>
            <a:ext cx="262982" cy="226709"/>
          </a:xfrm>
          <a:prstGeom prst="triangle">
            <a:avLst/>
          </a:prstGeom>
          <a:ln w="12700">
            <a:solidFill>
              <a:srgbClr val="2BB8AA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63" name="等腰三角形 11"/>
          <p:cNvSpPr/>
          <p:nvPr/>
        </p:nvSpPr>
        <p:spPr>
          <a:xfrm rot="16200000" flipH="1" flipV="1">
            <a:off x="2934448" y="4391678"/>
            <a:ext cx="187439" cy="161586"/>
          </a:xfrm>
          <a:prstGeom prst="triangle">
            <a:avLst/>
          </a:prstGeom>
          <a:ln w="12700">
            <a:solidFill>
              <a:srgbClr val="2BB8AA"/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6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3287486" y="1665515"/>
            <a:ext cx="5223103" cy="1092315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 defTabSz="685800">
              <a:lnSpc>
                <a:spcPct val="90000"/>
              </a:lnSpc>
              <a:defRPr sz="45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6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3287486" y="2820614"/>
            <a:ext cx="5223103" cy="44410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indent="3429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indent="6858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indent="10287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indent="13716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grpSp>
        <p:nvGrpSpPr>
          <p:cNvPr id="177" name="组合 11"/>
          <p:cNvGrpSpPr/>
          <p:nvPr/>
        </p:nvGrpSpPr>
        <p:grpSpPr>
          <a:xfrm>
            <a:off x="120014" y="119948"/>
            <a:ext cx="736710" cy="472984"/>
            <a:chOff x="18481" y="157660"/>
            <a:chExt cx="736708" cy="472982"/>
          </a:xfrm>
        </p:grpSpPr>
        <p:sp>
          <p:nvSpPr>
            <p:cNvPr id="174" name="等腰三角形 12"/>
            <p:cNvSpPr/>
            <p:nvPr/>
          </p:nvSpPr>
          <p:spPr>
            <a:xfrm rot="10800000" flipH="1">
              <a:off x="78214" y="157660"/>
              <a:ext cx="548660" cy="472983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75" name="等腰三角形 13"/>
            <p:cNvSpPr/>
            <p:nvPr/>
          </p:nvSpPr>
          <p:spPr>
            <a:xfrm rot="10800000" flipH="1">
              <a:off x="410064" y="193973"/>
              <a:ext cx="345126" cy="297522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76" name="等腰三角形 14"/>
            <p:cNvSpPr/>
            <p:nvPr/>
          </p:nvSpPr>
          <p:spPr>
            <a:xfrm rot="10800000" flipH="1">
              <a:off x="18481" y="388506"/>
              <a:ext cx="238933" cy="205977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78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28650" y="273843"/>
            <a:ext cx="7886700" cy="9941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0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7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48640" indent="-20574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23290" indent="-23749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61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090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grpSp>
        <p:nvGrpSpPr>
          <p:cNvPr id="191" name="组合 9"/>
          <p:cNvGrpSpPr/>
          <p:nvPr/>
        </p:nvGrpSpPr>
        <p:grpSpPr>
          <a:xfrm>
            <a:off x="120014" y="119948"/>
            <a:ext cx="736710" cy="472984"/>
            <a:chOff x="18481" y="157660"/>
            <a:chExt cx="736708" cy="472982"/>
          </a:xfrm>
        </p:grpSpPr>
        <p:sp>
          <p:nvSpPr>
            <p:cNvPr id="188" name="等腰三角形 10"/>
            <p:cNvSpPr/>
            <p:nvPr/>
          </p:nvSpPr>
          <p:spPr>
            <a:xfrm rot="10800000" flipH="1">
              <a:off x="78214" y="157660"/>
              <a:ext cx="548660" cy="472983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89" name="等腰三角形 11"/>
            <p:cNvSpPr/>
            <p:nvPr/>
          </p:nvSpPr>
          <p:spPr>
            <a:xfrm rot="10800000" flipH="1">
              <a:off x="410064" y="193973"/>
              <a:ext cx="345126" cy="297522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190" name="等腰三角形 12"/>
            <p:cNvSpPr/>
            <p:nvPr/>
          </p:nvSpPr>
          <p:spPr>
            <a:xfrm rot="10800000" flipH="1">
              <a:off x="18481" y="388506"/>
              <a:ext cx="238933" cy="205977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19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29841" y="273843"/>
            <a:ext cx="7886701" cy="99417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30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19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9841" y="1308720"/>
            <a:ext cx="3868340" cy="61793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indent="34290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indent="68580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indent="102870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indent="137160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629150" y="1308720"/>
            <a:ext cx="3887392" cy="617935"/>
          </a:xfrm>
          <a:prstGeom prst="rect">
            <a:avLst/>
          </a:prstGeom>
        </p:spPr>
        <p:txBody>
          <a:bodyPr anchor="b">
            <a:normAutofit/>
          </a:bodyPr>
          <a:lstStyle/>
          <a:p>
            <a:pPr marL="0" indent="0" defTabSz="685800">
              <a:lnSpc>
                <a:spcPct val="90000"/>
              </a:lnSpc>
              <a:buSzTx/>
              <a:buFontTx/>
              <a:buNone/>
              <a:defRPr sz="1800" b="1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19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3" name="等腰三角形 18"/>
          <p:cNvSpPr/>
          <p:nvPr/>
        </p:nvSpPr>
        <p:spPr>
          <a:xfrm flipH="1" flipV="1">
            <a:off x="1336394" y="1885950"/>
            <a:ext cx="1630834" cy="1405890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4" name="等腰三角形 19"/>
          <p:cNvSpPr/>
          <p:nvPr/>
        </p:nvSpPr>
        <p:spPr>
          <a:xfrm flipH="1">
            <a:off x="4731372" y="3366956"/>
            <a:ext cx="1276237" cy="1100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5" name="等腰三角形 20"/>
          <p:cNvSpPr/>
          <p:nvPr/>
        </p:nvSpPr>
        <p:spPr>
          <a:xfrm flipH="1">
            <a:off x="5788151" y="566770"/>
            <a:ext cx="979364" cy="844278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6" name="等腰三角形 21"/>
          <p:cNvSpPr/>
          <p:nvPr/>
        </p:nvSpPr>
        <p:spPr>
          <a:xfrm flipH="1">
            <a:off x="6345935" y="1730264"/>
            <a:ext cx="744095" cy="641460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7" name="等腰三角形 22"/>
          <p:cNvSpPr/>
          <p:nvPr/>
        </p:nvSpPr>
        <p:spPr>
          <a:xfrm flipH="1">
            <a:off x="2001392" y="878139"/>
            <a:ext cx="531040" cy="457793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8" name="等腰三角形 23"/>
          <p:cNvSpPr/>
          <p:nvPr/>
        </p:nvSpPr>
        <p:spPr>
          <a:xfrm flipH="1">
            <a:off x="938402" y="2230130"/>
            <a:ext cx="296038" cy="255205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9" name="等腰三角形 24"/>
          <p:cNvSpPr/>
          <p:nvPr/>
        </p:nvSpPr>
        <p:spPr>
          <a:xfrm flipH="1" flipV="1">
            <a:off x="7750682" y="2371725"/>
            <a:ext cx="296038" cy="255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10" name="等腰三角形 25"/>
          <p:cNvSpPr/>
          <p:nvPr/>
        </p:nvSpPr>
        <p:spPr>
          <a:xfrm flipH="1" flipV="1">
            <a:off x="2321432" y="4412865"/>
            <a:ext cx="211000" cy="181896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11" name="等腰三角形 26"/>
          <p:cNvSpPr/>
          <p:nvPr/>
        </p:nvSpPr>
        <p:spPr>
          <a:xfrm flipH="1">
            <a:off x="7140090" y="580663"/>
            <a:ext cx="876113" cy="755269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12" name="等腰三角形 27"/>
          <p:cNvSpPr/>
          <p:nvPr/>
        </p:nvSpPr>
        <p:spPr>
          <a:xfrm flipH="1" flipV="1">
            <a:off x="7898702" y="142875"/>
            <a:ext cx="296038" cy="255204"/>
          </a:xfrm>
          <a:prstGeom prst="triangle">
            <a:avLst/>
          </a:prstGeom>
          <a:ln w="12700">
            <a:solidFill>
              <a:srgbClr val="2BB8AA">
                <a:alpha val="58000"/>
              </a:srgbClr>
            </a:solidFill>
            <a:miter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13" name="等腰三角形 5"/>
          <p:cNvSpPr/>
          <p:nvPr/>
        </p:nvSpPr>
        <p:spPr>
          <a:xfrm flipV="1">
            <a:off x="2617470" y="1097280"/>
            <a:ext cx="3909061" cy="3369880"/>
          </a:xfrm>
          <a:prstGeom prst="triangle">
            <a:avLst/>
          </a:prstGeom>
          <a:solidFill>
            <a:srgbClr val="2BB8AA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14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97640" y="1419667"/>
            <a:ext cx="5748720" cy="974771"/>
          </a:xfrm>
          <a:prstGeom prst="rect">
            <a:avLst/>
          </a:prstGeom>
        </p:spPr>
        <p:txBody>
          <a:bodyPr>
            <a:normAutofit/>
          </a:bodyPr>
          <a:lstStyle>
            <a:lvl1pPr defTabSz="685800">
              <a:lnSpc>
                <a:spcPct val="90000"/>
              </a:lnSpc>
              <a:defRPr sz="54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15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97640" y="2450306"/>
            <a:ext cx="5748720" cy="7808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defTabSz="685800">
              <a:lnSpc>
                <a:spcPct val="90000"/>
              </a:lnSpc>
              <a:buSzTx/>
              <a:buFontTx/>
              <a:buNone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48640" indent="-205740" algn="ctr" defTabSz="685800">
              <a:lnSpc>
                <a:spcPct val="90000"/>
              </a:lnSpc>
              <a:buFontTx/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23290" indent="-237490" algn="ctr" defTabSz="685800">
              <a:lnSpc>
                <a:spcPct val="90000"/>
              </a:lnSpc>
              <a:buFontTx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6190" indent="-237490" algn="ctr" defTabSz="685800">
              <a:lnSpc>
                <a:spcPct val="90000"/>
              </a:lnSpc>
              <a:buFontTx/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09090" indent="-237490" algn="ctr" defTabSz="685800">
              <a:lnSpc>
                <a:spcPct val="90000"/>
              </a:lnSpc>
              <a:buFontTx/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6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grpSp>
        <p:nvGrpSpPr>
          <p:cNvPr id="235" name="组合 7"/>
          <p:cNvGrpSpPr/>
          <p:nvPr/>
        </p:nvGrpSpPr>
        <p:grpSpPr>
          <a:xfrm>
            <a:off x="120014" y="119948"/>
            <a:ext cx="736710" cy="472984"/>
            <a:chOff x="18481" y="157660"/>
            <a:chExt cx="736708" cy="472982"/>
          </a:xfrm>
        </p:grpSpPr>
        <p:sp>
          <p:nvSpPr>
            <p:cNvPr id="232" name="等腰三角形 8"/>
            <p:cNvSpPr/>
            <p:nvPr/>
          </p:nvSpPr>
          <p:spPr>
            <a:xfrm rot="10800000" flipH="1">
              <a:off x="78214" y="157660"/>
              <a:ext cx="548660" cy="472983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233" name="等腰三角形 9"/>
            <p:cNvSpPr/>
            <p:nvPr/>
          </p:nvSpPr>
          <p:spPr>
            <a:xfrm rot="10800000" flipH="1">
              <a:off x="410064" y="193973"/>
              <a:ext cx="345126" cy="297522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234" name="等腰三角形 10"/>
            <p:cNvSpPr/>
            <p:nvPr/>
          </p:nvSpPr>
          <p:spPr>
            <a:xfrm rot="10800000" flipH="1">
              <a:off x="18481" y="388506"/>
              <a:ext cx="238933" cy="205977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236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29839" y="342900"/>
            <a:ext cx="3123902" cy="1200150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 defTabSz="685800">
              <a:lnSpc>
                <a:spcPct val="90000"/>
              </a:lnSpc>
              <a:defRPr sz="27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37" name="图片占位符 2"/>
          <p:cNvSpPr>
            <a:spLocks noGrp="1"/>
          </p:cNvSpPr>
          <p:nvPr>
            <p:ph type="pic" sz="half" idx="13"/>
          </p:nvPr>
        </p:nvSpPr>
        <p:spPr>
          <a:xfrm>
            <a:off x="3887999" y="342900"/>
            <a:ext cx="4627801" cy="4052700"/>
          </a:xfrm>
          <a:prstGeom prst="rect">
            <a:avLst/>
          </a:prstGeom>
        </p:spPr>
        <p:txBody>
          <a:bodyPr lIns="91439" rIns="91439"/>
          <a:lstStyle/>
          <a:p>
            <a:endParaRPr/>
          </a:p>
        </p:txBody>
      </p:sp>
      <p:sp>
        <p:nvSpPr>
          <p:cNvPr id="23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29839" y="1543050"/>
            <a:ext cx="3123902" cy="285869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indent="3429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indent="6858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indent="10287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indent="1371600" defTabSz="685800">
              <a:lnSpc>
                <a:spcPct val="90000"/>
              </a:lnSpc>
              <a:buSzTx/>
              <a:buFontTx/>
              <a:buNone/>
              <a:defRPr sz="15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8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9" name="AutoShape 7"/>
          <p:cNvSpPr/>
          <p:nvPr/>
        </p:nvSpPr>
        <p:spPr>
          <a:xfrm rot="5400000">
            <a:off x="223020" y="84828"/>
            <a:ext cx="604762" cy="4351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6067" y="0"/>
                </a:lnTo>
                <a:lnTo>
                  <a:pt x="21600" y="10800"/>
                </a:lnTo>
                <a:lnTo>
                  <a:pt x="1606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2F2F2"/>
          </a:solidFill>
          <a:ln w="12700">
            <a:miter lim="400000"/>
          </a:ln>
          <a:effectLst>
            <a:outerShdw blurRad="50800" dist="27940" dir="5400000" rotWithShape="0">
              <a:srgbClr val="000000">
                <a:alpha val="32000"/>
              </a:srgbClr>
            </a:outerShdw>
          </a:effectLst>
        </p:spPr>
        <p:txBody>
          <a:bodyPr lIns="45719" rIns="45719" anchor="ctr"/>
          <a:lstStyle/>
          <a:p>
            <a:pPr algn="ctr" defTabSz="685800">
              <a:defRPr sz="1300"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0" name="直接连接符 8"/>
          <p:cNvSpPr/>
          <p:nvPr/>
        </p:nvSpPr>
        <p:spPr>
          <a:xfrm flipH="1" flipV="1">
            <a:off x="809019" y="485815"/>
            <a:ext cx="8001001" cy="1"/>
          </a:xfrm>
          <a:prstGeom prst="line">
            <a:avLst/>
          </a:prstGeom>
          <a:ln>
            <a:solidFill>
              <a:srgbClr val="5A5A5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" name="文本框 16"/>
          <p:cNvSpPr txBox="1"/>
          <p:nvPr/>
        </p:nvSpPr>
        <p:spPr>
          <a:xfrm>
            <a:off x="925919" y="162650"/>
            <a:ext cx="1526541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添加标题暨内容</a:t>
            </a:r>
          </a:p>
        </p:txBody>
      </p:sp>
      <p:sp>
        <p:nvSpPr>
          <p:cNvPr id="2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7368362" y="273843"/>
            <a:ext cx="1146988" cy="435888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685800">
              <a:lnSpc>
                <a:spcPct val="90000"/>
              </a:lnSpc>
              <a:defRPr sz="2700">
                <a:solidFill>
                  <a:srgbClr val="2BB8AA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t>标题文本</a:t>
            </a:r>
          </a:p>
        </p:txBody>
      </p:sp>
      <p:sp>
        <p:nvSpPr>
          <p:cNvPr id="248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273843"/>
            <a:ext cx="6659969" cy="4358880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48640" indent="-20574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23290" indent="-23749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61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090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75000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grpSp>
        <p:nvGrpSpPr>
          <p:cNvPr id="260" name="组合 10"/>
          <p:cNvGrpSpPr/>
          <p:nvPr/>
        </p:nvGrpSpPr>
        <p:grpSpPr>
          <a:xfrm>
            <a:off x="120014" y="119948"/>
            <a:ext cx="736710" cy="472984"/>
            <a:chOff x="18481" y="157660"/>
            <a:chExt cx="736708" cy="472982"/>
          </a:xfrm>
        </p:grpSpPr>
        <p:sp>
          <p:nvSpPr>
            <p:cNvPr id="257" name="等腰三角形 11"/>
            <p:cNvSpPr/>
            <p:nvPr/>
          </p:nvSpPr>
          <p:spPr>
            <a:xfrm rot="10800000" flipH="1">
              <a:off x="78214" y="157660"/>
              <a:ext cx="548660" cy="472983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258" name="等腰三角形 12"/>
            <p:cNvSpPr/>
            <p:nvPr/>
          </p:nvSpPr>
          <p:spPr>
            <a:xfrm rot="10800000" flipH="1">
              <a:off x="410064" y="193973"/>
              <a:ext cx="345126" cy="297522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sp>
          <p:nvSpPr>
            <p:cNvPr id="259" name="等腰三角形 13"/>
            <p:cNvSpPr/>
            <p:nvPr/>
          </p:nvSpPr>
          <p:spPr>
            <a:xfrm rot="10800000" flipH="1">
              <a:off x="18481" y="388506"/>
              <a:ext cx="238933" cy="205977"/>
            </a:xfrm>
            <a:prstGeom prst="triangle">
              <a:avLst/>
            </a:prstGeom>
            <a:noFill/>
            <a:ln w="12700" cap="flat">
              <a:solidFill>
                <a:srgbClr val="2BB8AA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</p:grpSp>
      <p:sp>
        <p:nvSpPr>
          <p:cNvPr id="261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628650" y="413657"/>
            <a:ext cx="7886700" cy="416922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548640" indent="-20574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923290" indent="-237490" defTabSz="685800">
              <a:lnSpc>
                <a:spcPct val="90000"/>
              </a:lnSpc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2661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1609090" indent="-237490" defTabSz="685800">
              <a:lnSpc>
                <a:spcPct val="90000"/>
              </a:lnSpc>
              <a:buChar char="•"/>
              <a:defRPr sz="18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6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8284073" y="4796834"/>
            <a:ext cx="231278" cy="21470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9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3"/>
          <p:cNvSpPr/>
          <p:nvPr/>
        </p:nvSpPr>
        <p:spPr>
          <a:xfrm>
            <a:off x="0" y="140"/>
            <a:ext cx="9144000" cy="514322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标题幻灯片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12" descr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两栏内容"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内容与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3"/>
          <p:cNvGrpSpPr/>
          <p:nvPr/>
        </p:nvGrpSpPr>
        <p:grpSpPr>
          <a:xfrm>
            <a:off x="307460" y="-3"/>
            <a:ext cx="435872" cy="604763"/>
            <a:chOff x="0" y="0"/>
            <a:chExt cx="435871" cy="604761"/>
          </a:xfrm>
        </p:grpSpPr>
        <p:sp>
          <p:nvSpPr>
            <p:cNvPr id="60" name="AutoShape 7"/>
            <p:cNvSpPr/>
            <p:nvPr/>
          </p:nvSpPr>
          <p:spPr>
            <a:xfrm rot="5400000">
              <a:off x="-84445" y="84831"/>
              <a:ext cx="604762" cy="435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67" y="0"/>
                  </a:lnTo>
                  <a:lnTo>
                    <a:pt x="21600" y="10800"/>
                  </a:lnTo>
                  <a:lnTo>
                    <a:pt x="1606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grpSp>
          <p:nvGrpSpPr>
            <p:cNvPr id="63" name="组合 5"/>
            <p:cNvGrpSpPr/>
            <p:nvPr/>
          </p:nvGrpSpPr>
          <p:grpSpPr>
            <a:xfrm>
              <a:off x="0" y="120950"/>
              <a:ext cx="435872" cy="386294"/>
              <a:chOff x="0" y="0"/>
              <a:chExt cx="435871" cy="386292"/>
            </a:xfrm>
          </p:grpSpPr>
          <p:sp>
            <p:nvSpPr>
              <p:cNvPr id="61" name="矩形 6"/>
              <p:cNvSpPr txBox="1"/>
              <p:nvPr/>
            </p:nvSpPr>
            <p:spPr>
              <a:xfrm>
                <a:off x="0" y="0"/>
                <a:ext cx="435872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1300">
                    <a:solidFill>
                      <a:srgbClr val="5A5A5A"/>
                    </a:solidFill>
                    <a:latin typeface="Impact" panose="020B0806030902050204"/>
                    <a:ea typeface="Impact" panose="020B0806030902050204"/>
                    <a:cs typeface="Impact" panose="020B0806030902050204"/>
                    <a:sym typeface="Impact" panose="020B0806030902050204"/>
                  </a:defRPr>
                </a:lvl1pPr>
              </a:lstStyle>
              <a:p>
                <a:r>
                  <a:t>LOGO</a:t>
                </a:r>
              </a:p>
            </p:txBody>
          </p:sp>
          <p:sp>
            <p:nvSpPr>
              <p:cNvPr id="62" name="矩形 7"/>
              <p:cNvSpPr txBox="1"/>
              <p:nvPr/>
            </p:nvSpPr>
            <p:spPr>
              <a:xfrm>
                <a:off x="41376" y="218652"/>
                <a:ext cx="353118" cy="167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500">
                    <a:solidFill>
                      <a:schemeClr val="accent1"/>
                    </a:solidFill>
                    <a:latin typeface="Impact" panose="020B0806030902050204"/>
                    <a:ea typeface="Impact" panose="020B0806030902050204"/>
                    <a:cs typeface="Impact" panose="020B0806030902050204"/>
                    <a:sym typeface="Impact" panose="020B0806030902050204"/>
                  </a:defRPr>
                </a:lvl1pPr>
              </a:lstStyle>
              <a:p>
                <a:r>
                  <a:t>TEXT HERE</a:t>
                </a:r>
              </a:p>
            </p:txBody>
          </p:sp>
        </p:grpSp>
      </p:grpSp>
      <p:sp>
        <p:nvSpPr>
          <p:cNvPr id="65" name="直接连接符 8"/>
          <p:cNvSpPr/>
          <p:nvPr/>
        </p:nvSpPr>
        <p:spPr>
          <a:xfrm flipH="1" flipV="1">
            <a:off x="809019" y="485815"/>
            <a:ext cx="8001001" cy="1"/>
          </a:xfrm>
          <a:prstGeom prst="line">
            <a:avLst/>
          </a:prstGeom>
          <a:ln>
            <a:solidFill>
              <a:srgbClr val="5A5A5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6" name="文本框 9"/>
          <p:cNvSpPr txBox="1"/>
          <p:nvPr/>
        </p:nvSpPr>
        <p:spPr>
          <a:xfrm>
            <a:off x="925919" y="162650"/>
            <a:ext cx="1526541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添加标题暨内容</a:t>
            </a:r>
          </a:p>
        </p:txBody>
      </p:sp>
      <p:sp>
        <p:nvSpPr>
          <p:cNvPr id="6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1" descr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grpSp>
        <p:nvGrpSpPr>
          <p:cNvPr id="79" name="组合 2"/>
          <p:cNvGrpSpPr/>
          <p:nvPr/>
        </p:nvGrpSpPr>
        <p:grpSpPr>
          <a:xfrm>
            <a:off x="307460" y="-3"/>
            <a:ext cx="435872" cy="604763"/>
            <a:chOff x="0" y="0"/>
            <a:chExt cx="435871" cy="604761"/>
          </a:xfrm>
        </p:grpSpPr>
        <p:sp>
          <p:nvSpPr>
            <p:cNvPr id="75" name="AutoShape 7"/>
            <p:cNvSpPr/>
            <p:nvPr/>
          </p:nvSpPr>
          <p:spPr>
            <a:xfrm rot="5400000">
              <a:off x="-84445" y="84831"/>
              <a:ext cx="604762" cy="4350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6067" y="0"/>
                  </a:lnTo>
                  <a:lnTo>
                    <a:pt x="21600" y="10800"/>
                  </a:lnTo>
                  <a:lnTo>
                    <a:pt x="16067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F2F2F2"/>
            </a:solidFill>
            <a:ln w="12700" cap="flat">
              <a:noFill/>
              <a:miter lim="400000"/>
            </a:ln>
            <a:effectLst>
              <a:outerShdw blurRad="50800" dist="27940" dir="5400000" rotWithShape="0">
                <a:srgbClr val="000000">
                  <a:alpha val="32000"/>
                </a:srgbClr>
              </a:outerShdw>
            </a:effectLst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pPr>
              <a:endParaRPr/>
            </a:p>
          </p:txBody>
        </p:sp>
        <p:grpSp>
          <p:nvGrpSpPr>
            <p:cNvPr id="78" name="组合 4"/>
            <p:cNvGrpSpPr/>
            <p:nvPr/>
          </p:nvGrpSpPr>
          <p:grpSpPr>
            <a:xfrm>
              <a:off x="0" y="120950"/>
              <a:ext cx="435872" cy="386294"/>
              <a:chOff x="0" y="0"/>
              <a:chExt cx="435871" cy="386292"/>
            </a:xfrm>
          </p:grpSpPr>
          <p:sp>
            <p:nvSpPr>
              <p:cNvPr id="76" name="矩形 5"/>
              <p:cNvSpPr txBox="1"/>
              <p:nvPr/>
            </p:nvSpPr>
            <p:spPr>
              <a:xfrm>
                <a:off x="0" y="0"/>
                <a:ext cx="435872" cy="2946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1300">
                    <a:solidFill>
                      <a:srgbClr val="5A5A5A"/>
                    </a:solidFill>
                    <a:latin typeface="Impact" panose="020B0806030902050204"/>
                    <a:ea typeface="Impact" panose="020B0806030902050204"/>
                    <a:cs typeface="Impact" panose="020B0806030902050204"/>
                    <a:sym typeface="Impact" panose="020B0806030902050204"/>
                  </a:defRPr>
                </a:lvl1pPr>
              </a:lstStyle>
              <a:p>
                <a:r>
                  <a:t>LOGO</a:t>
                </a:r>
              </a:p>
            </p:txBody>
          </p:sp>
          <p:sp>
            <p:nvSpPr>
              <p:cNvPr id="77" name="矩形 6"/>
              <p:cNvSpPr txBox="1"/>
              <p:nvPr/>
            </p:nvSpPr>
            <p:spPr>
              <a:xfrm>
                <a:off x="41376" y="218652"/>
                <a:ext cx="353118" cy="1676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none" lIns="45719" tIns="45719" rIns="45719" bIns="45719" numCol="1" anchor="t">
                <a:spAutoFit/>
              </a:bodyPr>
              <a:lstStyle>
                <a:lvl1pPr algn="ctr">
                  <a:defRPr sz="500">
                    <a:solidFill>
                      <a:schemeClr val="accent1"/>
                    </a:solidFill>
                    <a:latin typeface="Impact" panose="020B0806030902050204"/>
                    <a:ea typeface="Impact" panose="020B0806030902050204"/>
                    <a:cs typeface="Impact" panose="020B0806030902050204"/>
                    <a:sym typeface="Impact" panose="020B0806030902050204"/>
                  </a:defRPr>
                </a:lvl1pPr>
              </a:lstStyle>
              <a:p>
                <a:r>
                  <a:t>TEXT HERE</a:t>
                </a:r>
              </a:p>
            </p:txBody>
          </p:sp>
        </p:grpSp>
      </p:grpSp>
      <p:sp>
        <p:nvSpPr>
          <p:cNvPr id="80" name="直接连接符 8"/>
          <p:cNvSpPr/>
          <p:nvPr/>
        </p:nvSpPr>
        <p:spPr>
          <a:xfrm flipH="1" flipV="1">
            <a:off x="809019" y="485815"/>
            <a:ext cx="8001001" cy="1"/>
          </a:xfrm>
          <a:prstGeom prst="line">
            <a:avLst/>
          </a:prstGeom>
          <a:ln>
            <a:solidFill>
              <a:srgbClr val="5A5A5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1" name="文本框 16"/>
          <p:cNvSpPr txBox="1"/>
          <p:nvPr/>
        </p:nvSpPr>
        <p:spPr>
          <a:xfrm>
            <a:off x="925919" y="162650"/>
            <a:ext cx="1526541" cy="370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600" b="1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添加标题暨内容</a:t>
            </a:r>
          </a:p>
        </p:txBody>
      </p:sp>
      <p:sp>
        <p:nvSpPr>
          <p:cNvPr id="8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6553200" y="4767262"/>
            <a:ext cx="343903" cy="358141"/>
          </a:xfrm>
          <a:prstGeom prst="rect">
            <a:avLst/>
          </a:prstGeom>
        </p:spPr>
        <p:txBody>
          <a:bodyPr anchor="t"/>
          <a:lstStyle>
            <a:lvl1pPr algn="l">
              <a:defRPr sz="18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457200" y="69056"/>
            <a:ext cx="8229600" cy="1131094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94335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4419600" y="4627562"/>
            <a:ext cx="2133600" cy="2794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8" r:id="rId19"/>
    <p:sldLayoutId id="2147483669" r:id="rId20"/>
    <p:sldLayoutId id="2147483670" r:id="rId21"/>
  </p:sldLayoutIdLst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»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35661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4023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2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 panose="020F050202020403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 panose="020F050202020403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等腰三角形 13"/>
          <p:cNvSpPr/>
          <p:nvPr/>
        </p:nvSpPr>
        <p:spPr>
          <a:xfrm>
            <a:off x="6351270" y="1726564"/>
            <a:ext cx="758825" cy="655957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72" name="等腰三角形 6"/>
          <p:cNvSpPr/>
          <p:nvPr/>
        </p:nvSpPr>
        <p:spPr>
          <a:xfrm rot="10800000">
            <a:off x="1339849" y="1884679"/>
            <a:ext cx="1631951" cy="140906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73" name="等腰三角形 5"/>
          <p:cNvSpPr/>
          <p:nvPr/>
        </p:nvSpPr>
        <p:spPr>
          <a:xfrm rot="10800000">
            <a:off x="2543121" y="1096643"/>
            <a:ext cx="3896360" cy="3368042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74" name="标题 3"/>
          <p:cNvSpPr txBox="1">
            <a:spLocks noGrp="1"/>
          </p:cNvSpPr>
          <p:nvPr>
            <p:ph type="title"/>
          </p:nvPr>
        </p:nvSpPr>
        <p:spPr>
          <a:xfrm>
            <a:off x="1544445" y="2211800"/>
            <a:ext cx="6334000" cy="754823"/>
          </a:xfrm>
          <a:prstGeom prst="rect">
            <a:avLst/>
          </a:prstGeom>
        </p:spPr>
        <p:txBody>
          <a:bodyPr>
            <a:normAutofit fontScale="90000"/>
          </a:bodyPr>
          <a:lstStyle>
            <a:lvl1pPr defTabSz="575945">
              <a:defRPr sz="3695">
                <a:latin typeface="方正大标宋简体"/>
                <a:ea typeface="方正大标宋简体"/>
                <a:cs typeface="方正大标宋简体"/>
                <a:sym typeface="方正大标宋简体"/>
              </a:defRPr>
            </a:lvl1pPr>
          </a:lstStyle>
          <a:p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基于信息安全的快递加密系统</a:t>
            </a:r>
            <a:endParaRPr dirty="0"/>
          </a:p>
        </p:txBody>
      </p:sp>
      <p:sp>
        <p:nvSpPr>
          <p:cNvPr id="275" name="文本框 1"/>
          <p:cNvSpPr txBox="1"/>
          <p:nvPr/>
        </p:nvSpPr>
        <p:spPr>
          <a:xfrm>
            <a:off x="3629025" y="1194277"/>
            <a:ext cx="1876425" cy="567849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b"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en-US" altLang="zh-CN" sz="2000" dirty="0"/>
              <a:t>2019</a:t>
            </a:r>
            <a:endParaRPr sz="2000" dirty="0"/>
          </a:p>
        </p:txBody>
      </p:sp>
      <p:sp>
        <p:nvSpPr>
          <p:cNvPr id="278" name="等腰三角形 7"/>
          <p:cNvSpPr/>
          <p:nvPr/>
        </p:nvSpPr>
        <p:spPr>
          <a:xfrm rot="10800000">
            <a:off x="7750809" y="2439670"/>
            <a:ext cx="346076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79" name="等腰三角形 8"/>
          <p:cNvSpPr/>
          <p:nvPr/>
        </p:nvSpPr>
        <p:spPr>
          <a:xfrm>
            <a:off x="4744720" y="3376929"/>
            <a:ext cx="1259205" cy="108775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0" name="等腰三角形 9"/>
          <p:cNvSpPr/>
          <p:nvPr/>
        </p:nvSpPr>
        <p:spPr>
          <a:xfrm>
            <a:off x="7138034" y="574040"/>
            <a:ext cx="891541" cy="77025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1" name="等腰三角形 10"/>
          <p:cNvSpPr/>
          <p:nvPr/>
        </p:nvSpPr>
        <p:spPr>
          <a:xfrm>
            <a:off x="5795009" y="574040"/>
            <a:ext cx="962026" cy="831215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2" name="等腰三角形 11"/>
          <p:cNvSpPr/>
          <p:nvPr/>
        </p:nvSpPr>
        <p:spPr>
          <a:xfrm rot="10800000">
            <a:off x="7878445" y="238125"/>
            <a:ext cx="218440" cy="18859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3" name="等腰三角形 12"/>
          <p:cNvSpPr/>
          <p:nvPr/>
        </p:nvSpPr>
        <p:spPr>
          <a:xfrm rot="10800000">
            <a:off x="2345689" y="4538980"/>
            <a:ext cx="218441" cy="188595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4" name="等腰三角形 14"/>
          <p:cNvSpPr/>
          <p:nvPr/>
        </p:nvSpPr>
        <p:spPr>
          <a:xfrm>
            <a:off x="793750" y="2218054"/>
            <a:ext cx="346075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285" name="等腰三角形 15"/>
          <p:cNvSpPr/>
          <p:nvPr/>
        </p:nvSpPr>
        <p:spPr>
          <a:xfrm>
            <a:off x="1982470" y="840105"/>
            <a:ext cx="346076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组合 97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635" name="直接连接符 98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6" name="直接连接符 99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38" name="Text Box 18"/>
          <p:cNvSpPr txBox="1"/>
          <p:nvPr/>
        </p:nvSpPr>
        <p:spPr>
          <a:xfrm>
            <a:off x="3635895" y="171253"/>
            <a:ext cx="187220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系统架构</a:t>
            </a:r>
            <a:r>
              <a:rPr lang="zh-CN" dirty="0"/>
              <a:t>图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BCB986-A1C8-8547-A7CD-3EC0CDA133F9}"/>
              </a:ext>
            </a:extLst>
          </p:cNvPr>
          <p:cNvSpPr/>
          <p:nvPr/>
        </p:nvSpPr>
        <p:spPr>
          <a:xfrm>
            <a:off x="2530550" y="1145685"/>
            <a:ext cx="5156791" cy="733646"/>
          </a:xfrm>
          <a:prstGeom prst="rect">
            <a:avLst/>
          </a:prstGeom>
          <a:solidFill>
            <a:srgbClr val="B8ECFC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7F5A713-716B-484F-9B79-BBA0438DCCFA}"/>
              </a:ext>
            </a:extLst>
          </p:cNvPr>
          <p:cNvSpPr/>
          <p:nvPr/>
        </p:nvSpPr>
        <p:spPr>
          <a:xfrm>
            <a:off x="2530548" y="2458780"/>
            <a:ext cx="5156791" cy="733646"/>
          </a:xfrm>
          <a:prstGeom prst="rect">
            <a:avLst/>
          </a:prstGeom>
          <a:solidFill>
            <a:srgbClr val="FFD7A4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446DE9C-AF0C-874A-B405-B948C33AFA86}"/>
              </a:ext>
            </a:extLst>
          </p:cNvPr>
          <p:cNvSpPr/>
          <p:nvPr/>
        </p:nvSpPr>
        <p:spPr>
          <a:xfrm>
            <a:off x="2530549" y="3854327"/>
            <a:ext cx="5156791" cy="733646"/>
          </a:xfrm>
          <a:prstGeom prst="rect">
            <a:avLst/>
          </a:prstGeom>
          <a:solidFill>
            <a:srgbClr val="87BCB9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4" name="圆角矩形 3">
            <a:extLst>
              <a:ext uri="{FF2B5EF4-FFF2-40B4-BE49-F238E27FC236}">
                <a16:creationId xmlns:a16="http://schemas.microsoft.com/office/drawing/2014/main" id="{326604B9-EFBA-8742-AAA6-0C112680836B}"/>
              </a:ext>
            </a:extLst>
          </p:cNvPr>
          <p:cNvSpPr/>
          <p:nvPr/>
        </p:nvSpPr>
        <p:spPr>
          <a:xfrm>
            <a:off x="2923953" y="1275939"/>
            <a:ext cx="1807535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用户下单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61FD92FB-FD66-8C4C-8358-BD78EF101726}"/>
              </a:ext>
            </a:extLst>
          </p:cNvPr>
          <p:cNvSpPr/>
          <p:nvPr/>
        </p:nvSpPr>
        <p:spPr>
          <a:xfrm>
            <a:off x="5532475" y="1254625"/>
            <a:ext cx="1807535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 panose="020F0502020204030204"/>
              </a:rPr>
              <a:t>快递解密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DFB3C192-7AE7-2E49-AC4D-4871418797C6}"/>
              </a:ext>
            </a:extLst>
          </p:cNvPr>
          <p:cNvSpPr/>
          <p:nvPr/>
        </p:nvSpPr>
        <p:spPr>
          <a:xfrm>
            <a:off x="2998380" y="2696570"/>
            <a:ext cx="1169582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分段加密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12F8FAC8-6B2F-2D4E-9A02-F1ABD36F0531}"/>
              </a:ext>
            </a:extLst>
          </p:cNvPr>
          <p:cNvSpPr/>
          <p:nvPr/>
        </p:nvSpPr>
        <p:spPr>
          <a:xfrm>
            <a:off x="4428461" y="2696570"/>
            <a:ext cx="1169582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algn="ctr"/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QR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码集成</a:t>
            </a: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57D60206-69C1-944F-881E-F27373F20A11}"/>
              </a:ext>
            </a:extLst>
          </p:cNvPr>
          <p:cNvSpPr/>
          <p:nvPr/>
        </p:nvSpPr>
        <p:spPr>
          <a:xfrm>
            <a:off x="5932969" y="2675304"/>
            <a:ext cx="1169582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 panose="020F0502020204030204"/>
              </a:rPr>
              <a:t>分级授权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752A181D-51D0-3C48-811B-AC59AC023098}"/>
              </a:ext>
            </a:extLst>
          </p:cNvPr>
          <p:cNvSpPr/>
          <p:nvPr/>
        </p:nvSpPr>
        <p:spPr>
          <a:xfrm>
            <a:off x="3561906" y="4075037"/>
            <a:ext cx="1169582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信息存储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 panose="020F0502020204030204"/>
            </a:endParaRPr>
          </a:p>
        </p:txBody>
      </p:sp>
      <p:sp>
        <p:nvSpPr>
          <p:cNvPr id="16" name="圆角矩形 15">
            <a:extLst>
              <a:ext uri="{FF2B5EF4-FFF2-40B4-BE49-F238E27FC236}">
                <a16:creationId xmlns:a16="http://schemas.microsoft.com/office/drawing/2014/main" id="{DA7778ED-E8B9-E849-8C49-C2F2C041862A}"/>
              </a:ext>
            </a:extLst>
          </p:cNvPr>
          <p:cNvSpPr/>
          <p:nvPr/>
        </p:nvSpPr>
        <p:spPr>
          <a:xfrm>
            <a:off x="5624623" y="4075037"/>
            <a:ext cx="1169582" cy="340517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秘钥管理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 panose="020F0502020204030204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E35891F-E832-A443-8A3D-2C9F301400ED}"/>
              </a:ext>
            </a:extLst>
          </p:cNvPr>
          <p:cNvSpPr txBox="1"/>
          <p:nvPr/>
        </p:nvSpPr>
        <p:spPr>
          <a:xfrm>
            <a:off x="1337043" y="2708028"/>
            <a:ext cx="106325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 panose="020F0502020204030204"/>
              </a:rPr>
              <a:t>逻辑层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18476E6-F845-E746-BDBD-02A2E4BDCD4E}"/>
              </a:ext>
            </a:extLst>
          </p:cNvPr>
          <p:cNvSpPr txBox="1"/>
          <p:nvPr/>
        </p:nvSpPr>
        <p:spPr>
          <a:xfrm>
            <a:off x="1337043" y="4036485"/>
            <a:ext cx="106325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数据层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 panose="020F0502020204030204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62AD9D2-73B7-F143-93D7-73E58C9AB9F3}"/>
              </a:ext>
            </a:extLst>
          </p:cNvPr>
          <p:cNvSpPr txBox="1"/>
          <p:nvPr/>
        </p:nvSpPr>
        <p:spPr>
          <a:xfrm>
            <a:off x="1337043" y="1339700"/>
            <a:ext cx="106325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交互层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 panose="020F0502020204030204"/>
            </a:endParaRPr>
          </a:p>
        </p:txBody>
      </p:sp>
      <p:sp>
        <p:nvSpPr>
          <p:cNvPr id="6" name="下箭头 5">
            <a:extLst>
              <a:ext uri="{FF2B5EF4-FFF2-40B4-BE49-F238E27FC236}">
                <a16:creationId xmlns:a16="http://schemas.microsoft.com/office/drawing/2014/main" id="{73CCFFB6-9AB0-E245-B04F-19447E25B12C}"/>
              </a:ext>
            </a:extLst>
          </p:cNvPr>
          <p:cNvSpPr/>
          <p:nvPr/>
        </p:nvSpPr>
        <p:spPr>
          <a:xfrm>
            <a:off x="4274287" y="2020831"/>
            <a:ext cx="159489" cy="38277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2" name="下箭头 21">
            <a:extLst>
              <a:ext uri="{FF2B5EF4-FFF2-40B4-BE49-F238E27FC236}">
                <a16:creationId xmlns:a16="http://schemas.microsoft.com/office/drawing/2014/main" id="{960E96D3-F96E-DF46-844C-EFE7B81B038F}"/>
              </a:ext>
            </a:extLst>
          </p:cNvPr>
          <p:cNvSpPr/>
          <p:nvPr/>
        </p:nvSpPr>
        <p:spPr>
          <a:xfrm rot="10800000">
            <a:off x="5617534" y="2012057"/>
            <a:ext cx="159489" cy="38277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3" name="下箭头 22">
            <a:extLst>
              <a:ext uri="{FF2B5EF4-FFF2-40B4-BE49-F238E27FC236}">
                <a16:creationId xmlns:a16="http://schemas.microsoft.com/office/drawing/2014/main" id="{9B32CD45-BB15-8A43-8EE0-2C15AE2EAC1A}"/>
              </a:ext>
            </a:extLst>
          </p:cNvPr>
          <p:cNvSpPr/>
          <p:nvPr/>
        </p:nvSpPr>
        <p:spPr>
          <a:xfrm>
            <a:off x="4268972" y="3413136"/>
            <a:ext cx="159489" cy="38277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24" name="下箭头 23">
            <a:extLst>
              <a:ext uri="{FF2B5EF4-FFF2-40B4-BE49-F238E27FC236}">
                <a16:creationId xmlns:a16="http://schemas.microsoft.com/office/drawing/2014/main" id="{8E86D7D7-55B3-254E-99BA-B3AFC1FA0647}"/>
              </a:ext>
            </a:extLst>
          </p:cNvPr>
          <p:cNvSpPr/>
          <p:nvPr/>
        </p:nvSpPr>
        <p:spPr>
          <a:xfrm rot="10800000">
            <a:off x="5624623" y="3378752"/>
            <a:ext cx="159489" cy="382772"/>
          </a:xfrm>
          <a:prstGeom prst="down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/>
              <a:t>作品创新点</a:t>
            </a:r>
          </a:p>
        </p:txBody>
      </p:sp>
      <p:grpSp>
        <p:nvGrpSpPr>
          <p:cNvPr id="1532" name="组合 8"/>
          <p:cNvGrpSpPr/>
          <p:nvPr/>
        </p:nvGrpSpPr>
        <p:grpSpPr>
          <a:xfrm>
            <a:off x="2565399" y="1609725"/>
            <a:ext cx="1128716" cy="1130300"/>
            <a:chOff x="0" y="0"/>
            <a:chExt cx="1128714" cy="1130300"/>
          </a:xfrm>
        </p:grpSpPr>
        <p:sp>
          <p:nvSpPr>
            <p:cNvPr id="1530" name="椭圆 1"/>
            <p:cNvSpPr/>
            <p:nvPr/>
          </p:nvSpPr>
          <p:spPr>
            <a:xfrm>
              <a:off x="-1" y="0"/>
              <a:ext cx="1128716" cy="1130300"/>
            </a:xfrm>
            <a:prstGeom prst="ellips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/>
              </a:pPr>
              <a:endParaRPr/>
            </a:p>
          </p:txBody>
        </p:sp>
        <p:sp>
          <p:nvSpPr>
            <p:cNvPr id="1531" name="Freeform 7"/>
            <p:cNvSpPr/>
            <p:nvPr/>
          </p:nvSpPr>
          <p:spPr>
            <a:xfrm>
              <a:off x="187308" y="285909"/>
              <a:ext cx="740346" cy="611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440" extrusionOk="0">
                  <a:moveTo>
                    <a:pt x="11682" y="17316"/>
                  </a:moveTo>
                  <a:cubicBezTo>
                    <a:pt x="11836" y="17316"/>
                    <a:pt x="11989" y="17269"/>
                    <a:pt x="12104" y="17222"/>
                  </a:cubicBezTo>
                  <a:cubicBezTo>
                    <a:pt x="20967" y="11506"/>
                    <a:pt x="20967" y="11506"/>
                    <a:pt x="20967" y="11506"/>
                  </a:cubicBezTo>
                  <a:cubicBezTo>
                    <a:pt x="21274" y="11319"/>
                    <a:pt x="21389" y="10850"/>
                    <a:pt x="21236" y="10475"/>
                  </a:cubicBezTo>
                  <a:cubicBezTo>
                    <a:pt x="21082" y="10100"/>
                    <a:pt x="20698" y="9960"/>
                    <a:pt x="20391" y="10194"/>
                  </a:cubicBezTo>
                  <a:cubicBezTo>
                    <a:pt x="11721" y="15770"/>
                    <a:pt x="11721" y="15770"/>
                    <a:pt x="11721" y="15770"/>
                  </a:cubicBezTo>
                  <a:cubicBezTo>
                    <a:pt x="2053" y="13240"/>
                    <a:pt x="2053" y="13240"/>
                    <a:pt x="2053" y="13240"/>
                  </a:cubicBezTo>
                  <a:cubicBezTo>
                    <a:pt x="1477" y="13099"/>
                    <a:pt x="1132" y="12443"/>
                    <a:pt x="1247" y="11740"/>
                  </a:cubicBezTo>
                  <a:cubicBezTo>
                    <a:pt x="1362" y="11037"/>
                    <a:pt x="1937" y="10569"/>
                    <a:pt x="2513" y="10756"/>
                  </a:cubicBezTo>
                  <a:cubicBezTo>
                    <a:pt x="2513" y="10756"/>
                    <a:pt x="11798" y="13146"/>
                    <a:pt x="11798" y="13146"/>
                  </a:cubicBezTo>
                  <a:cubicBezTo>
                    <a:pt x="11913" y="13146"/>
                    <a:pt x="11989" y="13146"/>
                    <a:pt x="12104" y="13052"/>
                  </a:cubicBezTo>
                  <a:cubicBezTo>
                    <a:pt x="20967" y="7336"/>
                    <a:pt x="20967" y="7336"/>
                    <a:pt x="20967" y="7336"/>
                  </a:cubicBezTo>
                  <a:cubicBezTo>
                    <a:pt x="21274" y="7148"/>
                    <a:pt x="21389" y="6727"/>
                    <a:pt x="21236" y="6352"/>
                  </a:cubicBezTo>
                  <a:cubicBezTo>
                    <a:pt x="21082" y="5977"/>
                    <a:pt x="20698" y="5837"/>
                    <a:pt x="20391" y="6024"/>
                  </a:cubicBezTo>
                  <a:cubicBezTo>
                    <a:pt x="11682" y="11647"/>
                    <a:pt x="11682" y="11647"/>
                    <a:pt x="11682" y="11647"/>
                  </a:cubicBezTo>
                  <a:cubicBezTo>
                    <a:pt x="2053" y="9116"/>
                    <a:pt x="2053" y="9116"/>
                    <a:pt x="2053" y="9116"/>
                  </a:cubicBezTo>
                  <a:cubicBezTo>
                    <a:pt x="1477" y="8976"/>
                    <a:pt x="1132" y="8273"/>
                    <a:pt x="1247" y="7570"/>
                  </a:cubicBezTo>
                  <a:cubicBezTo>
                    <a:pt x="1362" y="6867"/>
                    <a:pt x="1937" y="6446"/>
                    <a:pt x="2513" y="6586"/>
                  </a:cubicBezTo>
                  <a:cubicBezTo>
                    <a:pt x="2513" y="6586"/>
                    <a:pt x="11184" y="8835"/>
                    <a:pt x="11222" y="8835"/>
                  </a:cubicBezTo>
                  <a:cubicBezTo>
                    <a:pt x="11337" y="8835"/>
                    <a:pt x="11414" y="8835"/>
                    <a:pt x="11529" y="8742"/>
                  </a:cubicBezTo>
                  <a:cubicBezTo>
                    <a:pt x="11529" y="8742"/>
                    <a:pt x="20430" y="3119"/>
                    <a:pt x="20430" y="3119"/>
                  </a:cubicBezTo>
                  <a:cubicBezTo>
                    <a:pt x="21044" y="2744"/>
                    <a:pt x="21005" y="2276"/>
                    <a:pt x="20315" y="2135"/>
                  </a:cubicBezTo>
                  <a:cubicBezTo>
                    <a:pt x="11682" y="73"/>
                    <a:pt x="11682" y="73"/>
                    <a:pt x="11682" y="73"/>
                  </a:cubicBezTo>
                  <a:cubicBezTo>
                    <a:pt x="10992" y="-114"/>
                    <a:pt x="9956" y="73"/>
                    <a:pt x="9342" y="448"/>
                  </a:cubicBezTo>
                  <a:cubicBezTo>
                    <a:pt x="1362" y="5227"/>
                    <a:pt x="1362" y="5227"/>
                    <a:pt x="1362" y="5227"/>
                  </a:cubicBezTo>
                  <a:cubicBezTo>
                    <a:pt x="1247" y="5321"/>
                    <a:pt x="1132" y="5415"/>
                    <a:pt x="1055" y="5462"/>
                  </a:cubicBezTo>
                  <a:cubicBezTo>
                    <a:pt x="556" y="5883"/>
                    <a:pt x="173" y="6493"/>
                    <a:pt x="58" y="7242"/>
                  </a:cubicBezTo>
                  <a:cubicBezTo>
                    <a:pt x="-134" y="8273"/>
                    <a:pt x="173" y="9257"/>
                    <a:pt x="748" y="9913"/>
                  </a:cubicBezTo>
                  <a:cubicBezTo>
                    <a:pt x="403" y="10288"/>
                    <a:pt x="134" y="10803"/>
                    <a:pt x="58" y="11412"/>
                  </a:cubicBezTo>
                  <a:cubicBezTo>
                    <a:pt x="-134" y="12443"/>
                    <a:pt x="173" y="13427"/>
                    <a:pt x="748" y="14083"/>
                  </a:cubicBezTo>
                  <a:cubicBezTo>
                    <a:pt x="403" y="14458"/>
                    <a:pt x="134" y="14973"/>
                    <a:pt x="58" y="15582"/>
                  </a:cubicBezTo>
                  <a:cubicBezTo>
                    <a:pt x="-211" y="17082"/>
                    <a:pt x="556" y="18581"/>
                    <a:pt x="1784" y="18862"/>
                  </a:cubicBezTo>
                  <a:cubicBezTo>
                    <a:pt x="1784" y="18862"/>
                    <a:pt x="11682" y="21486"/>
                    <a:pt x="11721" y="21439"/>
                  </a:cubicBezTo>
                  <a:cubicBezTo>
                    <a:pt x="11836" y="21439"/>
                    <a:pt x="11989" y="21439"/>
                    <a:pt x="12104" y="21392"/>
                  </a:cubicBezTo>
                  <a:cubicBezTo>
                    <a:pt x="20967" y="15676"/>
                    <a:pt x="20967" y="15676"/>
                    <a:pt x="20967" y="15676"/>
                  </a:cubicBezTo>
                  <a:cubicBezTo>
                    <a:pt x="21274" y="15442"/>
                    <a:pt x="21389" y="15020"/>
                    <a:pt x="21236" y="14645"/>
                  </a:cubicBezTo>
                  <a:cubicBezTo>
                    <a:pt x="21082" y="14270"/>
                    <a:pt x="20698" y="14130"/>
                    <a:pt x="20391" y="14317"/>
                  </a:cubicBezTo>
                  <a:cubicBezTo>
                    <a:pt x="11682" y="19940"/>
                    <a:pt x="11682" y="19940"/>
                    <a:pt x="11682" y="19940"/>
                  </a:cubicBezTo>
                  <a:cubicBezTo>
                    <a:pt x="2053" y="17410"/>
                    <a:pt x="2053" y="17410"/>
                    <a:pt x="2053" y="17410"/>
                  </a:cubicBezTo>
                  <a:cubicBezTo>
                    <a:pt x="1477" y="17269"/>
                    <a:pt x="1132" y="16566"/>
                    <a:pt x="1247" y="15863"/>
                  </a:cubicBezTo>
                  <a:cubicBezTo>
                    <a:pt x="1362" y="15207"/>
                    <a:pt x="1937" y="14739"/>
                    <a:pt x="2513" y="14879"/>
                  </a:cubicBezTo>
                  <a:cubicBezTo>
                    <a:pt x="2513" y="14879"/>
                    <a:pt x="11644" y="17316"/>
                    <a:pt x="11682" y="17316"/>
                  </a:cubicBezTo>
                  <a:close/>
                  <a:moveTo>
                    <a:pt x="11145" y="2557"/>
                  </a:moveTo>
                  <a:cubicBezTo>
                    <a:pt x="15289" y="3541"/>
                    <a:pt x="15289" y="3541"/>
                    <a:pt x="15289" y="3541"/>
                  </a:cubicBezTo>
                  <a:cubicBezTo>
                    <a:pt x="13486" y="4618"/>
                    <a:pt x="13486" y="4618"/>
                    <a:pt x="13486" y="4618"/>
                  </a:cubicBezTo>
                  <a:cubicBezTo>
                    <a:pt x="9342" y="3588"/>
                    <a:pt x="9342" y="3588"/>
                    <a:pt x="9342" y="3588"/>
                  </a:cubicBezTo>
                  <a:lnTo>
                    <a:pt x="11145" y="2557"/>
                  </a:lnTo>
                  <a:close/>
                </a:path>
              </a:pathLst>
            </a:cu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1539" name="TextBox 64"/>
          <p:cNvSpPr txBox="1"/>
          <p:nvPr/>
        </p:nvSpPr>
        <p:spPr>
          <a:xfrm>
            <a:off x="4886325" y="1609725"/>
            <a:ext cx="1106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作品特色</a:t>
            </a:r>
          </a:p>
        </p:txBody>
      </p:sp>
      <p:sp>
        <p:nvSpPr>
          <p:cNvPr id="1540" name="TextBox 65"/>
          <p:cNvSpPr txBox="1"/>
          <p:nvPr/>
        </p:nvSpPr>
        <p:spPr>
          <a:xfrm>
            <a:off x="4886325" y="2326005"/>
            <a:ext cx="1360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解决的难题</a:t>
            </a:r>
          </a:p>
        </p:txBody>
      </p:sp>
      <p:pic>
        <p:nvPicPr>
          <p:cNvPr id="2" name="图片 1" descr="jdj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65" y="1748155"/>
            <a:ext cx="213360" cy="853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decel="5000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5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decel="5000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32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" grpId="1" animBg="1" advAuto="0"/>
      <p:bldP spid="1532" grpId="2" animBg="1" advAuto="0"/>
      <p:bldP spid="1532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0" name="组合 92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1208" name="直接连接符 155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09" name="直接连接符 156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16" name="组合 53"/>
          <p:cNvGrpSpPr/>
          <p:nvPr/>
        </p:nvGrpSpPr>
        <p:grpSpPr>
          <a:xfrm>
            <a:off x="6024563" y="2134552"/>
            <a:ext cx="1648130" cy="690245"/>
            <a:chOff x="0" y="69214"/>
            <a:chExt cx="1648129" cy="690244"/>
          </a:xfrm>
        </p:grpSpPr>
        <p:sp>
          <p:nvSpPr>
            <p:cNvPr id="1212" name="直接连接符 54"/>
            <p:cNvSpPr/>
            <p:nvPr/>
          </p:nvSpPr>
          <p:spPr>
            <a:xfrm flipH="1" flipV="1">
              <a:off x="0" y="297127"/>
              <a:ext cx="458992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3" name="文本框 56"/>
            <p:cNvSpPr txBox="1"/>
            <p:nvPr/>
          </p:nvSpPr>
          <p:spPr>
            <a:xfrm>
              <a:off x="457630" y="69214"/>
              <a:ext cx="1190499" cy="690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defTabSz="685800">
                <a:defRPr sz="2000" b="1" baseline="-3000">
                  <a:solidFill>
                    <a:srgbClr val="3A3A3A"/>
                  </a:solidFill>
                  <a:latin typeface="Nexa Light"/>
                  <a:ea typeface="Nexa Light"/>
                  <a:cs typeface="Nexa Light"/>
                  <a:sym typeface="Nexa Light"/>
                </a:defRPr>
              </a:lvl1pPr>
            </a:lstStyle>
            <a:p>
              <a:r>
                <a:rPr lang="zh-CN" dirty="0">
                  <a:ea typeface="微软雅黑" panose="020B0503020204020204" charset="-122"/>
                  <a:sym typeface="+mn-ea"/>
                </a:rPr>
                <a:t>高新技术配合巧妙加密算法</a:t>
              </a:r>
              <a:endParaRPr lang="zh-CN" dirty="0">
                <a:effectLst/>
                <a:ea typeface="微软雅黑" panose="020B0503020204020204" charset="-122"/>
              </a:endParaRPr>
            </a:p>
            <a:p>
              <a:endParaRPr lang="zh-CN"/>
            </a:p>
          </p:txBody>
        </p:sp>
      </p:grpSp>
      <p:grpSp>
        <p:nvGrpSpPr>
          <p:cNvPr id="1221" name="组合 58"/>
          <p:cNvGrpSpPr/>
          <p:nvPr/>
        </p:nvGrpSpPr>
        <p:grpSpPr>
          <a:xfrm>
            <a:off x="6024563" y="3167379"/>
            <a:ext cx="1725472" cy="690245"/>
            <a:chOff x="0" y="81279"/>
            <a:chExt cx="1725471" cy="690244"/>
          </a:xfrm>
        </p:grpSpPr>
        <p:sp>
          <p:nvSpPr>
            <p:cNvPr id="1217" name="直接连接符 59"/>
            <p:cNvSpPr/>
            <p:nvPr/>
          </p:nvSpPr>
          <p:spPr>
            <a:xfrm flipH="1" flipV="1">
              <a:off x="0" y="304616"/>
              <a:ext cx="458868" cy="1"/>
            </a:xfrm>
            <a:prstGeom prst="line">
              <a:avLst/>
            </a:prstGeom>
            <a:noFill/>
            <a:ln w="12700" cap="flat">
              <a:solidFill>
                <a:srgbClr val="00508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18" name="文本框 61"/>
            <p:cNvSpPr txBox="1"/>
            <p:nvPr/>
          </p:nvSpPr>
          <p:spPr>
            <a:xfrm>
              <a:off x="457593" y="81279"/>
              <a:ext cx="1267878" cy="690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defTabSz="685800">
                <a:defRPr sz="2000" b="1" baseline="-3000">
                  <a:solidFill>
                    <a:srgbClr val="3A3A3A"/>
                  </a:solidFill>
                  <a:latin typeface="Nexa Light"/>
                  <a:ea typeface="Nexa Light"/>
                  <a:cs typeface="Nexa Light"/>
                  <a:sym typeface="Nexa Light"/>
                </a:defRPr>
              </a:lvl1pPr>
            </a:lstStyle>
            <a:p>
              <a:r>
                <a:rPr lang="zh-CN" dirty="0">
                  <a:ea typeface="微软雅黑" panose="020B0503020204020204" charset="-122"/>
                  <a:sym typeface="+mn-ea"/>
                </a:rPr>
                <a:t>更简洁的签收流程</a:t>
              </a:r>
              <a:endParaRPr lang="zh-CN" dirty="0">
                <a:effectLst/>
                <a:ea typeface="微软雅黑" panose="020B0503020204020204" charset="-122"/>
              </a:endParaRPr>
            </a:p>
            <a:p>
              <a:endParaRPr lang="zh-CN" dirty="0">
                <a:effectLst/>
                <a:ea typeface="微软雅黑" panose="020B0503020204020204" charset="-122"/>
              </a:endParaRPr>
            </a:p>
          </p:txBody>
        </p:sp>
      </p:grpSp>
      <p:grpSp>
        <p:nvGrpSpPr>
          <p:cNvPr id="1235" name="组合 70"/>
          <p:cNvGrpSpPr/>
          <p:nvPr/>
        </p:nvGrpSpPr>
        <p:grpSpPr>
          <a:xfrm>
            <a:off x="1312932" y="3502024"/>
            <a:ext cx="2030344" cy="690245"/>
            <a:chOff x="882719" y="-1"/>
            <a:chExt cx="2030343" cy="690244"/>
          </a:xfrm>
        </p:grpSpPr>
        <p:grpSp>
          <p:nvGrpSpPr>
            <p:cNvPr id="1231" name="组合 71"/>
            <p:cNvGrpSpPr/>
            <p:nvPr/>
          </p:nvGrpSpPr>
          <p:grpSpPr>
            <a:xfrm>
              <a:off x="2180735" y="129347"/>
              <a:ext cx="732327" cy="196928"/>
              <a:chOff x="0" y="0"/>
              <a:chExt cx="732326" cy="196927"/>
            </a:xfrm>
          </p:grpSpPr>
          <p:sp>
            <p:nvSpPr>
              <p:cNvPr id="1229" name="直接连接符 75"/>
              <p:cNvSpPr/>
              <p:nvPr/>
            </p:nvSpPr>
            <p:spPr>
              <a:xfrm flipH="1">
                <a:off x="469452" y="-1"/>
                <a:ext cx="262875" cy="196929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30" name="直接连接符 76"/>
              <p:cNvSpPr/>
              <p:nvPr/>
            </p:nvSpPr>
            <p:spPr>
              <a:xfrm flipH="1" flipV="1">
                <a:off x="0" y="196413"/>
                <a:ext cx="467973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32" name="文本框 73"/>
            <p:cNvSpPr txBox="1"/>
            <p:nvPr/>
          </p:nvSpPr>
          <p:spPr>
            <a:xfrm>
              <a:off x="882719" y="-1"/>
              <a:ext cx="1318620" cy="6902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 defTabSz="685800">
                <a:defRPr sz="2000" b="1" baseline="-3000">
                  <a:solidFill>
                    <a:srgbClr val="3A3A3A"/>
                  </a:solidFill>
                  <a:latin typeface="Nexa Light"/>
                  <a:ea typeface="Nexa Light"/>
                  <a:cs typeface="Nexa Light"/>
                  <a:sym typeface="Nexa Light"/>
                </a:defRPr>
              </a:lvl1pPr>
            </a:lstStyle>
            <a:p>
              <a:r>
                <a:rPr lang="zh-CN" dirty="0">
                  <a:ea typeface="微软雅黑" panose="020B0503020204020204" charset="-122"/>
                  <a:sym typeface="+mn-ea"/>
                </a:rPr>
                <a:t>更安全的个人信息加密</a:t>
              </a:r>
              <a:endParaRPr lang="zh-CN" dirty="0">
                <a:effectLst/>
                <a:ea typeface="微软雅黑" panose="020B0503020204020204" charset="-122"/>
              </a:endParaRPr>
            </a:p>
            <a:p>
              <a:endParaRPr lang="zh-CN" dirty="0">
                <a:effectLst/>
                <a:ea typeface="微软雅黑" panose="020B0503020204020204" charset="-122"/>
              </a:endParaRPr>
            </a:p>
          </p:txBody>
        </p:sp>
      </p:grpSp>
      <p:grpSp>
        <p:nvGrpSpPr>
          <p:cNvPr id="1240" name="组合 77"/>
          <p:cNvGrpSpPr/>
          <p:nvPr/>
        </p:nvGrpSpPr>
        <p:grpSpPr>
          <a:xfrm>
            <a:off x="1383986" y="2047873"/>
            <a:ext cx="1759265" cy="490220"/>
            <a:chOff x="918848" y="-1"/>
            <a:chExt cx="1759264" cy="490219"/>
          </a:xfrm>
        </p:grpSpPr>
        <p:sp>
          <p:nvSpPr>
            <p:cNvPr id="1236" name="直接连接符 78"/>
            <p:cNvSpPr/>
            <p:nvPr/>
          </p:nvSpPr>
          <p:spPr>
            <a:xfrm flipH="1" flipV="1">
              <a:off x="2219172" y="314677"/>
              <a:ext cx="458940" cy="1"/>
            </a:xfrm>
            <a:prstGeom prst="line">
              <a:avLst/>
            </a:prstGeom>
            <a:noFill/>
            <a:ln w="127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237" name="文本框 80"/>
            <p:cNvSpPr txBox="1"/>
            <p:nvPr/>
          </p:nvSpPr>
          <p:spPr>
            <a:xfrm>
              <a:off x="918848" y="-1"/>
              <a:ext cx="1282330" cy="490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 defTabSz="685800">
                <a:defRPr sz="2000" b="1" baseline="-3000">
                  <a:solidFill>
                    <a:srgbClr val="3A3A3A"/>
                  </a:solidFill>
                  <a:latin typeface="Nexa Light"/>
                  <a:ea typeface="Nexa Light"/>
                  <a:cs typeface="Nexa Light"/>
                  <a:sym typeface="Nexa Light"/>
                </a:defRPr>
              </a:lvl1pPr>
            </a:lstStyle>
            <a:p>
              <a:r>
                <a:rPr lang="zh-CN" dirty="0">
                  <a:ea typeface="微软雅黑" panose="020B0503020204020204" charset="-122"/>
                  <a:sym typeface="+mn-ea"/>
                </a:rPr>
                <a:t>更高的辨识度</a:t>
              </a:r>
              <a:endParaRPr lang="zh-CN" dirty="0">
                <a:effectLst/>
                <a:ea typeface="微软雅黑" panose="020B0503020204020204" charset="-122"/>
              </a:endParaRPr>
            </a:p>
            <a:p>
              <a:endParaRPr lang="zh-CN" dirty="0">
                <a:effectLst/>
                <a:ea typeface="微软雅黑" panose="020B0503020204020204" charset="-122"/>
              </a:endParaRPr>
            </a:p>
          </p:txBody>
        </p:sp>
      </p:grpSp>
      <p:grpSp>
        <p:nvGrpSpPr>
          <p:cNvPr id="1247" name="组合 82"/>
          <p:cNvGrpSpPr/>
          <p:nvPr/>
        </p:nvGrpSpPr>
        <p:grpSpPr>
          <a:xfrm>
            <a:off x="1841232" y="915986"/>
            <a:ext cx="2468832" cy="490220"/>
            <a:chOff x="923657" y="-1"/>
            <a:chExt cx="2468831" cy="490219"/>
          </a:xfrm>
        </p:grpSpPr>
        <p:grpSp>
          <p:nvGrpSpPr>
            <p:cNvPr id="1243" name="组合 83"/>
            <p:cNvGrpSpPr/>
            <p:nvPr/>
          </p:nvGrpSpPr>
          <p:grpSpPr>
            <a:xfrm>
              <a:off x="2263229" y="285382"/>
              <a:ext cx="1129259" cy="196928"/>
              <a:chOff x="0" y="0"/>
              <a:chExt cx="1129258" cy="196927"/>
            </a:xfrm>
          </p:grpSpPr>
          <p:sp>
            <p:nvSpPr>
              <p:cNvPr id="1241" name="直接连接符 87"/>
              <p:cNvSpPr/>
              <p:nvPr/>
            </p:nvSpPr>
            <p:spPr>
              <a:xfrm flipH="1" flipV="1">
                <a:off x="866324" y="0"/>
                <a:ext cx="262935" cy="196928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42" name="直接连接符 88"/>
              <p:cNvSpPr/>
              <p:nvPr/>
            </p:nvSpPr>
            <p:spPr>
              <a:xfrm flipH="1" flipV="1">
                <a:off x="0" y="1783"/>
                <a:ext cx="868111" cy="1"/>
              </a:xfrm>
              <a:prstGeom prst="line">
                <a:avLst/>
              </a:prstGeom>
              <a:noFill/>
              <a:ln w="127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44" name="文本框 85"/>
            <p:cNvSpPr txBox="1"/>
            <p:nvPr/>
          </p:nvSpPr>
          <p:spPr>
            <a:xfrm>
              <a:off x="923657" y="-1"/>
              <a:ext cx="1278179" cy="4902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 defTabSz="685800">
                <a:defRPr sz="2000" b="1" baseline="-3000">
                  <a:solidFill>
                    <a:srgbClr val="3A3A3A"/>
                  </a:solidFill>
                  <a:latin typeface="Nexa Light"/>
                  <a:ea typeface="Nexa Light"/>
                  <a:cs typeface="Nexa Light"/>
                  <a:sym typeface="Nexa Light"/>
                </a:defRPr>
              </a:lvl1pPr>
            </a:lstStyle>
            <a:p>
              <a:r>
                <a:rPr lang="zh-CN" dirty="0">
                  <a:ea typeface="微软雅黑" panose="020B0503020204020204" charset="-122"/>
                  <a:sym typeface="+mn-ea"/>
                </a:rPr>
                <a:t>个人信息的个性化加密</a:t>
              </a:r>
            </a:p>
          </p:txBody>
        </p:sp>
      </p:grpSp>
      <p:grpSp>
        <p:nvGrpSpPr>
          <p:cNvPr id="1250" name="组合 89"/>
          <p:cNvGrpSpPr/>
          <p:nvPr/>
        </p:nvGrpSpPr>
        <p:grpSpPr>
          <a:xfrm>
            <a:off x="5121275" y="1966913"/>
            <a:ext cx="903288" cy="788988"/>
            <a:chOff x="0" y="0"/>
            <a:chExt cx="903287" cy="788987"/>
          </a:xfrm>
        </p:grpSpPr>
        <p:sp>
          <p:nvSpPr>
            <p:cNvPr id="1248" name="六边形 90"/>
            <p:cNvSpPr/>
            <p:nvPr/>
          </p:nvSpPr>
          <p:spPr>
            <a:xfrm>
              <a:off x="0" y="-1"/>
              <a:ext cx="903288" cy="78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16" y="0"/>
                  </a:lnTo>
                  <a:lnTo>
                    <a:pt x="16884" y="0"/>
                  </a:lnTo>
                  <a:lnTo>
                    <a:pt x="21600" y="10800"/>
                  </a:lnTo>
                  <a:lnTo>
                    <a:pt x="16884" y="21600"/>
                  </a:lnTo>
                  <a:lnTo>
                    <a:pt x="4716" y="2160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endParaRPr sz="1800"/>
            </a:p>
          </p:txBody>
        </p:sp>
        <p:sp>
          <p:nvSpPr>
            <p:cNvPr id="1249" name="文本框 91"/>
            <p:cNvSpPr txBox="1"/>
            <p:nvPr/>
          </p:nvSpPr>
          <p:spPr>
            <a:xfrm>
              <a:off x="136175" y="128929"/>
              <a:ext cx="615760" cy="4693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</a:t>
              </a:r>
            </a:p>
          </p:txBody>
        </p:sp>
      </p:grpSp>
      <p:grpSp>
        <p:nvGrpSpPr>
          <p:cNvPr id="1253" name="组合 98"/>
          <p:cNvGrpSpPr/>
          <p:nvPr/>
        </p:nvGrpSpPr>
        <p:grpSpPr>
          <a:xfrm>
            <a:off x="3143250" y="2995613"/>
            <a:ext cx="903288" cy="788988"/>
            <a:chOff x="0" y="0"/>
            <a:chExt cx="903287" cy="788987"/>
          </a:xfrm>
        </p:grpSpPr>
        <p:sp>
          <p:nvSpPr>
            <p:cNvPr id="1251" name="六边形 99"/>
            <p:cNvSpPr/>
            <p:nvPr/>
          </p:nvSpPr>
          <p:spPr>
            <a:xfrm>
              <a:off x="0" y="-1"/>
              <a:ext cx="903288" cy="78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16" y="0"/>
                  </a:lnTo>
                  <a:lnTo>
                    <a:pt x="16884" y="0"/>
                  </a:lnTo>
                  <a:lnTo>
                    <a:pt x="21600" y="10800"/>
                  </a:lnTo>
                  <a:lnTo>
                    <a:pt x="16884" y="21600"/>
                  </a:lnTo>
                  <a:lnTo>
                    <a:pt x="4716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endParaRPr sz="1800"/>
            </a:p>
          </p:txBody>
        </p:sp>
        <p:sp>
          <p:nvSpPr>
            <p:cNvPr id="1252" name="文本框 100"/>
            <p:cNvSpPr txBox="1"/>
            <p:nvPr/>
          </p:nvSpPr>
          <p:spPr>
            <a:xfrm>
              <a:off x="161931" y="82745"/>
              <a:ext cx="576275" cy="469316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lnSpc>
                  <a:spcPct val="120000"/>
                </a:lnSpc>
                <a:defRPr sz="28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r>
                <a:t></a:t>
              </a:r>
            </a:p>
          </p:txBody>
        </p:sp>
      </p:grpSp>
      <p:grpSp>
        <p:nvGrpSpPr>
          <p:cNvPr id="1256" name="组合 107"/>
          <p:cNvGrpSpPr/>
          <p:nvPr/>
        </p:nvGrpSpPr>
        <p:grpSpPr>
          <a:xfrm>
            <a:off x="3832860" y="2257425"/>
            <a:ext cx="1486536" cy="1195389"/>
            <a:chOff x="-10160" y="0"/>
            <a:chExt cx="1486535" cy="1195388"/>
          </a:xfrm>
        </p:grpSpPr>
        <p:sp>
          <p:nvSpPr>
            <p:cNvPr id="1254" name="六边形 108"/>
            <p:cNvSpPr/>
            <p:nvPr/>
          </p:nvSpPr>
          <p:spPr>
            <a:xfrm>
              <a:off x="33654" y="0"/>
              <a:ext cx="1416051" cy="11953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558" y="0"/>
                  </a:lnTo>
                  <a:lnTo>
                    <a:pt x="17042" y="0"/>
                  </a:lnTo>
                  <a:lnTo>
                    <a:pt x="21600" y="10800"/>
                  </a:lnTo>
                  <a:lnTo>
                    <a:pt x="17042" y="21600"/>
                  </a:lnTo>
                  <a:lnTo>
                    <a:pt x="4558" y="21600"/>
                  </a:lnTo>
                  <a:close/>
                </a:path>
              </a:pathLst>
            </a:cu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Nexa Light"/>
                  <a:ea typeface="Nexa Light"/>
                  <a:cs typeface="Nexa Light"/>
                  <a:sym typeface="Nexa Light"/>
                </a:defRPr>
              </a:pPr>
              <a:endParaRPr sz="1800"/>
            </a:p>
          </p:txBody>
        </p:sp>
        <p:sp>
          <p:nvSpPr>
            <p:cNvPr id="1255" name="文本框 109"/>
            <p:cNvSpPr txBox="1"/>
            <p:nvPr/>
          </p:nvSpPr>
          <p:spPr>
            <a:xfrm>
              <a:off x="-10160" y="408304"/>
              <a:ext cx="1486535" cy="3295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 defTabSz="685800">
                <a:defRPr sz="3600" baseline="-3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r>
                <a:rPr lang="zh-CN" altLang="en-US" sz="2400"/>
                <a:t>作品特色</a:t>
              </a:r>
            </a:p>
          </p:txBody>
        </p:sp>
      </p:grpSp>
      <p:grpSp>
        <p:nvGrpSpPr>
          <p:cNvPr id="1259" name="组合 3"/>
          <p:cNvGrpSpPr/>
          <p:nvPr/>
        </p:nvGrpSpPr>
        <p:grpSpPr>
          <a:xfrm>
            <a:off x="5121275" y="2995295"/>
            <a:ext cx="903606" cy="788670"/>
            <a:chOff x="0" y="0"/>
            <a:chExt cx="903605" cy="788669"/>
          </a:xfrm>
        </p:grpSpPr>
        <p:sp>
          <p:nvSpPr>
            <p:cNvPr id="1257" name="六边形 96"/>
            <p:cNvSpPr/>
            <p:nvPr/>
          </p:nvSpPr>
          <p:spPr>
            <a:xfrm>
              <a:off x="0" y="0"/>
              <a:ext cx="903606" cy="788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13" y="0"/>
                  </a:lnTo>
                  <a:lnTo>
                    <a:pt x="16887" y="0"/>
                  </a:lnTo>
                  <a:lnTo>
                    <a:pt x="21600" y="10800"/>
                  </a:lnTo>
                  <a:lnTo>
                    <a:pt x="16887" y="21600"/>
                  </a:lnTo>
                  <a:lnTo>
                    <a:pt x="4713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9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endParaRPr sz="1800"/>
            </a:p>
          </p:txBody>
        </p:sp>
        <p:sp>
          <p:nvSpPr>
            <p:cNvPr id="1258" name="Freeform 312"/>
            <p:cNvSpPr/>
            <p:nvPr/>
          </p:nvSpPr>
          <p:spPr>
            <a:xfrm>
              <a:off x="287655" y="230504"/>
              <a:ext cx="328296" cy="32893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617"/>
                  </a:moveTo>
                  <a:cubicBezTo>
                    <a:pt x="4027" y="6590"/>
                    <a:pt x="4027" y="6590"/>
                    <a:pt x="4027" y="6590"/>
                  </a:cubicBezTo>
                  <a:cubicBezTo>
                    <a:pt x="4393" y="6224"/>
                    <a:pt x="4393" y="5858"/>
                    <a:pt x="3661" y="5492"/>
                  </a:cubicBezTo>
                  <a:cubicBezTo>
                    <a:pt x="3295" y="5492"/>
                    <a:pt x="2563" y="5492"/>
                    <a:pt x="2197" y="5492"/>
                  </a:cubicBezTo>
                  <a:cubicBezTo>
                    <a:pt x="1098" y="5125"/>
                    <a:pt x="366" y="4027"/>
                    <a:pt x="366" y="3295"/>
                  </a:cubicBezTo>
                  <a:cubicBezTo>
                    <a:pt x="366" y="2197"/>
                    <a:pt x="1098" y="1098"/>
                    <a:pt x="1098" y="1098"/>
                  </a:cubicBezTo>
                  <a:cubicBezTo>
                    <a:pt x="1098" y="1098"/>
                    <a:pt x="1831" y="366"/>
                    <a:pt x="3295" y="366"/>
                  </a:cubicBezTo>
                  <a:cubicBezTo>
                    <a:pt x="4027" y="366"/>
                    <a:pt x="5125" y="1098"/>
                    <a:pt x="5125" y="2197"/>
                  </a:cubicBezTo>
                  <a:cubicBezTo>
                    <a:pt x="5492" y="2563"/>
                    <a:pt x="5492" y="3295"/>
                    <a:pt x="5492" y="3661"/>
                  </a:cubicBezTo>
                  <a:cubicBezTo>
                    <a:pt x="5858" y="4393"/>
                    <a:pt x="6224" y="4393"/>
                    <a:pt x="6590" y="4393"/>
                  </a:cubicBezTo>
                  <a:cubicBezTo>
                    <a:pt x="10983" y="0"/>
                    <a:pt x="10983" y="0"/>
                    <a:pt x="10983" y="0"/>
                  </a:cubicBezTo>
                  <a:cubicBezTo>
                    <a:pt x="15010" y="4027"/>
                    <a:pt x="15010" y="4027"/>
                    <a:pt x="15010" y="4027"/>
                  </a:cubicBezTo>
                  <a:cubicBezTo>
                    <a:pt x="15010" y="4393"/>
                    <a:pt x="15010" y="4759"/>
                    <a:pt x="14644" y="4759"/>
                  </a:cubicBezTo>
                  <a:cubicBezTo>
                    <a:pt x="13912" y="5125"/>
                    <a:pt x="13546" y="5125"/>
                    <a:pt x="12814" y="5125"/>
                  </a:cubicBezTo>
                  <a:cubicBezTo>
                    <a:pt x="12081" y="5492"/>
                    <a:pt x="11349" y="6224"/>
                    <a:pt x="10983" y="7322"/>
                  </a:cubicBezTo>
                  <a:cubicBezTo>
                    <a:pt x="10983" y="8420"/>
                    <a:pt x="12081" y="9153"/>
                    <a:pt x="12081" y="9153"/>
                  </a:cubicBezTo>
                  <a:cubicBezTo>
                    <a:pt x="12081" y="9153"/>
                    <a:pt x="12814" y="9885"/>
                    <a:pt x="13912" y="9885"/>
                  </a:cubicBezTo>
                  <a:cubicBezTo>
                    <a:pt x="15010" y="9885"/>
                    <a:pt x="15742" y="9153"/>
                    <a:pt x="16108" y="8420"/>
                  </a:cubicBezTo>
                  <a:cubicBezTo>
                    <a:pt x="16108" y="7688"/>
                    <a:pt x="16108" y="6956"/>
                    <a:pt x="16108" y="6590"/>
                  </a:cubicBezTo>
                  <a:cubicBezTo>
                    <a:pt x="16475" y="6224"/>
                    <a:pt x="16841" y="6224"/>
                    <a:pt x="17207" y="6224"/>
                  </a:cubicBezTo>
                  <a:cubicBezTo>
                    <a:pt x="21600" y="10617"/>
                    <a:pt x="21600" y="10617"/>
                    <a:pt x="21600" y="10617"/>
                  </a:cubicBezTo>
                  <a:cubicBezTo>
                    <a:pt x="16841" y="15010"/>
                    <a:pt x="16841" y="15010"/>
                    <a:pt x="16841" y="15010"/>
                  </a:cubicBezTo>
                  <a:cubicBezTo>
                    <a:pt x="16475" y="15010"/>
                    <a:pt x="16475" y="15010"/>
                    <a:pt x="16108" y="14644"/>
                  </a:cubicBezTo>
                  <a:cubicBezTo>
                    <a:pt x="16108" y="14278"/>
                    <a:pt x="16108" y="13546"/>
                    <a:pt x="15742" y="13180"/>
                  </a:cubicBezTo>
                  <a:cubicBezTo>
                    <a:pt x="15742" y="12081"/>
                    <a:pt x="14644" y="11349"/>
                    <a:pt x="13912" y="11349"/>
                  </a:cubicBezTo>
                  <a:cubicBezTo>
                    <a:pt x="12814" y="11349"/>
                    <a:pt x="12081" y="12447"/>
                    <a:pt x="12081" y="12447"/>
                  </a:cubicBezTo>
                  <a:cubicBezTo>
                    <a:pt x="12081" y="12447"/>
                    <a:pt x="11349" y="13180"/>
                    <a:pt x="11349" y="14278"/>
                  </a:cubicBezTo>
                  <a:cubicBezTo>
                    <a:pt x="11349" y="15010"/>
                    <a:pt x="12081" y="16108"/>
                    <a:pt x="12814" y="16108"/>
                  </a:cubicBezTo>
                  <a:cubicBezTo>
                    <a:pt x="13546" y="16108"/>
                    <a:pt x="13912" y="16108"/>
                    <a:pt x="14644" y="16475"/>
                  </a:cubicBezTo>
                  <a:cubicBezTo>
                    <a:pt x="15010" y="16475"/>
                    <a:pt x="15010" y="16841"/>
                    <a:pt x="15010" y="17207"/>
                  </a:cubicBezTo>
                  <a:cubicBezTo>
                    <a:pt x="10617" y="21600"/>
                    <a:pt x="10617" y="21600"/>
                    <a:pt x="10617" y="21600"/>
                  </a:cubicBezTo>
                  <a:cubicBezTo>
                    <a:pt x="6590" y="17207"/>
                    <a:pt x="6590" y="17207"/>
                    <a:pt x="6590" y="17207"/>
                  </a:cubicBezTo>
                  <a:cubicBezTo>
                    <a:pt x="6224" y="17207"/>
                    <a:pt x="5858" y="17207"/>
                    <a:pt x="5492" y="17939"/>
                  </a:cubicBezTo>
                  <a:cubicBezTo>
                    <a:pt x="5125" y="18305"/>
                    <a:pt x="5492" y="19037"/>
                    <a:pt x="5125" y="19403"/>
                  </a:cubicBezTo>
                  <a:cubicBezTo>
                    <a:pt x="5125" y="20502"/>
                    <a:pt x="4027" y="21234"/>
                    <a:pt x="2929" y="21234"/>
                  </a:cubicBezTo>
                  <a:cubicBezTo>
                    <a:pt x="1831" y="21600"/>
                    <a:pt x="1098" y="20502"/>
                    <a:pt x="1098" y="20502"/>
                  </a:cubicBezTo>
                  <a:cubicBezTo>
                    <a:pt x="1098" y="20502"/>
                    <a:pt x="0" y="19403"/>
                    <a:pt x="0" y="18305"/>
                  </a:cubicBezTo>
                  <a:cubicBezTo>
                    <a:pt x="0" y="17207"/>
                    <a:pt x="732" y="16475"/>
                    <a:pt x="1831" y="16108"/>
                  </a:cubicBezTo>
                  <a:cubicBezTo>
                    <a:pt x="2563" y="16108"/>
                    <a:pt x="2929" y="16108"/>
                    <a:pt x="3661" y="15742"/>
                  </a:cubicBezTo>
                  <a:cubicBezTo>
                    <a:pt x="4027" y="15742"/>
                    <a:pt x="4027" y="15376"/>
                    <a:pt x="4027" y="14644"/>
                  </a:cubicBezTo>
                  <a:lnTo>
                    <a:pt x="0" y="10617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262" name="组合 1"/>
          <p:cNvGrpSpPr/>
          <p:nvPr/>
        </p:nvGrpSpPr>
        <p:grpSpPr>
          <a:xfrm>
            <a:off x="3143250" y="1967229"/>
            <a:ext cx="903606" cy="788670"/>
            <a:chOff x="0" y="0"/>
            <a:chExt cx="903605" cy="788669"/>
          </a:xfrm>
        </p:grpSpPr>
        <p:sp>
          <p:nvSpPr>
            <p:cNvPr id="1260" name="六边形 102"/>
            <p:cNvSpPr/>
            <p:nvPr/>
          </p:nvSpPr>
          <p:spPr>
            <a:xfrm>
              <a:off x="0" y="0"/>
              <a:ext cx="903606" cy="788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0800"/>
                  </a:moveTo>
                  <a:lnTo>
                    <a:pt x="4713" y="0"/>
                  </a:lnTo>
                  <a:lnTo>
                    <a:pt x="16887" y="0"/>
                  </a:lnTo>
                  <a:lnTo>
                    <a:pt x="21600" y="10800"/>
                  </a:lnTo>
                  <a:lnTo>
                    <a:pt x="16887" y="21600"/>
                  </a:lnTo>
                  <a:lnTo>
                    <a:pt x="4713" y="21600"/>
                  </a:lnTo>
                  <a:close/>
                </a:path>
              </a:pathLst>
            </a:custGeom>
            <a:solidFill>
              <a:srgbClr val="4D4D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000"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endParaRPr sz="1800"/>
            </a:p>
          </p:txBody>
        </p:sp>
        <p:sp>
          <p:nvSpPr>
            <p:cNvPr id="1261" name="Freeform 95"/>
            <p:cNvSpPr/>
            <p:nvPr/>
          </p:nvSpPr>
          <p:spPr>
            <a:xfrm>
              <a:off x="267970" y="203834"/>
              <a:ext cx="406401" cy="3733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63" y="1350"/>
                  </a:moveTo>
                  <a:cubicBezTo>
                    <a:pt x="19575" y="491"/>
                    <a:pt x="18563" y="0"/>
                    <a:pt x="17550" y="0"/>
                  </a:cubicBezTo>
                  <a:cubicBezTo>
                    <a:pt x="16425" y="0"/>
                    <a:pt x="15413" y="491"/>
                    <a:pt x="14625" y="1350"/>
                  </a:cubicBezTo>
                  <a:cubicBezTo>
                    <a:pt x="3938" y="13009"/>
                    <a:pt x="3938" y="13009"/>
                    <a:pt x="3938" y="13009"/>
                  </a:cubicBezTo>
                  <a:cubicBezTo>
                    <a:pt x="3825" y="13132"/>
                    <a:pt x="3825" y="13132"/>
                    <a:pt x="3825" y="13132"/>
                  </a:cubicBezTo>
                  <a:cubicBezTo>
                    <a:pt x="3825" y="13132"/>
                    <a:pt x="3825" y="13132"/>
                    <a:pt x="3825" y="13132"/>
                  </a:cubicBezTo>
                  <a:cubicBezTo>
                    <a:pt x="3375" y="13745"/>
                    <a:pt x="3150" y="14359"/>
                    <a:pt x="3150" y="15095"/>
                  </a:cubicBezTo>
                  <a:cubicBezTo>
                    <a:pt x="3150" y="15832"/>
                    <a:pt x="3488" y="16691"/>
                    <a:pt x="3938" y="17182"/>
                  </a:cubicBezTo>
                  <a:cubicBezTo>
                    <a:pt x="4500" y="17795"/>
                    <a:pt x="5175" y="18041"/>
                    <a:pt x="5850" y="18041"/>
                  </a:cubicBezTo>
                  <a:cubicBezTo>
                    <a:pt x="6638" y="18041"/>
                    <a:pt x="7313" y="17795"/>
                    <a:pt x="7763" y="17182"/>
                  </a:cubicBezTo>
                  <a:cubicBezTo>
                    <a:pt x="14850" y="9450"/>
                    <a:pt x="14850" y="9450"/>
                    <a:pt x="14850" y="9450"/>
                  </a:cubicBezTo>
                  <a:cubicBezTo>
                    <a:pt x="14850" y="9450"/>
                    <a:pt x="15188" y="9205"/>
                    <a:pt x="14963" y="8836"/>
                  </a:cubicBezTo>
                  <a:cubicBezTo>
                    <a:pt x="14850" y="8714"/>
                    <a:pt x="14625" y="8468"/>
                    <a:pt x="14513" y="8468"/>
                  </a:cubicBezTo>
                  <a:cubicBezTo>
                    <a:pt x="14175" y="8223"/>
                    <a:pt x="13950" y="8468"/>
                    <a:pt x="13950" y="8468"/>
                  </a:cubicBezTo>
                  <a:cubicBezTo>
                    <a:pt x="6863" y="16200"/>
                    <a:pt x="6863" y="16200"/>
                    <a:pt x="6863" y="16200"/>
                  </a:cubicBezTo>
                  <a:cubicBezTo>
                    <a:pt x="6638" y="16445"/>
                    <a:pt x="6300" y="16691"/>
                    <a:pt x="5850" y="16691"/>
                  </a:cubicBezTo>
                  <a:cubicBezTo>
                    <a:pt x="5513" y="16691"/>
                    <a:pt x="5175" y="16445"/>
                    <a:pt x="4838" y="16200"/>
                  </a:cubicBezTo>
                  <a:cubicBezTo>
                    <a:pt x="4613" y="15955"/>
                    <a:pt x="4388" y="15464"/>
                    <a:pt x="4388" y="15095"/>
                  </a:cubicBezTo>
                  <a:cubicBezTo>
                    <a:pt x="4388" y="14727"/>
                    <a:pt x="4613" y="14236"/>
                    <a:pt x="4838" y="13991"/>
                  </a:cubicBezTo>
                  <a:cubicBezTo>
                    <a:pt x="15525" y="2332"/>
                    <a:pt x="15525" y="2332"/>
                    <a:pt x="15525" y="2332"/>
                  </a:cubicBezTo>
                  <a:cubicBezTo>
                    <a:pt x="16088" y="1718"/>
                    <a:pt x="16763" y="1473"/>
                    <a:pt x="17550" y="1473"/>
                  </a:cubicBezTo>
                  <a:cubicBezTo>
                    <a:pt x="18225" y="1473"/>
                    <a:pt x="18900" y="1718"/>
                    <a:pt x="19463" y="2332"/>
                  </a:cubicBezTo>
                  <a:cubicBezTo>
                    <a:pt x="20025" y="2945"/>
                    <a:pt x="20250" y="3682"/>
                    <a:pt x="20250" y="4418"/>
                  </a:cubicBezTo>
                  <a:cubicBezTo>
                    <a:pt x="20250" y="5277"/>
                    <a:pt x="20025" y="6014"/>
                    <a:pt x="19463" y="6627"/>
                  </a:cubicBezTo>
                  <a:cubicBezTo>
                    <a:pt x="8663" y="18286"/>
                    <a:pt x="8663" y="18286"/>
                    <a:pt x="8663" y="18286"/>
                  </a:cubicBezTo>
                  <a:cubicBezTo>
                    <a:pt x="8213" y="18900"/>
                    <a:pt x="8213" y="18900"/>
                    <a:pt x="8213" y="18900"/>
                  </a:cubicBezTo>
                  <a:cubicBezTo>
                    <a:pt x="7425" y="19759"/>
                    <a:pt x="6413" y="20127"/>
                    <a:pt x="5288" y="20127"/>
                  </a:cubicBezTo>
                  <a:cubicBezTo>
                    <a:pt x="4275" y="20127"/>
                    <a:pt x="3263" y="19759"/>
                    <a:pt x="2475" y="18900"/>
                  </a:cubicBezTo>
                  <a:cubicBezTo>
                    <a:pt x="1688" y="18041"/>
                    <a:pt x="1238" y="16936"/>
                    <a:pt x="1238" y="15709"/>
                  </a:cubicBezTo>
                  <a:cubicBezTo>
                    <a:pt x="1238" y="14605"/>
                    <a:pt x="1688" y="13500"/>
                    <a:pt x="2475" y="12641"/>
                  </a:cubicBezTo>
                  <a:cubicBezTo>
                    <a:pt x="8663" y="5768"/>
                    <a:pt x="8663" y="5768"/>
                    <a:pt x="8663" y="5768"/>
                  </a:cubicBezTo>
                  <a:cubicBezTo>
                    <a:pt x="8663" y="5768"/>
                    <a:pt x="9000" y="5523"/>
                    <a:pt x="8775" y="5277"/>
                  </a:cubicBezTo>
                  <a:cubicBezTo>
                    <a:pt x="8550" y="5032"/>
                    <a:pt x="8325" y="4786"/>
                    <a:pt x="8213" y="4664"/>
                  </a:cubicBezTo>
                  <a:cubicBezTo>
                    <a:pt x="7988" y="4418"/>
                    <a:pt x="7763" y="4786"/>
                    <a:pt x="7763" y="4786"/>
                  </a:cubicBezTo>
                  <a:cubicBezTo>
                    <a:pt x="1575" y="11659"/>
                    <a:pt x="1575" y="11659"/>
                    <a:pt x="1575" y="11659"/>
                  </a:cubicBezTo>
                  <a:cubicBezTo>
                    <a:pt x="563" y="12764"/>
                    <a:pt x="0" y="14236"/>
                    <a:pt x="0" y="15709"/>
                  </a:cubicBezTo>
                  <a:cubicBezTo>
                    <a:pt x="0" y="17305"/>
                    <a:pt x="563" y="18777"/>
                    <a:pt x="1575" y="19882"/>
                  </a:cubicBezTo>
                  <a:cubicBezTo>
                    <a:pt x="2588" y="20986"/>
                    <a:pt x="3938" y="21600"/>
                    <a:pt x="5288" y="21600"/>
                  </a:cubicBezTo>
                  <a:cubicBezTo>
                    <a:pt x="6750" y="21600"/>
                    <a:pt x="8100" y="20986"/>
                    <a:pt x="9113" y="19882"/>
                  </a:cubicBezTo>
                  <a:cubicBezTo>
                    <a:pt x="20363" y="7609"/>
                    <a:pt x="20363" y="7609"/>
                    <a:pt x="20363" y="7609"/>
                  </a:cubicBezTo>
                  <a:cubicBezTo>
                    <a:pt x="21150" y="6750"/>
                    <a:pt x="21600" y="5645"/>
                    <a:pt x="21600" y="4418"/>
                  </a:cubicBezTo>
                  <a:cubicBezTo>
                    <a:pt x="21600" y="3314"/>
                    <a:pt x="21150" y="2209"/>
                    <a:pt x="20363" y="13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  <a:endParaRPr/>
            </a:p>
          </p:txBody>
        </p:sp>
      </p:grpSp>
      <p:grpSp>
        <p:nvGrpSpPr>
          <p:cNvPr id="1269" name="组合 4"/>
          <p:cNvGrpSpPr/>
          <p:nvPr/>
        </p:nvGrpSpPr>
        <p:grpSpPr>
          <a:xfrm>
            <a:off x="4133850" y="3502025"/>
            <a:ext cx="903606" cy="787400"/>
            <a:chOff x="0" y="0"/>
            <a:chExt cx="903605" cy="787400"/>
          </a:xfrm>
        </p:grpSpPr>
        <p:grpSp>
          <p:nvGrpSpPr>
            <p:cNvPr id="1265" name="组合 104"/>
            <p:cNvGrpSpPr/>
            <p:nvPr/>
          </p:nvGrpSpPr>
          <p:grpSpPr>
            <a:xfrm>
              <a:off x="0" y="0"/>
              <a:ext cx="903606" cy="787400"/>
              <a:chOff x="0" y="0"/>
              <a:chExt cx="903605" cy="787400"/>
            </a:xfrm>
          </p:grpSpPr>
          <p:sp>
            <p:nvSpPr>
              <p:cNvPr id="1263" name="六边形 105"/>
              <p:cNvSpPr/>
              <p:nvPr/>
            </p:nvSpPr>
            <p:spPr>
              <a:xfrm>
                <a:off x="-1" y="0"/>
                <a:ext cx="903607" cy="7874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705" y="0"/>
                    </a:lnTo>
                    <a:lnTo>
                      <a:pt x="16895" y="0"/>
                    </a:lnTo>
                    <a:lnTo>
                      <a:pt x="21600" y="10800"/>
                    </a:lnTo>
                    <a:lnTo>
                      <a:pt x="16895" y="21600"/>
                    </a:lnTo>
                    <a:lnTo>
                      <a:pt x="4705" y="21600"/>
                    </a:lnTo>
                    <a:close/>
                  </a:path>
                </a:pathLst>
              </a:custGeom>
              <a:solidFill>
                <a:srgbClr val="4D4D4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85800">
                  <a:defRPr sz="10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pPr>
                <a:endParaRPr sz="1800"/>
              </a:p>
            </p:txBody>
          </p:sp>
          <p:sp>
            <p:nvSpPr>
              <p:cNvPr id="1264" name="文本框 106"/>
              <p:cNvSpPr txBox="1"/>
              <p:nvPr/>
            </p:nvSpPr>
            <p:spPr>
              <a:xfrm>
                <a:off x="125660" y="128670"/>
                <a:ext cx="615976" cy="46931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ctr" defTabSz="685800">
                  <a:defRPr sz="28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lvl1pPr>
              </a:lstStyle>
              <a:p>
                <a:r>
                  <a:t></a:t>
                </a:r>
              </a:p>
            </p:txBody>
          </p:sp>
        </p:grpSp>
        <p:grpSp>
          <p:nvGrpSpPr>
            <p:cNvPr id="1268" name="Group 1496"/>
            <p:cNvGrpSpPr/>
            <p:nvPr/>
          </p:nvGrpSpPr>
          <p:grpSpPr>
            <a:xfrm>
              <a:off x="307975" y="233679"/>
              <a:ext cx="370206" cy="350521"/>
              <a:chOff x="0" y="0"/>
              <a:chExt cx="370204" cy="350520"/>
            </a:xfrm>
          </p:grpSpPr>
          <p:sp>
            <p:nvSpPr>
              <p:cNvPr id="1266" name="Freeform 55"/>
              <p:cNvSpPr/>
              <p:nvPr/>
            </p:nvSpPr>
            <p:spPr>
              <a:xfrm>
                <a:off x="0" y="-1"/>
                <a:ext cx="370206" cy="3505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0736"/>
                    </a:moveTo>
                    <a:cubicBezTo>
                      <a:pt x="21600" y="21168"/>
                      <a:pt x="21498" y="21600"/>
                      <a:pt x="20883" y="21600"/>
                    </a:cubicBezTo>
                    <a:cubicBezTo>
                      <a:pt x="1024" y="21600"/>
                      <a:pt x="1024" y="21600"/>
                      <a:pt x="1024" y="21600"/>
                    </a:cubicBezTo>
                    <a:cubicBezTo>
                      <a:pt x="512" y="21600"/>
                      <a:pt x="0" y="21168"/>
                      <a:pt x="0" y="20520"/>
                    </a:cubicBezTo>
                    <a:cubicBezTo>
                      <a:pt x="0" y="756"/>
                      <a:pt x="0" y="756"/>
                      <a:pt x="0" y="756"/>
                    </a:cubicBezTo>
                    <a:cubicBezTo>
                      <a:pt x="0" y="108"/>
                      <a:pt x="409" y="0"/>
                      <a:pt x="819" y="0"/>
                    </a:cubicBezTo>
                    <a:cubicBezTo>
                      <a:pt x="1228" y="0"/>
                      <a:pt x="1638" y="108"/>
                      <a:pt x="1638" y="756"/>
                    </a:cubicBezTo>
                    <a:cubicBezTo>
                      <a:pt x="1638" y="18792"/>
                      <a:pt x="1638" y="18792"/>
                      <a:pt x="1638" y="18792"/>
                    </a:cubicBezTo>
                    <a:cubicBezTo>
                      <a:pt x="1638" y="19440"/>
                      <a:pt x="2047" y="19872"/>
                      <a:pt x="2662" y="19872"/>
                    </a:cubicBezTo>
                    <a:cubicBezTo>
                      <a:pt x="20883" y="19872"/>
                      <a:pt x="20883" y="19872"/>
                      <a:pt x="20883" y="19872"/>
                    </a:cubicBezTo>
                    <a:cubicBezTo>
                      <a:pt x="21498" y="19872"/>
                      <a:pt x="21600" y="20304"/>
                      <a:pt x="21600" y="207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67" name="Freeform 56"/>
              <p:cNvSpPr/>
              <p:nvPr/>
            </p:nvSpPr>
            <p:spPr>
              <a:xfrm>
                <a:off x="56450" y="34121"/>
                <a:ext cx="287501" cy="245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47" extrusionOk="0">
                    <a:moveTo>
                      <a:pt x="21073" y="7393"/>
                    </a:moveTo>
                    <a:cubicBezTo>
                      <a:pt x="21468" y="7700"/>
                      <a:pt x="21600" y="7547"/>
                      <a:pt x="21600" y="7087"/>
                    </a:cubicBezTo>
                    <a:cubicBezTo>
                      <a:pt x="21073" y="653"/>
                      <a:pt x="21073" y="653"/>
                      <a:pt x="21073" y="653"/>
                    </a:cubicBezTo>
                    <a:cubicBezTo>
                      <a:pt x="21073" y="193"/>
                      <a:pt x="20810" y="-113"/>
                      <a:pt x="20415" y="40"/>
                    </a:cubicBezTo>
                    <a:cubicBezTo>
                      <a:pt x="15278" y="2338"/>
                      <a:pt x="15278" y="2338"/>
                      <a:pt x="15278" y="2338"/>
                    </a:cubicBezTo>
                    <a:cubicBezTo>
                      <a:pt x="14883" y="2491"/>
                      <a:pt x="14883" y="2798"/>
                      <a:pt x="15146" y="3104"/>
                    </a:cubicBezTo>
                    <a:cubicBezTo>
                      <a:pt x="16068" y="3717"/>
                      <a:pt x="16068" y="3717"/>
                      <a:pt x="16068" y="3717"/>
                    </a:cubicBezTo>
                    <a:cubicBezTo>
                      <a:pt x="16463" y="4023"/>
                      <a:pt x="16463" y="4483"/>
                      <a:pt x="16332" y="4789"/>
                    </a:cubicBezTo>
                    <a:cubicBezTo>
                      <a:pt x="12380" y="11836"/>
                      <a:pt x="12380" y="11836"/>
                      <a:pt x="12380" y="11836"/>
                    </a:cubicBezTo>
                    <a:cubicBezTo>
                      <a:pt x="12117" y="12142"/>
                      <a:pt x="11722" y="12296"/>
                      <a:pt x="11459" y="12142"/>
                    </a:cubicBezTo>
                    <a:cubicBezTo>
                      <a:pt x="5268" y="9385"/>
                      <a:pt x="5268" y="9385"/>
                      <a:pt x="5268" y="9385"/>
                    </a:cubicBezTo>
                    <a:cubicBezTo>
                      <a:pt x="4873" y="9232"/>
                      <a:pt x="4478" y="9385"/>
                      <a:pt x="4215" y="9691"/>
                    </a:cubicBezTo>
                    <a:cubicBezTo>
                      <a:pt x="395" y="15206"/>
                      <a:pt x="395" y="15206"/>
                      <a:pt x="395" y="15206"/>
                    </a:cubicBezTo>
                    <a:cubicBezTo>
                      <a:pt x="132" y="15513"/>
                      <a:pt x="0" y="16125"/>
                      <a:pt x="0" y="16585"/>
                    </a:cubicBezTo>
                    <a:cubicBezTo>
                      <a:pt x="0" y="21027"/>
                      <a:pt x="0" y="21027"/>
                      <a:pt x="0" y="21027"/>
                    </a:cubicBezTo>
                    <a:cubicBezTo>
                      <a:pt x="0" y="21334"/>
                      <a:pt x="132" y="21487"/>
                      <a:pt x="395" y="21181"/>
                    </a:cubicBezTo>
                    <a:cubicBezTo>
                      <a:pt x="5268" y="14440"/>
                      <a:pt x="5268" y="14440"/>
                      <a:pt x="5268" y="14440"/>
                    </a:cubicBezTo>
                    <a:cubicBezTo>
                      <a:pt x="5532" y="14134"/>
                      <a:pt x="6059" y="13981"/>
                      <a:pt x="6322" y="14134"/>
                    </a:cubicBezTo>
                    <a:cubicBezTo>
                      <a:pt x="12512" y="16891"/>
                      <a:pt x="12512" y="16891"/>
                      <a:pt x="12512" y="16891"/>
                    </a:cubicBezTo>
                    <a:cubicBezTo>
                      <a:pt x="12907" y="17044"/>
                      <a:pt x="13302" y="16891"/>
                      <a:pt x="13566" y="16432"/>
                    </a:cubicBezTo>
                    <a:cubicBezTo>
                      <a:pt x="19098" y="6781"/>
                      <a:pt x="19098" y="6781"/>
                      <a:pt x="19098" y="6781"/>
                    </a:cubicBezTo>
                    <a:cubicBezTo>
                      <a:pt x="19229" y="6474"/>
                      <a:pt x="19624" y="6321"/>
                      <a:pt x="20020" y="6627"/>
                    </a:cubicBezTo>
                    <a:lnTo>
                      <a:pt x="21073" y="7393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</p:grpSp>
      </p:grpSp>
      <p:grpSp>
        <p:nvGrpSpPr>
          <p:cNvPr id="1281" name="组合 2"/>
          <p:cNvGrpSpPr/>
          <p:nvPr/>
        </p:nvGrpSpPr>
        <p:grpSpPr>
          <a:xfrm>
            <a:off x="4133850" y="1398905"/>
            <a:ext cx="903606" cy="788670"/>
            <a:chOff x="0" y="0"/>
            <a:chExt cx="903605" cy="788669"/>
          </a:xfrm>
        </p:grpSpPr>
        <p:grpSp>
          <p:nvGrpSpPr>
            <p:cNvPr id="1272" name="组合 92"/>
            <p:cNvGrpSpPr/>
            <p:nvPr/>
          </p:nvGrpSpPr>
          <p:grpSpPr>
            <a:xfrm>
              <a:off x="0" y="0"/>
              <a:ext cx="903606" cy="788670"/>
              <a:chOff x="0" y="0"/>
              <a:chExt cx="903605" cy="788669"/>
            </a:xfrm>
          </p:grpSpPr>
          <p:sp>
            <p:nvSpPr>
              <p:cNvPr id="1270" name="六边形 93"/>
              <p:cNvSpPr/>
              <p:nvPr/>
            </p:nvSpPr>
            <p:spPr>
              <a:xfrm>
                <a:off x="-1" y="-1"/>
                <a:ext cx="903607" cy="788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4713" y="0"/>
                    </a:lnTo>
                    <a:lnTo>
                      <a:pt x="16887" y="0"/>
                    </a:lnTo>
                    <a:lnTo>
                      <a:pt x="21600" y="10800"/>
                    </a:lnTo>
                    <a:lnTo>
                      <a:pt x="16887" y="21600"/>
                    </a:lnTo>
                    <a:lnTo>
                      <a:pt x="4713" y="21600"/>
                    </a:lnTo>
                    <a:close/>
                  </a:path>
                </a:pathLst>
              </a:cu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 defTabSz="685800">
                  <a:defRPr sz="10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pPr>
                <a:endParaRPr sz="1800"/>
              </a:p>
            </p:txBody>
          </p:sp>
          <p:sp>
            <p:nvSpPr>
              <p:cNvPr id="1271" name="文本框 94"/>
              <p:cNvSpPr/>
              <p:nvPr/>
            </p:nvSpPr>
            <p:spPr>
              <a:xfrm>
                <a:off x="164108" y="82712"/>
                <a:ext cx="576478" cy="427184"/>
              </a:xfrm>
              <a:prstGeom prst="rect">
                <a:avLst/>
              </a:prstGeom>
              <a:solidFill>
                <a:srgbClr val="C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 algn="ctr" defTabSz="685800">
                  <a:lnSpc>
                    <a:spcPct val="120000"/>
                  </a:lnSpc>
                  <a:defRPr sz="2800" baseline="-3000">
                    <a:solidFill>
                      <a:srgbClr val="FFFFFF"/>
                    </a:solidFill>
                    <a:latin typeface="FontAwesome"/>
                    <a:ea typeface="FontAwesome"/>
                    <a:cs typeface="FontAwesome"/>
                    <a:sym typeface="FontAwesome"/>
                  </a:defRPr>
                </a:pPr>
                <a:endParaRPr sz="1800"/>
              </a:p>
            </p:txBody>
          </p:sp>
        </p:grpSp>
        <p:grpSp>
          <p:nvGrpSpPr>
            <p:cNvPr id="1280" name="Group 1495"/>
            <p:cNvGrpSpPr/>
            <p:nvPr/>
          </p:nvGrpSpPr>
          <p:grpSpPr>
            <a:xfrm>
              <a:off x="247650" y="250824"/>
              <a:ext cx="389256" cy="333376"/>
              <a:chOff x="0" y="0"/>
              <a:chExt cx="389254" cy="333374"/>
            </a:xfrm>
          </p:grpSpPr>
          <p:sp>
            <p:nvSpPr>
              <p:cNvPr id="1273" name="Freeform 48"/>
              <p:cNvSpPr/>
              <p:nvPr/>
            </p:nvSpPr>
            <p:spPr>
              <a:xfrm>
                <a:off x="131869" y="0"/>
                <a:ext cx="124223" cy="80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8" h="21600" extrusionOk="0">
                    <a:moveTo>
                      <a:pt x="20502" y="8526"/>
                    </a:moveTo>
                    <a:cubicBezTo>
                      <a:pt x="16841" y="8526"/>
                      <a:pt x="16841" y="8526"/>
                      <a:pt x="16841" y="8526"/>
                    </a:cubicBezTo>
                    <a:cubicBezTo>
                      <a:pt x="16475" y="8526"/>
                      <a:pt x="16475" y="7958"/>
                      <a:pt x="16475" y="7389"/>
                    </a:cubicBezTo>
                    <a:cubicBezTo>
                      <a:pt x="16108" y="3411"/>
                      <a:pt x="13546" y="0"/>
                      <a:pt x="10617" y="0"/>
                    </a:cubicBezTo>
                    <a:cubicBezTo>
                      <a:pt x="7688" y="0"/>
                      <a:pt x="5492" y="3411"/>
                      <a:pt x="4759" y="7389"/>
                    </a:cubicBezTo>
                    <a:cubicBezTo>
                      <a:pt x="4759" y="7958"/>
                      <a:pt x="4759" y="8526"/>
                      <a:pt x="4393" y="8526"/>
                    </a:cubicBezTo>
                    <a:cubicBezTo>
                      <a:pt x="732" y="8526"/>
                      <a:pt x="732" y="8526"/>
                      <a:pt x="732" y="8526"/>
                    </a:cubicBezTo>
                    <a:cubicBezTo>
                      <a:pt x="366" y="8526"/>
                      <a:pt x="0" y="9095"/>
                      <a:pt x="0" y="10232"/>
                    </a:cubicBezTo>
                    <a:cubicBezTo>
                      <a:pt x="732" y="20463"/>
                      <a:pt x="732" y="20463"/>
                      <a:pt x="732" y="20463"/>
                    </a:cubicBezTo>
                    <a:cubicBezTo>
                      <a:pt x="1098" y="21032"/>
                      <a:pt x="1464" y="21600"/>
                      <a:pt x="2197" y="21600"/>
                    </a:cubicBezTo>
                    <a:cubicBezTo>
                      <a:pt x="19403" y="21600"/>
                      <a:pt x="19403" y="21600"/>
                      <a:pt x="19403" y="21600"/>
                    </a:cubicBezTo>
                    <a:cubicBezTo>
                      <a:pt x="19769" y="21600"/>
                      <a:pt x="20502" y="21032"/>
                      <a:pt x="20502" y="20463"/>
                    </a:cubicBezTo>
                    <a:cubicBezTo>
                      <a:pt x="21234" y="10232"/>
                      <a:pt x="21234" y="10232"/>
                      <a:pt x="21234" y="10232"/>
                    </a:cubicBezTo>
                    <a:cubicBezTo>
                      <a:pt x="21600" y="9095"/>
                      <a:pt x="21234" y="8526"/>
                      <a:pt x="20502" y="85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4" name="Freeform 49"/>
              <p:cNvSpPr/>
              <p:nvPr/>
            </p:nvSpPr>
            <p:spPr>
              <a:xfrm>
                <a:off x="217664" y="139699"/>
                <a:ext cx="115983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22" y="21600"/>
                    </a:moveTo>
                    <a:cubicBezTo>
                      <a:pt x="1178" y="21600"/>
                      <a:pt x="1178" y="21600"/>
                      <a:pt x="1178" y="21600"/>
                    </a:cubicBezTo>
                    <a:cubicBezTo>
                      <a:pt x="393" y="21600"/>
                      <a:pt x="0" y="18000"/>
                      <a:pt x="0" y="10800"/>
                    </a:cubicBezTo>
                    <a:cubicBezTo>
                      <a:pt x="0" y="3600"/>
                      <a:pt x="393" y="0"/>
                      <a:pt x="1178" y="0"/>
                    </a:cubicBezTo>
                    <a:cubicBezTo>
                      <a:pt x="20422" y="0"/>
                      <a:pt x="20422" y="0"/>
                      <a:pt x="20422" y="0"/>
                    </a:cubicBezTo>
                    <a:cubicBezTo>
                      <a:pt x="20815" y="0"/>
                      <a:pt x="21600" y="3600"/>
                      <a:pt x="21600" y="10800"/>
                    </a:cubicBezTo>
                    <a:cubicBezTo>
                      <a:pt x="21600" y="18000"/>
                      <a:pt x="20815" y="21600"/>
                      <a:pt x="2042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5" name="Freeform 50"/>
              <p:cNvSpPr/>
              <p:nvPr/>
            </p:nvSpPr>
            <p:spPr>
              <a:xfrm>
                <a:off x="217664" y="190499"/>
                <a:ext cx="115983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22" y="21600"/>
                    </a:moveTo>
                    <a:cubicBezTo>
                      <a:pt x="1178" y="21600"/>
                      <a:pt x="1178" y="21600"/>
                      <a:pt x="1178" y="21600"/>
                    </a:cubicBezTo>
                    <a:cubicBezTo>
                      <a:pt x="393" y="21600"/>
                      <a:pt x="0" y="14400"/>
                      <a:pt x="0" y="10800"/>
                    </a:cubicBezTo>
                    <a:cubicBezTo>
                      <a:pt x="0" y="3600"/>
                      <a:pt x="393" y="0"/>
                      <a:pt x="1178" y="0"/>
                    </a:cubicBezTo>
                    <a:cubicBezTo>
                      <a:pt x="20422" y="0"/>
                      <a:pt x="20422" y="0"/>
                      <a:pt x="20422" y="0"/>
                    </a:cubicBezTo>
                    <a:cubicBezTo>
                      <a:pt x="20815" y="0"/>
                      <a:pt x="21600" y="3600"/>
                      <a:pt x="21600" y="10800"/>
                    </a:cubicBezTo>
                    <a:cubicBezTo>
                      <a:pt x="21600" y="14400"/>
                      <a:pt x="20815" y="21600"/>
                      <a:pt x="2042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6" name="Freeform 51"/>
              <p:cNvSpPr/>
              <p:nvPr/>
            </p:nvSpPr>
            <p:spPr>
              <a:xfrm>
                <a:off x="217664" y="239711"/>
                <a:ext cx="115983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422" y="21600"/>
                    </a:moveTo>
                    <a:cubicBezTo>
                      <a:pt x="1178" y="21600"/>
                      <a:pt x="1178" y="21600"/>
                      <a:pt x="1178" y="21600"/>
                    </a:cubicBezTo>
                    <a:cubicBezTo>
                      <a:pt x="393" y="21600"/>
                      <a:pt x="0" y="18000"/>
                      <a:pt x="0" y="10800"/>
                    </a:cubicBezTo>
                    <a:cubicBezTo>
                      <a:pt x="0" y="7200"/>
                      <a:pt x="393" y="0"/>
                      <a:pt x="1178" y="0"/>
                    </a:cubicBezTo>
                    <a:cubicBezTo>
                      <a:pt x="20422" y="0"/>
                      <a:pt x="20422" y="0"/>
                      <a:pt x="20422" y="0"/>
                    </a:cubicBezTo>
                    <a:cubicBezTo>
                      <a:pt x="20815" y="0"/>
                      <a:pt x="21600" y="7200"/>
                      <a:pt x="21600" y="10800"/>
                    </a:cubicBezTo>
                    <a:cubicBezTo>
                      <a:pt x="21600" y="18000"/>
                      <a:pt x="20815" y="21600"/>
                      <a:pt x="20422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7" name="Freeform 52"/>
              <p:cNvSpPr/>
              <p:nvPr/>
            </p:nvSpPr>
            <p:spPr>
              <a:xfrm>
                <a:off x="0" y="39686"/>
                <a:ext cx="389256" cy="2936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56" y="0"/>
                    </a:moveTo>
                    <a:cubicBezTo>
                      <a:pt x="20656" y="0"/>
                      <a:pt x="17115" y="0"/>
                      <a:pt x="15698" y="0"/>
                    </a:cubicBezTo>
                    <a:cubicBezTo>
                      <a:pt x="15462" y="0"/>
                      <a:pt x="15462" y="313"/>
                      <a:pt x="15462" y="313"/>
                    </a:cubicBezTo>
                    <a:cubicBezTo>
                      <a:pt x="15344" y="1722"/>
                      <a:pt x="15344" y="1722"/>
                      <a:pt x="15344" y="1722"/>
                    </a:cubicBezTo>
                    <a:cubicBezTo>
                      <a:pt x="15344" y="1722"/>
                      <a:pt x="15344" y="1878"/>
                      <a:pt x="15462" y="1878"/>
                    </a:cubicBezTo>
                    <a:cubicBezTo>
                      <a:pt x="16525" y="1878"/>
                      <a:pt x="19357" y="1878"/>
                      <a:pt x="19357" y="1878"/>
                    </a:cubicBezTo>
                    <a:cubicBezTo>
                      <a:pt x="19830" y="1878"/>
                      <a:pt x="20184" y="2348"/>
                      <a:pt x="20184" y="3130"/>
                    </a:cubicBezTo>
                    <a:cubicBezTo>
                      <a:pt x="20184" y="18626"/>
                      <a:pt x="20184" y="18626"/>
                      <a:pt x="20184" y="18626"/>
                    </a:cubicBezTo>
                    <a:cubicBezTo>
                      <a:pt x="20184" y="19252"/>
                      <a:pt x="19830" y="19722"/>
                      <a:pt x="19357" y="19722"/>
                    </a:cubicBezTo>
                    <a:cubicBezTo>
                      <a:pt x="2243" y="19722"/>
                      <a:pt x="2243" y="19722"/>
                      <a:pt x="2243" y="19722"/>
                    </a:cubicBezTo>
                    <a:cubicBezTo>
                      <a:pt x="1770" y="19722"/>
                      <a:pt x="1298" y="19252"/>
                      <a:pt x="1298" y="18626"/>
                    </a:cubicBezTo>
                    <a:cubicBezTo>
                      <a:pt x="1298" y="3130"/>
                      <a:pt x="1298" y="3130"/>
                      <a:pt x="1298" y="3130"/>
                    </a:cubicBezTo>
                    <a:cubicBezTo>
                      <a:pt x="1298" y="2348"/>
                      <a:pt x="1770" y="1878"/>
                      <a:pt x="2243" y="1878"/>
                    </a:cubicBezTo>
                    <a:cubicBezTo>
                      <a:pt x="2243" y="1878"/>
                      <a:pt x="4957" y="1878"/>
                      <a:pt x="6020" y="1878"/>
                    </a:cubicBezTo>
                    <a:cubicBezTo>
                      <a:pt x="6138" y="1878"/>
                      <a:pt x="6138" y="1722"/>
                      <a:pt x="6138" y="1722"/>
                    </a:cubicBezTo>
                    <a:cubicBezTo>
                      <a:pt x="6020" y="313"/>
                      <a:pt x="6020" y="313"/>
                      <a:pt x="6020" y="313"/>
                    </a:cubicBezTo>
                    <a:cubicBezTo>
                      <a:pt x="6020" y="313"/>
                      <a:pt x="5902" y="0"/>
                      <a:pt x="5784" y="0"/>
                    </a:cubicBezTo>
                    <a:cubicBezTo>
                      <a:pt x="4367" y="0"/>
                      <a:pt x="826" y="0"/>
                      <a:pt x="826" y="0"/>
                    </a:cubicBezTo>
                    <a:cubicBezTo>
                      <a:pt x="354" y="0"/>
                      <a:pt x="0" y="626"/>
                      <a:pt x="0" y="1252"/>
                    </a:cubicBezTo>
                    <a:cubicBezTo>
                      <a:pt x="0" y="20348"/>
                      <a:pt x="0" y="20348"/>
                      <a:pt x="0" y="20348"/>
                    </a:cubicBezTo>
                    <a:cubicBezTo>
                      <a:pt x="0" y="21130"/>
                      <a:pt x="354" y="21600"/>
                      <a:pt x="826" y="21600"/>
                    </a:cubicBezTo>
                    <a:cubicBezTo>
                      <a:pt x="20656" y="21600"/>
                      <a:pt x="20656" y="21600"/>
                      <a:pt x="20656" y="21600"/>
                    </a:cubicBezTo>
                    <a:cubicBezTo>
                      <a:pt x="21128" y="21600"/>
                      <a:pt x="21600" y="21130"/>
                      <a:pt x="21600" y="20348"/>
                    </a:cubicBezTo>
                    <a:cubicBezTo>
                      <a:pt x="21600" y="1252"/>
                      <a:pt x="21600" y="1252"/>
                      <a:pt x="21600" y="1252"/>
                    </a:cubicBezTo>
                    <a:cubicBezTo>
                      <a:pt x="21600" y="626"/>
                      <a:pt x="21128" y="0"/>
                      <a:pt x="2065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8" name="Oval 53"/>
              <p:cNvSpPr/>
              <p:nvPr/>
            </p:nvSpPr>
            <p:spPr>
              <a:xfrm>
                <a:off x="90560" y="119061"/>
                <a:ext cx="63553" cy="6032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  <p:sp>
            <p:nvSpPr>
              <p:cNvPr id="1279" name="Freeform 54"/>
              <p:cNvSpPr/>
              <p:nvPr/>
            </p:nvSpPr>
            <p:spPr>
              <a:xfrm>
                <a:off x="61962" y="190499"/>
                <a:ext cx="119161" cy="682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16" h="21600" extrusionOk="0">
                    <a:moveTo>
                      <a:pt x="21316" y="20925"/>
                    </a:moveTo>
                    <a:cubicBezTo>
                      <a:pt x="17527" y="3375"/>
                      <a:pt x="17527" y="3375"/>
                      <a:pt x="17527" y="3375"/>
                    </a:cubicBezTo>
                    <a:cubicBezTo>
                      <a:pt x="17527" y="2700"/>
                      <a:pt x="16769" y="0"/>
                      <a:pt x="15253" y="0"/>
                    </a:cubicBezTo>
                    <a:cubicBezTo>
                      <a:pt x="14874" y="0"/>
                      <a:pt x="14874" y="0"/>
                      <a:pt x="14874" y="0"/>
                    </a:cubicBezTo>
                    <a:cubicBezTo>
                      <a:pt x="14495" y="0"/>
                      <a:pt x="14116" y="0"/>
                      <a:pt x="13737" y="0"/>
                    </a:cubicBezTo>
                    <a:cubicBezTo>
                      <a:pt x="7295" y="0"/>
                      <a:pt x="7295" y="0"/>
                      <a:pt x="7295" y="0"/>
                    </a:cubicBezTo>
                    <a:cubicBezTo>
                      <a:pt x="6916" y="0"/>
                      <a:pt x="6537" y="0"/>
                      <a:pt x="6537" y="0"/>
                    </a:cubicBezTo>
                    <a:cubicBezTo>
                      <a:pt x="6537" y="0"/>
                      <a:pt x="6537" y="0"/>
                      <a:pt x="6158" y="0"/>
                    </a:cubicBezTo>
                    <a:cubicBezTo>
                      <a:pt x="4263" y="0"/>
                      <a:pt x="3884" y="2700"/>
                      <a:pt x="3884" y="3375"/>
                    </a:cubicBezTo>
                    <a:cubicBezTo>
                      <a:pt x="95" y="20925"/>
                      <a:pt x="95" y="20925"/>
                      <a:pt x="95" y="20925"/>
                    </a:cubicBezTo>
                    <a:cubicBezTo>
                      <a:pt x="95" y="20925"/>
                      <a:pt x="-284" y="21600"/>
                      <a:pt x="474" y="21600"/>
                    </a:cubicBezTo>
                    <a:cubicBezTo>
                      <a:pt x="20937" y="21600"/>
                      <a:pt x="20937" y="21600"/>
                      <a:pt x="20937" y="21600"/>
                    </a:cubicBezTo>
                    <a:cubicBezTo>
                      <a:pt x="21316" y="21600"/>
                      <a:pt x="21316" y="20925"/>
                      <a:pt x="21316" y="2092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组合 45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1542" name="直接连接符 46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1543" name="直接连接符 47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555" name="Group 148"/>
          <p:cNvGrpSpPr/>
          <p:nvPr/>
        </p:nvGrpSpPr>
        <p:grpSpPr>
          <a:xfrm>
            <a:off x="5251748" y="792751"/>
            <a:ext cx="3584756" cy="2753632"/>
            <a:chOff x="0" y="0"/>
            <a:chExt cx="3584755" cy="2753630"/>
          </a:xfrm>
        </p:grpSpPr>
        <p:sp>
          <p:nvSpPr>
            <p:cNvPr id="1546" name="Oval 149"/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7" name="Oval 150"/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8" name="Oval 151"/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49" name="Oval 152"/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0" name="Oval 153"/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1" name="Oval 154"/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2" name="Oval 155"/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3" name="Oval 156"/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4" name="Oval 157"/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558" name="Group 15"/>
          <p:cNvGrpSpPr/>
          <p:nvPr/>
        </p:nvGrpSpPr>
        <p:grpSpPr>
          <a:xfrm>
            <a:off x="7159625" y="1436609"/>
            <a:ext cx="1243014" cy="2828926"/>
            <a:chOff x="0" y="0"/>
            <a:chExt cx="1243013" cy="2828925"/>
          </a:xfrm>
        </p:grpSpPr>
        <p:sp>
          <p:nvSpPr>
            <p:cNvPr id="1556" name="Freeform 141"/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76200" cap="flat">
              <a:solidFill>
                <a:srgbClr val="27AAE1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557" name="Freeform 14"/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38100" cap="flat">
              <a:solidFill>
                <a:srgbClr val="0070C0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559" name="Straight Connector 5"/>
          <p:cNvSpPr/>
          <p:nvPr/>
        </p:nvSpPr>
        <p:spPr>
          <a:xfrm flipH="1">
            <a:off x="1165621" y="3387328"/>
            <a:ext cx="1" cy="170974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0" name="Straight Connector 104"/>
          <p:cNvSpPr/>
          <p:nvPr/>
        </p:nvSpPr>
        <p:spPr>
          <a:xfrm flipH="1">
            <a:off x="2302668" y="2065734"/>
            <a:ext cx="1" cy="2884886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2" name="Straight Connector 108"/>
          <p:cNvSpPr/>
          <p:nvPr/>
        </p:nvSpPr>
        <p:spPr>
          <a:xfrm flipH="1">
            <a:off x="3823529" y="2155163"/>
            <a:ext cx="1" cy="2581275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563" name="Rectangle 20"/>
          <p:cNvSpPr txBox="1"/>
          <p:nvPr/>
        </p:nvSpPr>
        <p:spPr>
          <a:xfrm>
            <a:off x="5439409" y="2238057"/>
            <a:ext cx="2239646" cy="583565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 defTabSz="913130"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sz="3200">
                <a:latin typeface="Microsoft YaHei UI" panose="020B0503020204020204" charset="-122"/>
                <a:ea typeface="Microsoft YaHei UI" panose="020B0503020204020204" charset="-122"/>
              </a:rPr>
              <a:t>解决的难题</a:t>
            </a:r>
          </a:p>
        </p:txBody>
      </p:sp>
      <p:sp>
        <p:nvSpPr>
          <p:cNvPr id="1564" name="Oval 102"/>
          <p:cNvSpPr/>
          <p:nvPr/>
        </p:nvSpPr>
        <p:spPr>
          <a:xfrm>
            <a:off x="875107" y="2971498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 dirty="0"/>
          </a:p>
        </p:txBody>
      </p:sp>
      <p:sp>
        <p:nvSpPr>
          <p:cNvPr id="1565" name="Oval 105"/>
          <p:cNvSpPr/>
          <p:nvPr/>
        </p:nvSpPr>
        <p:spPr>
          <a:xfrm>
            <a:off x="1971675" y="1783556"/>
            <a:ext cx="685800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67" name="Oval 109"/>
          <p:cNvSpPr/>
          <p:nvPr/>
        </p:nvSpPr>
        <p:spPr>
          <a:xfrm>
            <a:off x="3489300" y="1456765"/>
            <a:ext cx="685800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1581" name="Group 95"/>
          <p:cNvGrpSpPr/>
          <p:nvPr/>
        </p:nvGrpSpPr>
        <p:grpSpPr>
          <a:xfrm>
            <a:off x="5952591" y="794934"/>
            <a:ext cx="1711075" cy="1086629"/>
            <a:chOff x="0" y="0"/>
            <a:chExt cx="1711074" cy="1086628"/>
          </a:xfrm>
        </p:grpSpPr>
        <p:grpSp>
          <p:nvGrpSpPr>
            <p:cNvPr id="1571" name="Group 96"/>
            <p:cNvGrpSpPr/>
            <p:nvPr/>
          </p:nvGrpSpPr>
          <p:grpSpPr>
            <a:xfrm>
              <a:off x="947421" y="380245"/>
              <a:ext cx="763654" cy="706384"/>
              <a:chOff x="0" y="0"/>
              <a:chExt cx="763652" cy="706383"/>
            </a:xfrm>
          </p:grpSpPr>
          <p:sp>
            <p:nvSpPr>
              <p:cNvPr id="1568" name="Freeform 133"/>
              <p:cNvSpPr/>
              <p:nvPr/>
            </p:nvSpPr>
            <p:spPr>
              <a:xfrm rot="18413448" flipH="1">
                <a:off x="191103" y="18929"/>
                <a:ext cx="381447" cy="668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1" h="21600" extrusionOk="0">
                    <a:moveTo>
                      <a:pt x="109" y="8784"/>
                    </a:moveTo>
                    <a:cubicBezTo>
                      <a:pt x="109" y="8751"/>
                      <a:pt x="0" y="8653"/>
                      <a:pt x="0" y="8784"/>
                    </a:cubicBezTo>
                    <a:cubicBezTo>
                      <a:pt x="0" y="8784"/>
                      <a:pt x="0" y="8784"/>
                      <a:pt x="0" y="8784"/>
                    </a:cubicBezTo>
                    <a:cubicBezTo>
                      <a:pt x="0" y="8817"/>
                      <a:pt x="109" y="8850"/>
                      <a:pt x="163" y="8883"/>
                    </a:cubicBezTo>
                    <a:cubicBezTo>
                      <a:pt x="163" y="9014"/>
                      <a:pt x="218" y="9112"/>
                      <a:pt x="218" y="9243"/>
                    </a:cubicBezTo>
                    <a:cubicBezTo>
                      <a:pt x="272" y="9276"/>
                      <a:pt x="272" y="9276"/>
                      <a:pt x="272" y="9309"/>
                    </a:cubicBezTo>
                    <a:cubicBezTo>
                      <a:pt x="544" y="10980"/>
                      <a:pt x="1360" y="12488"/>
                      <a:pt x="2612" y="13701"/>
                    </a:cubicBezTo>
                    <a:cubicBezTo>
                      <a:pt x="1251" y="12357"/>
                      <a:pt x="2013" y="9800"/>
                      <a:pt x="5006" y="9505"/>
                    </a:cubicBezTo>
                    <a:cubicBezTo>
                      <a:pt x="8596" y="9178"/>
                      <a:pt x="9195" y="13078"/>
                      <a:pt x="9358" y="14455"/>
                    </a:cubicBezTo>
                    <a:cubicBezTo>
                      <a:pt x="9467" y="15864"/>
                      <a:pt x="7889" y="17077"/>
                      <a:pt x="7889" y="18486"/>
                    </a:cubicBezTo>
                    <a:cubicBezTo>
                      <a:pt x="7889" y="20092"/>
                      <a:pt x="9249" y="21403"/>
                      <a:pt x="10936" y="21600"/>
                    </a:cubicBezTo>
                    <a:cubicBezTo>
                      <a:pt x="10174" y="21502"/>
                      <a:pt x="9467" y="20191"/>
                      <a:pt x="9358" y="19797"/>
                    </a:cubicBezTo>
                    <a:cubicBezTo>
                      <a:pt x="9141" y="19011"/>
                      <a:pt x="9521" y="18060"/>
                      <a:pt x="9902" y="17306"/>
                    </a:cubicBezTo>
                    <a:cubicBezTo>
                      <a:pt x="10338" y="16421"/>
                      <a:pt x="11480" y="15831"/>
                      <a:pt x="12459" y="15143"/>
                    </a:cubicBezTo>
                    <a:cubicBezTo>
                      <a:pt x="13439" y="14422"/>
                      <a:pt x="14255" y="13570"/>
                      <a:pt x="14799" y="12652"/>
                    </a:cubicBezTo>
                    <a:cubicBezTo>
                      <a:pt x="14962" y="12390"/>
                      <a:pt x="15125" y="12127"/>
                      <a:pt x="15234" y="11865"/>
                    </a:cubicBezTo>
                    <a:cubicBezTo>
                      <a:pt x="15452" y="13766"/>
                      <a:pt x="16703" y="15864"/>
                      <a:pt x="16703" y="15864"/>
                    </a:cubicBezTo>
                    <a:cubicBezTo>
                      <a:pt x="16268" y="14324"/>
                      <a:pt x="17683" y="13307"/>
                      <a:pt x="17683" y="13307"/>
                    </a:cubicBezTo>
                    <a:cubicBezTo>
                      <a:pt x="21600" y="9538"/>
                      <a:pt x="20131" y="6490"/>
                      <a:pt x="20131" y="6490"/>
                    </a:cubicBezTo>
                    <a:cubicBezTo>
                      <a:pt x="19097" y="2786"/>
                      <a:pt x="15071" y="0"/>
                      <a:pt x="10283" y="0"/>
                    </a:cubicBezTo>
                    <a:cubicBezTo>
                      <a:pt x="4734" y="0"/>
                      <a:pt x="163" y="3737"/>
                      <a:pt x="163" y="8325"/>
                    </a:cubicBezTo>
                    <a:cubicBezTo>
                      <a:pt x="163" y="8456"/>
                      <a:pt x="109" y="8620"/>
                      <a:pt x="109" y="8784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69" name="Freeform 134"/>
              <p:cNvSpPr/>
              <p:nvPr/>
            </p:nvSpPr>
            <p:spPr>
              <a:xfrm rot="18413448" flipH="1">
                <a:off x="139922" y="81665"/>
                <a:ext cx="314045" cy="42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8" h="21600" extrusionOk="0">
                    <a:moveTo>
                      <a:pt x="10267" y="0"/>
                    </a:moveTo>
                    <a:cubicBezTo>
                      <a:pt x="15000" y="0"/>
                      <a:pt x="19200" y="3800"/>
                      <a:pt x="20267" y="8952"/>
                    </a:cubicBezTo>
                    <a:cubicBezTo>
                      <a:pt x="20333" y="9056"/>
                      <a:pt x="20333" y="9056"/>
                      <a:pt x="20333" y="9056"/>
                    </a:cubicBezTo>
                    <a:cubicBezTo>
                      <a:pt x="20333" y="9160"/>
                      <a:pt x="20333" y="9160"/>
                      <a:pt x="20333" y="9160"/>
                    </a:cubicBezTo>
                    <a:cubicBezTo>
                      <a:pt x="20400" y="9317"/>
                      <a:pt x="21600" y="12908"/>
                      <a:pt x="18400" y="17592"/>
                    </a:cubicBezTo>
                    <a:cubicBezTo>
                      <a:pt x="18400" y="17436"/>
                      <a:pt x="17067" y="13689"/>
                      <a:pt x="17000" y="13585"/>
                    </a:cubicBezTo>
                    <a:cubicBezTo>
                      <a:pt x="17067" y="14053"/>
                      <a:pt x="15667" y="15198"/>
                      <a:pt x="15333" y="15719"/>
                    </a:cubicBezTo>
                    <a:cubicBezTo>
                      <a:pt x="13933" y="17592"/>
                      <a:pt x="13200" y="19726"/>
                      <a:pt x="11333" y="21444"/>
                    </a:cubicBezTo>
                    <a:cubicBezTo>
                      <a:pt x="11267" y="21496"/>
                      <a:pt x="11200" y="21548"/>
                      <a:pt x="11133" y="21600"/>
                    </a:cubicBezTo>
                    <a:cubicBezTo>
                      <a:pt x="11133" y="21496"/>
                      <a:pt x="11133" y="21392"/>
                      <a:pt x="11133" y="21288"/>
                    </a:cubicBezTo>
                    <a:cubicBezTo>
                      <a:pt x="10600" y="13533"/>
                      <a:pt x="7133" y="11867"/>
                      <a:pt x="4333" y="11867"/>
                    </a:cubicBezTo>
                    <a:cubicBezTo>
                      <a:pt x="4067" y="11867"/>
                      <a:pt x="3800" y="11919"/>
                      <a:pt x="3467" y="11919"/>
                    </a:cubicBezTo>
                    <a:cubicBezTo>
                      <a:pt x="2200" y="12075"/>
                      <a:pt x="1000" y="12596"/>
                      <a:pt x="133" y="13324"/>
                    </a:cubicBezTo>
                    <a:cubicBezTo>
                      <a:pt x="133" y="13220"/>
                      <a:pt x="67" y="13168"/>
                      <a:pt x="67" y="13064"/>
                    </a:cubicBezTo>
                    <a:cubicBezTo>
                      <a:pt x="67" y="12960"/>
                      <a:pt x="67" y="12960"/>
                      <a:pt x="67" y="12960"/>
                    </a:cubicBezTo>
                    <a:cubicBezTo>
                      <a:pt x="67" y="12804"/>
                      <a:pt x="67" y="12596"/>
                      <a:pt x="0" y="12440"/>
                    </a:cubicBezTo>
                    <a:cubicBezTo>
                      <a:pt x="0" y="12440"/>
                      <a:pt x="0" y="12283"/>
                      <a:pt x="0" y="12283"/>
                    </a:cubicBezTo>
                    <a:cubicBezTo>
                      <a:pt x="0" y="12023"/>
                      <a:pt x="0" y="11815"/>
                      <a:pt x="0" y="11607"/>
                    </a:cubicBezTo>
                    <a:cubicBezTo>
                      <a:pt x="0" y="5205"/>
                      <a:pt x="4600" y="0"/>
                      <a:pt x="1026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0" name="Freeform 135"/>
              <p:cNvSpPr/>
              <p:nvPr/>
            </p:nvSpPr>
            <p:spPr>
              <a:xfrm rot="18413448" flipH="1">
                <a:off x="166107" y="118972"/>
                <a:ext cx="206141" cy="304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3" h="21600" extrusionOk="0">
                    <a:moveTo>
                      <a:pt x="4381" y="10224"/>
                    </a:moveTo>
                    <a:cubicBezTo>
                      <a:pt x="4075" y="10224"/>
                      <a:pt x="3770" y="10224"/>
                      <a:pt x="3464" y="10224"/>
                    </a:cubicBezTo>
                    <a:cubicBezTo>
                      <a:pt x="2140" y="10368"/>
                      <a:pt x="1019" y="10800"/>
                      <a:pt x="102" y="11448"/>
                    </a:cubicBezTo>
                    <a:cubicBezTo>
                      <a:pt x="102" y="11376"/>
                      <a:pt x="102" y="11304"/>
                      <a:pt x="102" y="11232"/>
                    </a:cubicBezTo>
                    <a:cubicBezTo>
                      <a:pt x="102" y="11160"/>
                      <a:pt x="102" y="11160"/>
                      <a:pt x="102" y="11160"/>
                    </a:cubicBezTo>
                    <a:cubicBezTo>
                      <a:pt x="0" y="10944"/>
                      <a:pt x="0" y="10800"/>
                      <a:pt x="0" y="10656"/>
                    </a:cubicBezTo>
                    <a:cubicBezTo>
                      <a:pt x="0" y="10512"/>
                      <a:pt x="0" y="10512"/>
                      <a:pt x="0" y="10512"/>
                    </a:cubicBezTo>
                    <a:cubicBezTo>
                      <a:pt x="0" y="10296"/>
                      <a:pt x="0" y="10152"/>
                      <a:pt x="0" y="10008"/>
                    </a:cubicBezTo>
                    <a:cubicBezTo>
                      <a:pt x="0" y="4464"/>
                      <a:pt x="4585" y="0"/>
                      <a:pt x="10291" y="0"/>
                    </a:cubicBezTo>
                    <a:cubicBezTo>
                      <a:pt x="14977" y="0"/>
                      <a:pt x="19257" y="3240"/>
                      <a:pt x="20275" y="7704"/>
                    </a:cubicBezTo>
                    <a:cubicBezTo>
                      <a:pt x="20377" y="7776"/>
                      <a:pt x="20377" y="7776"/>
                      <a:pt x="20377" y="7776"/>
                    </a:cubicBezTo>
                    <a:cubicBezTo>
                      <a:pt x="20377" y="7848"/>
                      <a:pt x="20377" y="7848"/>
                      <a:pt x="20377" y="7848"/>
                    </a:cubicBezTo>
                    <a:cubicBezTo>
                      <a:pt x="20479" y="7992"/>
                      <a:pt x="21600" y="11088"/>
                      <a:pt x="18442" y="15120"/>
                    </a:cubicBezTo>
                    <a:cubicBezTo>
                      <a:pt x="18442" y="14976"/>
                      <a:pt x="17015" y="11808"/>
                      <a:pt x="17015" y="11664"/>
                    </a:cubicBezTo>
                    <a:cubicBezTo>
                      <a:pt x="17117" y="12096"/>
                      <a:pt x="15691" y="13032"/>
                      <a:pt x="15283" y="13464"/>
                    </a:cubicBezTo>
                    <a:cubicBezTo>
                      <a:pt x="13958" y="15120"/>
                      <a:pt x="12838" y="19800"/>
                      <a:pt x="12328" y="21600"/>
                    </a:cubicBezTo>
                    <a:cubicBezTo>
                      <a:pt x="12328" y="21600"/>
                      <a:pt x="9577" y="9648"/>
                      <a:pt x="4381" y="102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  <p:grpSp>
          <p:nvGrpSpPr>
            <p:cNvPr id="1580" name="Group 101"/>
            <p:cNvGrpSpPr/>
            <p:nvPr/>
          </p:nvGrpSpPr>
          <p:grpSpPr>
            <a:xfrm>
              <a:off x="-1" y="-1"/>
              <a:ext cx="1128092" cy="657691"/>
              <a:chOff x="0" y="0"/>
              <a:chExt cx="1128090" cy="657689"/>
            </a:xfrm>
          </p:grpSpPr>
          <p:sp>
            <p:nvSpPr>
              <p:cNvPr id="1572" name="Freeform 50"/>
              <p:cNvSpPr/>
              <p:nvPr/>
            </p:nvSpPr>
            <p:spPr>
              <a:xfrm rot="413448">
                <a:off x="243974" y="87067"/>
                <a:ext cx="799803" cy="47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600" extrusionOk="0">
                    <a:moveTo>
                      <a:pt x="1758" y="0"/>
                    </a:moveTo>
                    <a:cubicBezTo>
                      <a:pt x="4764" y="520"/>
                      <a:pt x="8372" y="2040"/>
                      <a:pt x="12326" y="5720"/>
                    </a:cubicBezTo>
                    <a:cubicBezTo>
                      <a:pt x="17044" y="10120"/>
                      <a:pt x="19588" y="12560"/>
                      <a:pt x="21045" y="14000"/>
                    </a:cubicBezTo>
                    <a:cubicBezTo>
                      <a:pt x="21600" y="16720"/>
                      <a:pt x="20791" y="20160"/>
                      <a:pt x="19588" y="21600"/>
                    </a:cubicBezTo>
                    <a:cubicBezTo>
                      <a:pt x="10129" y="17600"/>
                      <a:pt x="2729" y="13680"/>
                      <a:pt x="0" y="9200"/>
                    </a:cubicBezTo>
                    <a:cubicBezTo>
                      <a:pt x="1503" y="7280"/>
                      <a:pt x="2313" y="3640"/>
                      <a:pt x="17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3" name="Freeform 51"/>
              <p:cNvSpPr/>
              <p:nvPr/>
            </p:nvSpPr>
            <p:spPr>
              <a:xfrm rot="413448">
                <a:off x="286208" y="89595"/>
                <a:ext cx="759404" cy="435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736" y="0"/>
                    </a:moveTo>
                    <a:cubicBezTo>
                      <a:pt x="3923" y="564"/>
                      <a:pt x="7748" y="2212"/>
                      <a:pt x="11940" y="6202"/>
                    </a:cubicBezTo>
                    <a:cubicBezTo>
                      <a:pt x="16942" y="10973"/>
                      <a:pt x="19639" y="13619"/>
                      <a:pt x="21183" y="15181"/>
                    </a:cubicBezTo>
                    <a:cubicBezTo>
                      <a:pt x="21600" y="17263"/>
                      <a:pt x="21281" y="19735"/>
                      <a:pt x="20619" y="21600"/>
                    </a:cubicBezTo>
                    <a:cubicBezTo>
                      <a:pt x="18315" y="21123"/>
                      <a:pt x="1103" y="8805"/>
                      <a:pt x="0" y="7937"/>
                    </a:cubicBezTo>
                    <a:cubicBezTo>
                      <a:pt x="834" y="5769"/>
                      <a:pt x="1177" y="2906"/>
                      <a:pt x="73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4" name="Freeform 54"/>
              <p:cNvSpPr/>
              <p:nvPr/>
            </p:nvSpPr>
            <p:spPr>
              <a:xfrm rot="413448">
                <a:off x="925488" y="434030"/>
                <a:ext cx="182784" cy="201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3" h="21600" extrusionOk="0">
                    <a:moveTo>
                      <a:pt x="8509" y="0"/>
                    </a:moveTo>
                    <a:cubicBezTo>
                      <a:pt x="15335" y="3850"/>
                      <a:pt x="16925" y="5071"/>
                      <a:pt x="18608" y="6292"/>
                    </a:cubicBezTo>
                    <a:cubicBezTo>
                      <a:pt x="21600" y="9203"/>
                      <a:pt x="17579" y="21600"/>
                      <a:pt x="11782" y="21600"/>
                    </a:cubicBezTo>
                    <a:cubicBezTo>
                      <a:pt x="9444" y="21224"/>
                      <a:pt x="5236" y="20473"/>
                      <a:pt x="0" y="19346"/>
                    </a:cubicBezTo>
                    <a:cubicBezTo>
                      <a:pt x="8042" y="16529"/>
                      <a:pt x="11782" y="5165"/>
                      <a:pt x="8509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5" name="Freeform 55"/>
              <p:cNvSpPr/>
              <p:nvPr/>
            </p:nvSpPr>
            <p:spPr>
              <a:xfrm rot="413448">
                <a:off x="951287" y="435577"/>
                <a:ext cx="157216" cy="193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8" h="21600" extrusionOk="0">
                    <a:moveTo>
                      <a:pt x="6798" y="0"/>
                    </a:moveTo>
                    <a:cubicBezTo>
                      <a:pt x="14802" y="4007"/>
                      <a:pt x="16666" y="5278"/>
                      <a:pt x="18640" y="6548"/>
                    </a:cubicBezTo>
                    <a:cubicBezTo>
                      <a:pt x="21600" y="9187"/>
                      <a:pt x="18640" y="18766"/>
                      <a:pt x="13596" y="21600"/>
                    </a:cubicBezTo>
                    <a:cubicBezTo>
                      <a:pt x="10964" y="21307"/>
                      <a:pt x="2631" y="19157"/>
                      <a:pt x="0" y="18766"/>
                    </a:cubicBezTo>
                    <a:cubicBezTo>
                      <a:pt x="7127" y="14465"/>
                      <a:pt x="10197" y="4789"/>
                      <a:pt x="679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6" name="Freeform 56"/>
              <p:cNvSpPr/>
              <p:nvPr/>
            </p:nvSpPr>
            <p:spPr>
              <a:xfrm rot="413448">
                <a:off x="988149" y="437797"/>
                <a:ext cx="121863" cy="166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36" h="21600" extrusionOk="0">
                    <a:moveTo>
                      <a:pt x="3044" y="0"/>
                    </a:moveTo>
                    <a:cubicBezTo>
                      <a:pt x="13627" y="4661"/>
                      <a:pt x="16091" y="6139"/>
                      <a:pt x="18701" y="7617"/>
                    </a:cubicBezTo>
                    <a:cubicBezTo>
                      <a:pt x="21600" y="9891"/>
                      <a:pt x="20150" y="16825"/>
                      <a:pt x="16381" y="21600"/>
                    </a:cubicBezTo>
                    <a:cubicBezTo>
                      <a:pt x="10872" y="20236"/>
                      <a:pt x="6234" y="19326"/>
                      <a:pt x="0" y="17053"/>
                    </a:cubicBezTo>
                    <a:cubicBezTo>
                      <a:pt x="4929" y="11596"/>
                      <a:pt x="6379" y="4093"/>
                      <a:pt x="304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7" name="Freeform 57"/>
              <p:cNvSpPr/>
              <p:nvPr/>
            </p:nvSpPr>
            <p:spPr>
              <a:xfrm rot="413448">
                <a:off x="905141" y="411392"/>
                <a:ext cx="209635" cy="234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2" h="21292" extrusionOk="0">
                    <a:moveTo>
                      <a:pt x="19326" y="6035"/>
                    </a:moveTo>
                    <a:cubicBezTo>
                      <a:pt x="16440" y="4129"/>
                      <a:pt x="10931" y="1588"/>
                      <a:pt x="7870" y="0"/>
                    </a:cubicBezTo>
                    <a:cubicBezTo>
                      <a:pt x="8133" y="635"/>
                      <a:pt x="9707" y="2779"/>
                      <a:pt x="9794" y="2938"/>
                    </a:cubicBezTo>
                    <a:cubicBezTo>
                      <a:pt x="10844" y="5241"/>
                      <a:pt x="10494" y="8418"/>
                      <a:pt x="9357" y="10800"/>
                    </a:cubicBezTo>
                    <a:cubicBezTo>
                      <a:pt x="7870" y="13738"/>
                      <a:pt x="3323" y="17629"/>
                      <a:pt x="0" y="18741"/>
                    </a:cubicBezTo>
                    <a:cubicBezTo>
                      <a:pt x="350" y="18900"/>
                      <a:pt x="1224" y="19059"/>
                      <a:pt x="1924" y="19138"/>
                    </a:cubicBezTo>
                    <a:cubicBezTo>
                      <a:pt x="4722" y="19694"/>
                      <a:pt x="7696" y="20488"/>
                      <a:pt x="10494" y="20965"/>
                    </a:cubicBezTo>
                    <a:cubicBezTo>
                      <a:pt x="12243" y="21203"/>
                      <a:pt x="13642" y="21600"/>
                      <a:pt x="15216" y="20885"/>
                    </a:cubicBezTo>
                    <a:cubicBezTo>
                      <a:pt x="18189" y="19535"/>
                      <a:pt x="19851" y="15882"/>
                      <a:pt x="20551" y="13182"/>
                    </a:cubicBezTo>
                    <a:cubicBezTo>
                      <a:pt x="21163" y="11038"/>
                      <a:pt x="21600" y="7465"/>
                      <a:pt x="19326" y="6035"/>
                    </a:cubicBezTo>
                    <a:close/>
                    <a:moveTo>
                      <a:pt x="19326" y="13024"/>
                    </a:moveTo>
                    <a:cubicBezTo>
                      <a:pt x="18539" y="15406"/>
                      <a:pt x="16615" y="18582"/>
                      <a:pt x="13817" y="19297"/>
                    </a:cubicBezTo>
                    <a:cubicBezTo>
                      <a:pt x="12505" y="19615"/>
                      <a:pt x="10844" y="19218"/>
                      <a:pt x="9532" y="19059"/>
                    </a:cubicBezTo>
                    <a:cubicBezTo>
                      <a:pt x="8133" y="18821"/>
                      <a:pt x="6471" y="18344"/>
                      <a:pt x="5072" y="18106"/>
                    </a:cubicBezTo>
                    <a:cubicBezTo>
                      <a:pt x="9532" y="15009"/>
                      <a:pt x="12768" y="8418"/>
                      <a:pt x="11543" y="3494"/>
                    </a:cubicBezTo>
                    <a:cubicBezTo>
                      <a:pt x="13817" y="4606"/>
                      <a:pt x="16091" y="5559"/>
                      <a:pt x="18189" y="6909"/>
                    </a:cubicBezTo>
                    <a:cubicBezTo>
                      <a:pt x="18889" y="7385"/>
                      <a:pt x="19414" y="7624"/>
                      <a:pt x="19676" y="8418"/>
                    </a:cubicBezTo>
                    <a:cubicBezTo>
                      <a:pt x="20113" y="9688"/>
                      <a:pt x="19676" y="11832"/>
                      <a:pt x="19326" y="130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8" name="Freeform 59"/>
              <p:cNvSpPr/>
              <p:nvPr/>
            </p:nvSpPr>
            <p:spPr>
              <a:xfrm rot="413448">
                <a:off x="13009" y="25716"/>
                <a:ext cx="331280" cy="205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7" h="20436" extrusionOk="0">
                    <a:moveTo>
                      <a:pt x="0" y="2566"/>
                    </a:moveTo>
                    <a:cubicBezTo>
                      <a:pt x="2808" y="1872"/>
                      <a:pt x="10044" y="-1164"/>
                      <a:pt x="20088" y="484"/>
                    </a:cubicBezTo>
                    <a:cubicBezTo>
                      <a:pt x="21600" y="8465"/>
                      <a:pt x="18954" y="16619"/>
                      <a:pt x="16038" y="20436"/>
                    </a:cubicBezTo>
                    <a:cubicBezTo>
                      <a:pt x="13230" y="18788"/>
                      <a:pt x="3348" y="9072"/>
                      <a:pt x="0" y="256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579" name="Freeform 60"/>
              <p:cNvSpPr/>
              <p:nvPr/>
            </p:nvSpPr>
            <p:spPr>
              <a:xfrm rot="413448">
                <a:off x="8601" y="19290"/>
                <a:ext cx="331404" cy="16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8" h="20157" extrusionOk="0">
                    <a:moveTo>
                      <a:pt x="0" y="3178"/>
                    </a:moveTo>
                    <a:cubicBezTo>
                      <a:pt x="2865" y="2318"/>
                      <a:pt x="10249" y="-1443"/>
                      <a:pt x="20498" y="599"/>
                    </a:cubicBezTo>
                    <a:cubicBezTo>
                      <a:pt x="21600" y="7691"/>
                      <a:pt x="20553" y="14891"/>
                      <a:pt x="18735" y="20157"/>
                    </a:cubicBezTo>
                    <a:cubicBezTo>
                      <a:pt x="11461" y="14999"/>
                      <a:pt x="5731" y="9303"/>
                      <a:pt x="0" y="3178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</p:grpSp>
      <p:sp>
        <p:nvSpPr>
          <p:cNvPr id="1583" name="Rectangle 159"/>
          <p:cNvSpPr txBox="1"/>
          <p:nvPr/>
        </p:nvSpPr>
        <p:spPr>
          <a:xfrm>
            <a:off x="473233" y="2248932"/>
            <a:ext cx="1129905" cy="645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sz="1200" b="1" dirty="0"/>
              <a:t>分层加密技术使各层物流配送更</a:t>
            </a:r>
            <a:r>
              <a:rPr lang="zh-CN" altLang="en-US" sz="1200" b="1" dirty="0"/>
              <a:t>安全</a:t>
            </a:r>
            <a:endParaRPr lang="zh-CN" sz="1200" b="1" dirty="0"/>
          </a:p>
        </p:txBody>
      </p:sp>
      <p:sp>
        <p:nvSpPr>
          <p:cNvPr id="1585" name="Rectangle 161"/>
          <p:cNvSpPr txBox="1"/>
          <p:nvPr/>
        </p:nvSpPr>
        <p:spPr>
          <a:xfrm>
            <a:off x="1745456" y="992980"/>
            <a:ext cx="1129905" cy="64633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200" b="1" dirty="0"/>
              <a:t>分级机密</a:t>
            </a:r>
            <a:r>
              <a:rPr lang="zh-CN" sz="1200" b="1" dirty="0"/>
              <a:t>，防止物流公司内部泄密</a:t>
            </a:r>
          </a:p>
        </p:txBody>
      </p:sp>
      <p:sp>
        <p:nvSpPr>
          <p:cNvPr id="1589" name="Rectangle 167"/>
          <p:cNvSpPr txBox="1"/>
          <p:nvPr/>
        </p:nvSpPr>
        <p:spPr>
          <a:xfrm>
            <a:off x="3189560" y="626274"/>
            <a:ext cx="1131095" cy="8299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defRPr sz="800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200" b="1" dirty="0">
                <a:sym typeface="+mn-ea"/>
              </a:rPr>
              <a:t>显示淘宝京东</a:t>
            </a:r>
            <a:r>
              <a:rPr lang="en-US" altLang="zh-CN" sz="1200" b="1" dirty="0">
                <a:sym typeface="+mn-ea"/>
              </a:rPr>
              <a:t>ID</a:t>
            </a:r>
            <a:r>
              <a:rPr lang="zh-CN" altLang="en-US" sz="1200" b="1" dirty="0">
                <a:sym typeface="+mn-ea"/>
              </a:rPr>
              <a:t>，使用户更轻松找到属于自己的快递</a:t>
            </a:r>
          </a:p>
        </p:txBody>
      </p:sp>
      <p:grpSp>
        <p:nvGrpSpPr>
          <p:cNvPr id="1594" name="Group 170"/>
          <p:cNvGrpSpPr/>
          <p:nvPr/>
        </p:nvGrpSpPr>
        <p:grpSpPr>
          <a:xfrm>
            <a:off x="3682147" y="1629969"/>
            <a:ext cx="311727" cy="311729"/>
            <a:chOff x="0" y="0"/>
            <a:chExt cx="311726" cy="311728"/>
          </a:xfrm>
        </p:grpSpPr>
        <p:sp>
          <p:nvSpPr>
            <p:cNvPr id="1592" name="Freeform 82"/>
            <p:cNvSpPr/>
            <p:nvPr/>
          </p:nvSpPr>
          <p:spPr>
            <a:xfrm>
              <a:off x="-1" y="0"/>
              <a:ext cx="311728" cy="311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31" y="9806"/>
                  </a:moveTo>
                  <a:lnTo>
                    <a:pt x="20213" y="9956"/>
                  </a:lnTo>
                  <a:lnTo>
                    <a:pt x="20156" y="10181"/>
                  </a:lnTo>
                  <a:lnTo>
                    <a:pt x="20119" y="10256"/>
                  </a:lnTo>
                  <a:lnTo>
                    <a:pt x="20081" y="10350"/>
                  </a:lnTo>
                  <a:lnTo>
                    <a:pt x="19988" y="10425"/>
                  </a:lnTo>
                  <a:lnTo>
                    <a:pt x="19931" y="10500"/>
                  </a:lnTo>
                  <a:lnTo>
                    <a:pt x="19838" y="10556"/>
                  </a:lnTo>
                  <a:lnTo>
                    <a:pt x="19725" y="10631"/>
                  </a:lnTo>
                  <a:lnTo>
                    <a:pt x="19613" y="10688"/>
                  </a:lnTo>
                  <a:lnTo>
                    <a:pt x="19463" y="10725"/>
                  </a:lnTo>
                  <a:lnTo>
                    <a:pt x="19294" y="10762"/>
                  </a:lnTo>
                  <a:lnTo>
                    <a:pt x="19106" y="10781"/>
                  </a:lnTo>
                  <a:lnTo>
                    <a:pt x="18900" y="10800"/>
                  </a:lnTo>
                  <a:lnTo>
                    <a:pt x="17494" y="10800"/>
                  </a:lnTo>
                  <a:lnTo>
                    <a:pt x="17419" y="10819"/>
                  </a:lnTo>
                  <a:lnTo>
                    <a:pt x="17306" y="10894"/>
                  </a:lnTo>
                  <a:lnTo>
                    <a:pt x="17269" y="10950"/>
                  </a:lnTo>
                  <a:lnTo>
                    <a:pt x="17231" y="11062"/>
                  </a:lnTo>
                  <a:lnTo>
                    <a:pt x="17231" y="11212"/>
                  </a:lnTo>
                  <a:lnTo>
                    <a:pt x="17250" y="11269"/>
                  </a:lnTo>
                  <a:lnTo>
                    <a:pt x="17306" y="11381"/>
                  </a:lnTo>
                  <a:lnTo>
                    <a:pt x="17419" y="11456"/>
                  </a:lnTo>
                  <a:lnTo>
                    <a:pt x="17494" y="11475"/>
                  </a:lnTo>
                  <a:lnTo>
                    <a:pt x="19050" y="11475"/>
                  </a:lnTo>
                  <a:lnTo>
                    <a:pt x="19350" y="11550"/>
                  </a:lnTo>
                  <a:lnTo>
                    <a:pt x="19463" y="11625"/>
                  </a:lnTo>
                  <a:lnTo>
                    <a:pt x="19575" y="11681"/>
                  </a:lnTo>
                  <a:lnTo>
                    <a:pt x="19725" y="11831"/>
                  </a:lnTo>
                  <a:lnTo>
                    <a:pt x="19800" y="11944"/>
                  </a:lnTo>
                  <a:lnTo>
                    <a:pt x="19856" y="12037"/>
                  </a:lnTo>
                  <a:lnTo>
                    <a:pt x="19894" y="12150"/>
                  </a:lnTo>
                  <a:lnTo>
                    <a:pt x="19931" y="12337"/>
                  </a:lnTo>
                  <a:lnTo>
                    <a:pt x="19950" y="12544"/>
                  </a:lnTo>
                  <a:lnTo>
                    <a:pt x="19931" y="12713"/>
                  </a:lnTo>
                  <a:lnTo>
                    <a:pt x="19894" y="12937"/>
                  </a:lnTo>
                  <a:lnTo>
                    <a:pt x="19838" y="13163"/>
                  </a:lnTo>
                  <a:lnTo>
                    <a:pt x="19613" y="13650"/>
                  </a:lnTo>
                  <a:lnTo>
                    <a:pt x="19519" y="13744"/>
                  </a:lnTo>
                  <a:lnTo>
                    <a:pt x="19406" y="13837"/>
                  </a:lnTo>
                  <a:lnTo>
                    <a:pt x="19313" y="13950"/>
                  </a:lnTo>
                  <a:lnTo>
                    <a:pt x="19163" y="14006"/>
                  </a:lnTo>
                  <a:lnTo>
                    <a:pt x="19031" y="14081"/>
                  </a:lnTo>
                  <a:lnTo>
                    <a:pt x="18863" y="14119"/>
                  </a:lnTo>
                  <a:lnTo>
                    <a:pt x="18675" y="14175"/>
                  </a:lnTo>
                  <a:lnTo>
                    <a:pt x="16875" y="14175"/>
                  </a:lnTo>
                  <a:lnTo>
                    <a:pt x="16800" y="14194"/>
                  </a:lnTo>
                  <a:lnTo>
                    <a:pt x="16744" y="14194"/>
                  </a:lnTo>
                  <a:lnTo>
                    <a:pt x="16631" y="14269"/>
                  </a:lnTo>
                  <a:lnTo>
                    <a:pt x="16594" y="14325"/>
                  </a:lnTo>
                  <a:lnTo>
                    <a:pt x="16556" y="14363"/>
                  </a:lnTo>
                  <a:lnTo>
                    <a:pt x="16556" y="14437"/>
                  </a:lnTo>
                  <a:lnTo>
                    <a:pt x="16538" y="14512"/>
                  </a:lnTo>
                  <a:lnTo>
                    <a:pt x="16556" y="14569"/>
                  </a:lnTo>
                  <a:lnTo>
                    <a:pt x="16556" y="14625"/>
                  </a:lnTo>
                  <a:lnTo>
                    <a:pt x="16594" y="14700"/>
                  </a:lnTo>
                  <a:lnTo>
                    <a:pt x="16631" y="14756"/>
                  </a:lnTo>
                  <a:lnTo>
                    <a:pt x="16688" y="14794"/>
                  </a:lnTo>
                  <a:lnTo>
                    <a:pt x="16800" y="14831"/>
                  </a:lnTo>
                  <a:lnTo>
                    <a:pt x="16875" y="14850"/>
                  </a:lnTo>
                  <a:lnTo>
                    <a:pt x="18188" y="14831"/>
                  </a:lnTo>
                  <a:lnTo>
                    <a:pt x="18394" y="14850"/>
                  </a:lnTo>
                  <a:lnTo>
                    <a:pt x="18581" y="14869"/>
                  </a:lnTo>
                  <a:lnTo>
                    <a:pt x="18713" y="14944"/>
                  </a:lnTo>
                  <a:lnTo>
                    <a:pt x="18844" y="15000"/>
                  </a:lnTo>
                  <a:lnTo>
                    <a:pt x="18937" y="15056"/>
                  </a:lnTo>
                  <a:lnTo>
                    <a:pt x="19031" y="15131"/>
                  </a:lnTo>
                  <a:lnTo>
                    <a:pt x="19087" y="15244"/>
                  </a:lnTo>
                  <a:lnTo>
                    <a:pt x="19125" y="15337"/>
                  </a:lnTo>
                  <a:lnTo>
                    <a:pt x="19163" y="15469"/>
                  </a:lnTo>
                  <a:lnTo>
                    <a:pt x="19163" y="15563"/>
                  </a:lnTo>
                  <a:lnTo>
                    <a:pt x="19181" y="15694"/>
                  </a:lnTo>
                  <a:lnTo>
                    <a:pt x="19125" y="16031"/>
                  </a:lnTo>
                  <a:lnTo>
                    <a:pt x="19087" y="16237"/>
                  </a:lnTo>
                  <a:lnTo>
                    <a:pt x="19013" y="16481"/>
                  </a:lnTo>
                  <a:lnTo>
                    <a:pt x="18900" y="16725"/>
                  </a:lnTo>
                  <a:lnTo>
                    <a:pt x="18863" y="16837"/>
                  </a:lnTo>
                  <a:lnTo>
                    <a:pt x="18806" y="16950"/>
                  </a:lnTo>
                  <a:lnTo>
                    <a:pt x="18713" y="17044"/>
                  </a:lnTo>
                  <a:lnTo>
                    <a:pt x="18638" y="17137"/>
                  </a:lnTo>
                  <a:lnTo>
                    <a:pt x="18544" y="17231"/>
                  </a:lnTo>
                  <a:lnTo>
                    <a:pt x="18431" y="17306"/>
                  </a:lnTo>
                  <a:lnTo>
                    <a:pt x="18300" y="17381"/>
                  </a:lnTo>
                  <a:lnTo>
                    <a:pt x="18150" y="17437"/>
                  </a:lnTo>
                  <a:lnTo>
                    <a:pt x="17963" y="17494"/>
                  </a:lnTo>
                  <a:lnTo>
                    <a:pt x="17775" y="17513"/>
                  </a:lnTo>
                  <a:lnTo>
                    <a:pt x="17550" y="17531"/>
                  </a:lnTo>
                  <a:lnTo>
                    <a:pt x="17306" y="17550"/>
                  </a:lnTo>
                  <a:lnTo>
                    <a:pt x="16125" y="17550"/>
                  </a:lnTo>
                  <a:lnTo>
                    <a:pt x="16069" y="17569"/>
                  </a:lnTo>
                  <a:lnTo>
                    <a:pt x="16013" y="17606"/>
                  </a:lnTo>
                  <a:lnTo>
                    <a:pt x="15919" y="17700"/>
                  </a:lnTo>
                  <a:lnTo>
                    <a:pt x="15881" y="17756"/>
                  </a:lnTo>
                  <a:lnTo>
                    <a:pt x="15863" y="17813"/>
                  </a:lnTo>
                  <a:lnTo>
                    <a:pt x="15863" y="17962"/>
                  </a:lnTo>
                  <a:lnTo>
                    <a:pt x="15881" y="18019"/>
                  </a:lnTo>
                  <a:lnTo>
                    <a:pt x="15919" y="18075"/>
                  </a:lnTo>
                  <a:lnTo>
                    <a:pt x="15975" y="18113"/>
                  </a:lnTo>
                  <a:lnTo>
                    <a:pt x="16069" y="18206"/>
                  </a:lnTo>
                  <a:lnTo>
                    <a:pt x="16125" y="18225"/>
                  </a:lnTo>
                  <a:lnTo>
                    <a:pt x="17269" y="18225"/>
                  </a:lnTo>
                  <a:lnTo>
                    <a:pt x="17381" y="18244"/>
                  </a:lnTo>
                  <a:lnTo>
                    <a:pt x="17513" y="18262"/>
                  </a:lnTo>
                  <a:lnTo>
                    <a:pt x="17606" y="18281"/>
                  </a:lnTo>
                  <a:lnTo>
                    <a:pt x="17756" y="18394"/>
                  </a:lnTo>
                  <a:lnTo>
                    <a:pt x="17813" y="18469"/>
                  </a:lnTo>
                  <a:lnTo>
                    <a:pt x="17869" y="18525"/>
                  </a:lnTo>
                  <a:lnTo>
                    <a:pt x="17906" y="18600"/>
                  </a:lnTo>
                  <a:lnTo>
                    <a:pt x="17944" y="18769"/>
                  </a:lnTo>
                  <a:lnTo>
                    <a:pt x="17963" y="18900"/>
                  </a:lnTo>
                  <a:lnTo>
                    <a:pt x="17963" y="19050"/>
                  </a:lnTo>
                  <a:lnTo>
                    <a:pt x="17944" y="19162"/>
                  </a:lnTo>
                  <a:lnTo>
                    <a:pt x="17831" y="19519"/>
                  </a:lnTo>
                  <a:lnTo>
                    <a:pt x="17775" y="19650"/>
                  </a:lnTo>
                  <a:lnTo>
                    <a:pt x="17681" y="19800"/>
                  </a:lnTo>
                  <a:lnTo>
                    <a:pt x="17587" y="19894"/>
                  </a:lnTo>
                  <a:lnTo>
                    <a:pt x="17456" y="20006"/>
                  </a:lnTo>
                  <a:lnTo>
                    <a:pt x="17325" y="20081"/>
                  </a:lnTo>
                  <a:lnTo>
                    <a:pt x="17175" y="20156"/>
                  </a:lnTo>
                  <a:lnTo>
                    <a:pt x="17006" y="20194"/>
                  </a:lnTo>
                  <a:lnTo>
                    <a:pt x="16781" y="20250"/>
                  </a:lnTo>
                  <a:lnTo>
                    <a:pt x="12844" y="20250"/>
                  </a:lnTo>
                  <a:lnTo>
                    <a:pt x="12169" y="20231"/>
                  </a:lnTo>
                  <a:lnTo>
                    <a:pt x="11494" y="20175"/>
                  </a:lnTo>
                  <a:lnTo>
                    <a:pt x="10856" y="20119"/>
                  </a:lnTo>
                  <a:lnTo>
                    <a:pt x="10294" y="20044"/>
                  </a:lnTo>
                  <a:lnTo>
                    <a:pt x="9806" y="19969"/>
                  </a:lnTo>
                  <a:lnTo>
                    <a:pt x="9450" y="19875"/>
                  </a:lnTo>
                  <a:lnTo>
                    <a:pt x="9206" y="19838"/>
                  </a:lnTo>
                  <a:lnTo>
                    <a:pt x="9094" y="19819"/>
                  </a:lnTo>
                  <a:lnTo>
                    <a:pt x="8175" y="19594"/>
                  </a:lnTo>
                  <a:lnTo>
                    <a:pt x="7463" y="19425"/>
                  </a:lnTo>
                  <a:lnTo>
                    <a:pt x="6937" y="19313"/>
                  </a:lnTo>
                  <a:lnTo>
                    <a:pt x="6544" y="19219"/>
                  </a:lnTo>
                  <a:lnTo>
                    <a:pt x="6300" y="19144"/>
                  </a:lnTo>
                  <a:lnTo>
                    <a:pt x="6150" y="19106"/>
                  </a:lnTo>
                  <a:lnTo>
                    <a:pt x="6038" y="19087"/>
                  </a:lnTo>
                  <a:lnTo>
                    <a:pt x="5981" y="19069"/>
                  </a:lnTo>
                  <a:lnTo>
                    <a:pt x="5887" y="19050"/>
                  </a:lnTo>
                  <a:lnTo>
                    <a:pt x="5700" y="18975"/>
                  </a:lnTo>
                  <a:lnTo>
                    <a:pt x="5569" y="18881"/>
                  </a:lnTo>
                  <a:lnTo>
                    <a:pt x="5494" y="18787"/>
                  </a:lnTo>
                  <a:lnTo>
                    <a:pt x="5456" y="18731"/>
                  </a:lnTo>
                  <a:lnTo>
                    <a:pt x="5437" y="18637"/>
                  </a:lnTo>
                  <a:lnTo>
                    <a:pt x="5400" y="18487"/>
                  </a:lnTo>
                  <a:lnTo>
                    <a:pt x="5400" y="9150"/>
                  </a:lnTo>
                  <a:lnTo>
                    <a:pt x="5437" y="8925"/>
                  </a:lnTo>
                  <a:lnTo>
                    <a:pt x="5475" y="8831"/>
                  </a:lnTo>
                  <a:lnTo>
                    <a:pt x="5531" y="8719"/>
                  </a:lnTo>
                  <a:lnTo>
                    <a:pt x="5625" y="8644"/>
                  </a:lnTo>
                  <a:lnTo>
                    <a:pt x="5719" y="8550"/>
                  </a:lnTo>
                  <a:lnTo>
                    <a:pt x="5812" y="8494"/>
                  </a:lnTo>
                  <a:lnTo>
                    <a:pt x="5944" y="8456"/>
                  </a:lnTo>
                  <a:lnTo>
                    <a:pt x="6000" y="8419"/>
                  </a:lnTo>
                  <a:lnTo>
                    <a:pt x="6094" y="8400"/>
                  </a:lnTo>
                  <a:lnTo>
                    <a:pt x="6356" y="8269"/>
                  </a:lnTo>
                  <a:lnTo>
                    <a:pt x="6637" y="8137"/>
                  </a:lnTo>
                  <a:lnTo>
                    <a:pt x="6900" y="7987"/>
                  </a:lnTo>
                  <a:lnTo>
                    <a:pt x="7144" y="7856"/>
                  </a:lnTo>
                  <a:lnTo>
                    <a:pt x="7369" y="7687"/>
                  </a:lnTo>
                  <a:lnTo>
                    <a:pt x="7575" y="7519"/>
                  </a:lnTo>
                  <a:lnTo>
                    <a:pt x="7800" y="7369"/>
                  </a:lnTo>
                  <a:lnTo>
                    <a:pt x="8006" y="7181"/>
                  </a:lnTo>
                  <a:lnTo>
                    <a:pt x="8194" y="6994"/>
                  </a:lnTo>
                  <a:lnTo>
                    <a:pt x="8381" y="6825"/>
                  </a:lnTo>
                  <a:lnTo>
                    <a:pt x="8531" y="6619"/>
                  </a:lnTo>
                  <a:lnTo>
                    <a:pt x="8700" y="6431"/>
                  </a:lnTo>
                  <a:lnTo>
                    <a:pt x="9000" y="6000"/>
                  </a:lnTo>
                  <a:lnTo>
                    <a:pt x="9244" y="5606"/>
                  </a:lnTo>
                  <a:lnTo>
                    <a:pt x="9469" y="5156"/>
                  </a:lnTo>
                  <a:lnTo>
                    <a:pt x="9656" y="4706"/>
                  </a:lnTo>
                  <a:lnTo>
                    <a:pt x="9788" y="4275"/>
                  </a:lnTo>
                  <a:lnTo>
                    <a:pt x="9919" y="3806"/>
                  </a:lnTo>
                  <a:lnTo>
                    <a:pt x="10013" y="3356"/>
                  </a:lnTo>
                  <a:lnTo>
                    <a:pt x="10069" y="2906"/>
                  </a:lnTo>
                  <a:lnTo>
                    <a:pt x="10106" y="2456"/>
                  </a:lnTo>
                  <a:lnTo>
                    <a:pt x="10144" y="2025"/>
                  </a:lnTo>
                  <a:lnTo>
                    <a:pt x="10144" y="1894"/>
                  </a:lnTo>
                  <a:lnTo>
                    <a:pt x="10181" y="1781"/>
                  </a:lnTo>
                  <a:lnTo>
                    <a:pt x="10237" y="1669"/>
                  </a:lnTo>
                  <a:lnTo>
                    <a:pt x="10294" y="1575"/>
                  </a:lnTo>
                  <a:lnTo>
                    <a:pt x="10406" y="1462"/>
                  </a:lnTo>
                  <a:lnTo>
                    <a:pt x="10519" y="1406"/>
                  </a:lnTo>
                  <a:lnTo>
                    <a:pt x="10650" y="1369"/>
                  </a:lnTo>
                  <a:lnTo>
                    <a:pt x="10800" y="1350"/>
                  </a:lnTo>
                  <a:lnTo>
                    <a:pt x="10950" y="1369"/>
                  </a:lnTo>
                  <a:lnTo>
                    <a:pt x="11081" y="1406"/>
                  </a:lnTo>
                  <a:lnTo>
                    <a:pt x="11419" y="1594"/>
                  </a:lnTo>
                  <a:lnTo>
                    <a:pt x="11569" y="1744"/>
                  </a:lnTo>
                  <a:lnTo>
                    <a:pt x="11737" y="1894"/>
                  </a:lnTo>
                  <a:lnTo>
                    <a:pt x="11887" y="2081"/>
                  </a:lnTo>
                  <a:lnTo>
                    <a:pt x="12056" y="2287"/>
                  </a:lnTo>
                  <a:lnTo>
                    <a:pt x="12206" y="2512"/>
                  </a:lnTo>
                  <a:lnTo>
                    <a:pt x="12469" y="3037"/>
                  </a:lnTo>
                  <a:lnTo>
                    <a:pt x="12562" y="3300"/>
                  </a:lnTo>
                  <a:lnTo>
                    <a:pt x="12637" y="3600"/>
                  </a:lnTo>
                  <a:lnTo>
                    <a:pt x="12731" y="3900"/>
                  </a:lnTo>
                  <a:lnTo>
                    <a:pt x="12769" y="4219"/>
                  </a:lnTo>
                  <a:lnTo>
                    <a:pt x="12769" y="5100"/>
                  </a:lnTo>
                  <a:lnTo>
                    <a:pt x="12750" y="5550"/>
                  </a:lnTo>
                  <a:lnTo>
                    <a:pt x="12731" y="5944"/>
                  </a:lnTo>
                  <a:lnTo>
                    <a:pt x="12675" y="6300"/>
                  </a:lnTo>
                  <a:lnTo>
                    <a:pt x="12581" y="6656"/>
                  </a:lnTo>
                  <a:lnTo>
                    <a:pt x="12488" y="7069"/>
                  </a:lnTo>
                  <a:lnTo>
                    <a:pt x="12338" y="7519"/>
                  </a:lnTo>
                  <a:lnTo>
                    <a:pt x="12169" y="8100"/>
                  </a:lnTo>
                  <a:lnTo>
                    <a:pt x="14363" y="8100"/>
                  </a:lnTo>
                  <a:lnTo>
                    <a:pt x="16050" y="8119"/>
                  </a:lnTo>
                  <a:lnTo>
                    <a:pt x="17269" y="8137"/>
                  </a:lnTo>
                  <a:lnTo>
                    <a:pt x="18112" y="8175"/>
                  </a:lnTo>
                  <a:lnTo>
                    <a:pt x="18656" y="8194"/>
                  </a:lnTo>
                  <a:lnTo>
                    <a:pt x="19013" y="8231"/>
                  </a:lnTo>
                  <a:lnTo>
                    <a:pt x="19256" y="8287"/>
                  </a:lnTo>
                  <a:lnTo>
                    <a:pt x="19444" y="8363"/>
                  </a:lnTo>
                  <a:lnTo>
                    <a:pt x="19575" y="8400"/>
                  </a:lnTo>
                  <a:lnTo>
                    <a:pt x="19688" y="8437"/>
                  </a:lnTo>
                  <a:lnTo>
                    <a:pt x="19800" y="8494"/>
                  </a:lnTo>
                  <a:lnTo>
                    <a:pt x="19875" y="8587"/>
                  </a:lnTo>
                  <a:lnTo>
                    <a:pt x="20025" y="8719"/>
                  </a:lnTo>
                  <a:lnTo>
                    <a:pt x="20119" y="8869"/>
                  </a:lnTo>
                  <a:lnTo>
                    <a:pt x="20194" y="9019"/>
                  </a:lnTo>
                  <a:lnTo>
                    <a:pt x="20213" y="9169"/>
                  </a:lnTo>
                  <a:lnTo>
                    <a:pt x="20231" y="9281"/>
                  </a:lnTo>
                  <a:lnTo>
                    <a:pt x="20269" y="9394"/>
                  </a:lnTo>
                  <a:lnTo>
                    <a:pt x="20231" y="9600"/>
                  </a:lnTo>
                  <a:lnTo>
                    <a:pt x="20231" y="9806"/>
                  </a:lnTo>
                  <a:close/>
                  <a:moveTo>
                    <a:pt x="4725" y="19575"/>
                  </a:moveTo>
                  <a:lnTo>
                    <a:pt x="4706" y="19725"/>
                  </a:lnTo>
                  <a:lnTo>
                    <a:pt x="4669" y="19838"/>
                  </a:lnTo>
                  <a:lnTo>
                    <a:pt x="4612" y="19931"/>
                  </a:lnTo>
                  <a:lnTo>
                    <a:pt x="4519" y="20044"/>
                  </a:lnTo>
                  <a:lnTo>
                    <a:pt x="4331" y="20194"/>
                  </a:lnTo>
                  <a:lnTo>
                    <a:pt x="4181" y="20231"/>
                  </a:lnTo>
                  <a:lnTo>
                    <a:pt x="4050" y="20250"/>
                  </a:lnTo>
                  <a:lnTo>
                    <a:pt x="2025" y="20250"/>
                  </a:lnTo>
                  <a:lnTo>
                    <a:pt x="1894" y="20231"/>
                  </a:lnTo>
                  <a:lnTo>
                    <a:pt x="1762" y="20194"/>
                  </a:lnTo>
                  <a:lnTo>
                    <a:pt x="1650" y="20119"/>
                  </a:lnTo>
                  <a:lnTo>
                    <a:pt x="1556" y="20044"/>
                  </a:lnTo>
                  <a:lnTo>
                    <a:pt x="1462" y="19931"/>
                  </a:lnTo>
                  <a:lnTo>
                    <a:pt x="1406" y="19838"/>
                  </a:lnTo>
                  <a:lnTo>
                    <a:pt x="1369" y="19725"/>
                  </a:lnTo>
                  <a:lnTo>
                    <a:pt x="1350" y="19575"/>
                  </a:lnTo>
                  <a:lnTo>
                    <a:pt x="1350" y="8775"/>
                  </a:lnTo>
                  <a:lnTo>
                    <a:pt x="1369" y="8644"/>
                  </a:lnTo>
                  <a:lnTo>
                    <a:pt x="1406" y="8513"/>
                  </a:lnTo>
                  <a:lnTo>
                    <a:pt x="1462" y="8400"/>
                  </a:lnTo>
                  <a:lnTo>
                    <a:pt x="1556" y="8287"/>
                  </a:lnTo>
                  <a:lnTo>
                    <a:pt x="1650" y="8213"/>
                  </a:lnTo>
                  <a:lnTo>
                    <a:pt x="1762" y="8156"/>
                  </a:lnTo>
                  <a:lnTo>
                    <a:pt x="1894" y="8119"/>
                  </a:lnTo>
                  <a:lnTo>
                    <a:pt x="2025" y="8100"/>
                  </a:lnTo>
                  <a:lnTo>
                    <a:pt x="4050" y="8100"/>
                  </a:lnTo>
                  <a:lnTo>
                    <a:pt x="4181" y="8119"/>
                  </a:lnTo>
                  <a:lnTo>
                    <a:pt x="4331" y="8156"/>
                  </a:lnTo>
                  <a:lnTo>
                    <a:pt x="4425" y="8213"/>
                  </a:lnTo>
                  <a:lnTo>
                    <a:pt x="4519" y="8287"/>
                  </a:lnTo>
                  <a:lnTo>
                    <a:pt x="4612" y="8400"/>
                  </a:lnTo>
                  <a:lnTo>
                    <a:pt x="4669" y="8513"/>
                  </a:lnTo>
                  <a:lnTo>
                    <a:pt x="4706" y="8644"/>
                  </a:lnTo>
                  <a:lnTo>
                    <a:pt x="4725" y="8775"/>
                  </a:lnTo>
                  <a:lnTo>
                    <a:pt x="4725" y="19575"/>
                  </a:lnTo>
                  <a:close/>
                  <a:moveTo>
                    <a:pt x="19688" y="7069"/>
                  </a:moveTo>
                  <a:lnTo>
                    <a:pt x="19313" y="6994"/>
                  </a:lnTo>
                  <a:lnTo>
                    <a:pt x="18844" y="6937"/>
                  </a:lnTo>
                  <a:lnTo>
                    <a:pt x="18281" y="6900"/>
                  </a:lnTo>
                  <a:lnTo>
                    <a:pt x="17587" y="6862"/>
                  </a:lnTo>
                  <a:lnTo>
                    <a:pt x="16819" y="6844"/>
                  </a:lnTo>
                  <a:lnTo>
                    <a:pt x="15975" y="6825"/>
                  </a:lnTo>
                  <a:lnTo>
                    <a:pt x="15000" y="6806"/>
                  </a:lnTo>
                  <a:lnTo>
                    <a:pt x="13969" y="6769"/>
                  </a:lnTo>
                  <a:lnTo>
                    <a:pt x="14044" y="6300"/>
                  </a:lnTo>
                  <a:lnTo>
                    <a:pt x="14081" y="5812"/>
                  </a:lnTo>
                  <a:lnTo>
                    <a:pt x="14119" y="5231"/>
                  </a:lnTo>
                  <a:lnTo>
                    <a:pt x="14119" y="4556"/>
                  </a:lnTo>
                  <a:lnTo>
                    <a:pt x="14100" y="4106"/>
                  </a:lnTo>
                  <a:lnTo>
                    <a:pt x="14044" y="3656"/>
                  </a:lnTo>
                  <a:lnTo>
                    <a:pt x="13950" y="3225"/>
                  </a:lnTo>
                  <a:lnTo>
                    <a:pt x="13819" y="2831"/>
                  </a:lnTo>
                  <a:lnTo>
                    <a:pt x="13650" y="2419"/>
                  </a:lnTo>
                  <a:lnTo>
                    <a:pt x="13481" y="2044"/>
                  </a:lnTo>
                  <a:lnTo>
                    <a:pt x="13275" y="1687"/>
                  </a:lnTo>
                  <a:lnTo>
                    <a:pt x="13050" y="1369"/>
                  </a:lnTo>
                  <a:lnTo>
                    <a:pt x="12806" y="1069"/>
                  </a:lnTo>
                  <a:lnTo>
                    <a:pt x="12544" y="806"/>
                  </a:lnTo>
                  <a:lnTo>
                    <a:pt x="12263" y="562"/>
                  </a:lnTo>
                  <a:lnTo>
                    <a:pt x="11981" y="375"/>
                  </a:lnTo>
                  <a:lnTo>
                    <a:pt x="11700" y="225"/>
                  </a:lnTo>
                  <a:lnTo>
                    <a:pt x="11381" y="94"/>
                  </a:lnTo>
                  <a:lnTo>
                    <a:pt x="11250" y="56"/>
                  </a:lnTo>
                  <a:lnTo>
                    <a:pt x="11081" y="19"/>
                  </a:lnTo>
                  <a:lnTo>
                    <a:pt x="10950" y="0"/>
                  </a:lnTo>
                  <a:lnTo>
                    <a:pt x="10800" y="0"/>
                  </a:lnTo>
                  <a:lnTo>
                    <a:pt x="10594" y="19"/>
                  </a:lnTo>
                  <a:lnTo>
                    <a:pt x="10406" y="37"/>
                  </a:lnTo>
                  <a:lnTo>
                    <a:pt x="10200" y="94"/>
                  </a:lnTo>
                  <a:lnTo>
                    <a:pt x="10013" y="150"/>
                  </a:lnTo>
                  <a:lnTo>
                    <a:pt x="9675" y="337"/>
                  </a:lnTo>
                  <a:lnTo>
                    <a:pt x="9525" y="450"/>
                  </a:lnTo>
                  <a:lnTo>
                    <a:pt x="9244" y="731"/>
                  </a:lnTo>
                  <a:lnTo>
                    <a:pt x="9131" y="881"/>
                  </a:lnTo>
                  <a:lnTo>
                    <a:pt x="9019" y="1050"/>
                  </a:lnTo>
                  <a:lnTo>
                    <a:pt x="8944" y="1237"/>
                  </a:lnTo>
                  <a:lnTo>
                    <a:pt x="8888" y="1406"/>
                  </a:lnTo>
                  <a:lnTo>
                    <a:pt x="8813" y="1594"/>
                  </a:lnTo>
                  <a:lnTo>
                    <a:pt x="8775" y="2006"/>
                  </a:lnTo>
                  <a:lnTo>
                    <a:pt x="8756" y="2287"/>
                  </a:lnTo>
                  <a:lnTo>
                    <a:pt x="8756" y="2569"/>
                  </a:lnTo>
                  <a:lnTo>
                    <a:pt x="8719" y="2869"/>
                  </a:lnTo>
                  <a:lnTo>
                    <a:pt x="8662" y="3169"/>
                  </a:lnTo>
                  <a:lnTo>
                    <a:pt x="8587" y="3487"/>
                  </a:lnTo>
                  <a:lnTo>
                    <a:pt x="8512" y="3844"/>
                  </a:lnTo>
                  <a:lnTo>
                    <a:pt x="8400" y="4181"/>
                  </a:lnTo>
                  <a:lnTo>
                    <a:pt x="8269" y="4500"/>
                  </a:lnTo>
                  <a:lnTo>
                    <a:pt x="8119" y="4856"/>
                  </a:lnTo>
                  <a:lnTo>
                    <a:pt x="7931" y="5194"/>
                  </a:lnTo>
                  <a:lnTo>
                    <a:pt x="7706" y="5512"/>
                  </a:lnTo>
                  <a:lnTo>
                    <a:pt x="7444" y="5831"/>
                  </a:lnTo>
                  <a:lnTo>
                    <a:pt x="7162" y="6131"/>
                  </a:lnTo>
                  <a:lnTo>
                    <a:pt x="6825" y="6412"/>
                  </a:lnTo>
                  <a:lnTo>
                    <a:pt x="6675" y="6525"/>
                  </a:lnTo>
                  <a:lnTo>
                    <a:pt x="6469" y="6675"/>
                  </a:lnTo>
                  <a:lnTo>
                    <a:pt x="6281" y="6806"/>
                  </a:lnTo>
                  <a:lnTo>
                    <a:pt x="5681" y="7106"/>
                  </a:lnTo>
                  <a:lnTo>
                    <a:pt x="5475" y="7200"/>
                  </a:lnTo>
                  <a:lnTo>
                    <a:pt x="5362" y="7256"/>
                  </a:lnTo>
                  <a:lnTo>
                    <a:pt x="5400" y="7275"/>
                  </a:lnTo>
                  <a:lnTo>
                    <a:pt x="5250" y="7181"/>
                  </a:lnTo>
                  <a:lnTo>
                    <a:pt x="5119" y="7087"/>
                  </a:lnTo>
                  <a:lnTo>
                    <a:pt x="4950" y="6975"/>
                  </a:lnTo>
                  <a:lnTo>
                    <a:pt x="4781" y="6900"/>
                  </a:lnTo>
                  <a:lnTo>
                    <a:pt x="4612" y="6844"/>
                  </a:lnTo>
                  <a:lnTo>
                    <a:pt x="4425" y="6806"/>
                  </a:lnTo>
                  <a:lnTo>
                    <a:pt x="4237" y="6750"/>
                  </a:lnTo>
                  <a:lnTo>
                    <a:pt x="1819" y="6750"/>
                  </a:lnTo>
                  <a:lnTo>
                    <a:pt x="1612" y="6806"/>
                  </a:lnTo>
                  <a:lnTo>
                    <a:pt x="1425" y="6844"/>
                  </a:lnTo>
                  <a:lnTo>
                    <a:pt x="1237" y="6900"/>
                  </a:lnTo>
                  <a:lnTo>
                    <a:pt x="1069" y="6994"/>
                  </a:lnTo>
                  <a:lnTo>
                    <a:pt x="900" y="7106"/>
                  </a:lnTo>
                  <a:lnTo>
                    <a:pt x="731" y="7200"/>
                  </a:lnTo>
                  <a:lnTo>
                    <a:pt x="600" y="7350"/>
                  </a:lnTo>
                  <a:lnTo>
                    <a:pt x="450" y="7481"/>
                  </a:lnTo>
                  <a:lnTo>
                    <a:pt x="356" y="7650"/>
                  </a:lnTo>
                  <a:lnTo>
                    <a:pt x="244" y="7819"/>
                  </a:lnTo>
                  <a:lnTo>
                    <a:pt x="150" y="7987"/>
                  </a:lnTo>
                  <a:lnTo>
                    <a:pt x="94" y="8175"/>
                  </a:lnTo>
                  <a:lnTo>
                    <a:pt x="56" y="8363"/>
                  </a:lnTo>
                  <a:lnTo>
                    <a:pt x="0" y="8550"/>
                  </a:lnTo>
                  <a:lnTo>
                    <a:pt x="0" y="19781"/>
                  </a:lnTo>
                  <a:lnTo>
                    <a:pt x="56" y="19987"/>
                  </a:lnTo>
                  <a:lnTo>
                    <a:pt x="94" y="20175"/>
                  </a:lnTo>
                  <a:lnTo>
                    <a:pt x="150" y="20362"/>
                  </a:lnTo>
                  <a:lnTo>
                    <a:pt x="244" y="20531"/>
                  </a:lnTo>
                  <a:lnTo>
                    <a:pt x="356" y="20700"/>
                  </a:lnTo>
                  <a:lnTo>
                    <a:pt x="450" y="20850"/>
                  </a:lnTo>
                  <a:lnTo>
                    <a:pt x="600" y="21019"/>
                  </a:lnTo>
                  <a:lnTo>
                    <a:pt x="731" y="21131"/>
                  </a:lnTo>
                  <a:lnTo>
                    <a:pt x="900" y="21263"/>
                  </a:lnTo>
                  <a:lnTo>
                    <a:pt x="1069" y="21356"/>
                  </a:lnTo>
                  <a:lnTo>
                    <a:pt x="1237" y="21431"/>
                  </a:lnTo>
                  <a:lnTo>
                    <a:pt x="1425" y="21506"/>
                  </a:lnTo>
                  <a:lnTo>
                    <a:pt x="1612" y="21563"/>
                  </a:lnTo>
                  <a:lnTo>
                    <a:pt x="2025" y="21600"/>
                  </a:lnTo>
                  <a:lnTo>
                    <a:pt x="4200" y="21600"/>
                  </a:lnTo>
                  <a:lnTo>
                    <a:pt x="4350" y="21581"/>
                  </a:lnTo>
                  <a:lnTo>
                    <a:pt x="4481" y="21544"/>
                  </a:lnTo>
                  <a:lnTo>
                    <a:pt x="4631" y="21525"/>
                  </a:lnTo>
                  <a:lnTo>
                    <a:pt x="4763" y="21450"/>
                  </a:lnTo>
                  <a:lnTo>
                    <a:pt x="4894" y="21394"/>
                  </a:lnTo>
                  <a:lnTo>
                    <a:pt x="5006" y="21338"/>
                  </a:lnTo>
                  <a:lnTo>
                    <a:pt x="5137" y="21281"/>
                  </a:lnTo>
                  <a:lnTo>
                    <a:pt x="5362" y="21094"/>
                  </a:lnTo>
                  <a:lnTo>
                    <a:pt x="5531" y="20887"/>
                  </a:lnTo>
                  <a:lnTo>
                    <a:pt x="5719" y="20662"/>
                  </a:lnTo>
                  <a:lnTo>
                    <a:pt x="5850" y="20419"/>
                  </a:lnTo>
                  <a:lnTo>
                    <a:pt x="5869" y="20419"/>
                  </a:lnTo>
                  <a:lnTo>
                    <a:pt x="5887" y="20438"/>
                  </a:lnTo>
                  <a:lnTo>
                    <a:pt x="5963" y="20475"/>
                  </a:lnTo>
                  <a:lnTo>
                    <a:pt x="6038" y="20494"/>
                  </a:lnTo>
                  <a:lnTo>
                    <a:pt x="6094" y="20494"/>
                  </a:lnTo>
                  <a:lnTo>
                    <a:pt x="6450" y="20587"/>
                  </a:lnTo>
                  <a:lnTo>
                    <a:pt x="6994" y="20700"/>
                  </a:lnTo>
                  <a:lnTo>
                    <a:pt x="7762" y="20887"/>
                  </a:lnTo>
                  <a:lnTo>
                    <a:pt x="8813" y="21131"/>
                  </a:lnTo>
                  <a:lnTo>
                    <a:pt x="9000" y="21169"/>
                  </a:lnTo>
                  <a:lnTo>
                    <a:pt x="9319" y="21244"/>
                  </a:lnTo>
                  <a:lnTo>
                    <a:pt x="9750" y="21319"/>
                  </a:lnTo>
                  <a:lnTo>
                    <a:pt x="10256" y="21394"/>
                  </a:lnTo>
                  <a:lnTo>
                    <a:pt x="10838" y="21487"/>
                  </a:lnTo>
                  <a:lnTo>
                    <a:pt x="11475" y="21544"/>
                  </a:lnTo>
                  <a:lnTo>
                    <a:pt x="12131" y="21581"/>
                  </a:lnTo>
                  <a:lnTo>
                    <a:pt x="12844" y="21600"/>
                  </a:lnTo>
                  <a:lnTo>
                    <a:pt x="16744" y="21600"/>
                  </a:lnTo>
                  <a:lnTo>
                    <a:pt x="16931" y="21581"/>
                  </a:lnTo>
                  <a:lnTo>
                    <a:pt x="17138" y="21563"/>
                  </a:lnTo>
                  <a:lnTo>
                    <a:pt x="17513" y="21487"/>
                  </a:lnTo>
                  <a:lnTo>
                    <a:pt x="17663" y="21412"/>
                  </a:lnTo>
                  <a:lnTo>
                    <a:pt x="17831" y="21356"/>
                  </a:lnTo>
                  <a:lnTo>
                    <a:pt x="18000" y="21281"/>
                  </a:lnTo>
                  <a:lnTo>
                    <a:pt x="18131" y="21187"/>
                  </a:lnTo>
                  <a:lnTo>
                    <a:pt x="18281" y="21094"/>
                  </a:lnTo>
                  <a:lnTo>
                    <a:pt x="18394" y="20981"/>
                  </a:lnTo>
                  <a:lnTo>
                    <a:pt x="18544" y="20869"/>
                  </a:lnTo>
                  <a:lnTo>
                    <a:pt x="18638" y="20738"/>
                  </a:lnTo>
                  <a:lnTo>
                    <a:pt x="18769" y="20606"/>
                  </a:lnTo>
                  <a:lnTo>
                    <a:pt x="18863" y="20438"/>
                  </a:lnTo>
                  <a:lnTo>
                    <a:pt x="18937" y="20306"/>
                  </a:lnTo>
                  <a:lnTo>
                    <a:pt x="18975" y="20250"/>
                  </a:lnTo>
                  <a:lnTo>
                    <a:pt x="19050" y="20081"/>
                  </a:lnTo>
                  <a:lnTo>
                    <a:pt x="19144" y="19856"/>
                  </a:lnTo>
                  <a:lnTo>
                    <a:pt x="19256" y="19575"/>
                  </a:lnTo>
                  <a:lnTo>
                    <a:pt x="19313" y="19313"/>
                  </a:lnTo>
                  <a:lnTo>
                    <a:pt x="19331" y="19031"/>
                  </a:lnTo>
                  <a:lnTo>
                    <a:pt x="19331" y="18862"/>
                  </a:lnTo>
                  <a:lnTo>
                    <a:pt x="19313" y="18713"/>
                  </a:lnTo>
                  <a:lnTo>
                    <a:pt x="19294" y="18544"/>
                  </a:lnTo>
                  <a:lnTo>
                    <a:pt x="19256" y="18375"/>
                  </a:lnTo>
                  <a:lnTo>
                    <a:pt x="19388" y="18281"/>
                  </a:lnTo>
                  <a:lnTo>
                    <a:pt x="19519" y="18169"/>
                  </a:lnTo>
                  <a:lnTo>
                    <a:pt x="19706" y="17981"/>
                  </a:lnTo>
                  <a:lnTo>
                    <a:pt x="19894" y="17737"/>
                  </a:lnTo>
                  <a:lnTo>
                    <a:pt x="20025" y="17513"/>
                  </a:lnTo>
                  <a:lnTo>
                    <a:pt x="20138" y="17269"/>
                  </a:lnTo>
                  <a:lnTo>
                    <a:pt x="20231" y="17044"/>
                  </a:lnTo>
                  <a:lnTo>
                    <a:pt x="20306" y="16837"/>
                  </a:lnTo>
                  <a:lnTo>
                    <a:pt x="20363" y="16631"/>
                  </a:lnTo>
                  <a:lnTo>
                    <a:pt x="20438" y="16350"/>
                  </a:lnTo>
                  <a:lnTo>
                    <a:pt x="20494" y="16069"/>
                  </a:lnTo>
                  <a:lnTo>
                    <a:pt x="20531" y="15806"/>
                  </a:lnTo>
                  <a:lnTo>
                    <a:pt x="20531" y="15581"/>
                  </a:lnTo>
                  <a:lnTo>
                    <a:pt x="20494" y="15356"/>
                  </a:lnTo>
                  <a:lnTo>
                    <a:pt x="20475" y="15169"/>
                  </a:lnTo>
                  <a:lnTo>
                    <a:pt x="20363" y="14794"/>
                  </a:lnTo>
                  <a:lnTo>
                    <a:pt x="20531" y="14663"/>
                  </a:lnTo>
                  <a:lnTo>
                    <a:pt x="20663" y="14475"/>
                  </a:lnTo>
                  <a:lnTo>
                    <a:pt x="20794" y="14269"/>
                  </a:lnTo>
                  <a:lnTo>
                    <a:pt x="20906" y="14062"/>
                  </a:lnTo>
                  <a:lnTo>
                    <a:pt x="21038" y="13819"/>
                  </a:lnTo>
                  <a:lnTo>
                    <a:pt x="21131" y="13537"/>
                  </a:lnTo>
                  <a:lnTo>
                    <a:pt x="21206" y="13256"/>
                  </a:lnTo>
                  <a:lnTo>
                    <a:pt x="21281" y="12937"/>
                  </a:lnTo>
                  <a:lnTo>
                    <a:pt x="21300" y="12731"/>
                  </a:lnTo>
                  <a:lnTo>
                    <a:pt x="21319" y="12506"/>
                  </a:lnTo>
                  <a:lnTo>
                    <a:pt x="21281" y="12094"/>
                  </a:lnTo>
                  <a:lnTo>
                    <a:pt x="21225" y="11906"/>
                  </a:lnTo>
                  <a:lnTo>
                    <a:pt x="21169" y="11700"/>
                  </a:lnTo>
                  <a:lnTo>
                    <a:pt x="21094" y="11512"/>
                  </a:lnTo>
                  <a:lnTo>
                    <a:pt x="21000" y="11325"/>
                  </a:lnTo>
                  <a:lnTo>
                    <a:pt x="21150" y="11175"/>
                  </a:lnTo>
                  <a:lnTo>
                    <a:pt x="21244" y="10988"/>
                  </a:lnTo>
                  <a:lnTo>
                    <a:pt x="21356" y="10800"/>
                  </a:lnTo>
                  <a:lnTo>
                    <a:pt x="21431" y="10631"/>
                  </a:lnTo>
                  <a:lnTo>
                    <a:pt x="21488" y="10444"/>
                  </a:lnTo>
                  <a:lnTo>
                    <a:pt x="21544" y="10238"/>
                  </a:lnTo>
                  <a:lnTo>
                    <a:pt x="21581" y="10050"/>
                  </a:lnTo>
                  <a:lnTo>
                    <a:pt x="21581" y="9862"/>
                  </a:lnTo>
                  <a:lnTo>
                    <a:pt x="21600" y="9712"/>
                  </a:lnTo>
                  <a:lnTo>
                    <a:pt x="21600" y="9225"/>
                  </a:lnTo>
                  <a:lnTo>
                    <a:pt x="21581" y="9037"/>
                  </a:lnTo>
                  <a:lnTo>
                    <a:pt x="21544" y="8887"/>
                  </a:lnTo>
                  <a:lnTo>
                    <a:pt x="21488" y="8719"/>
                  </a:lnTo>
                  <a:lnTo>
                    <a:pt x="21412" y="8531"/>
                  </a:lnTo>
                  <a:lnTo>
                    <a:pt x="21356" y="8381"/>
                  </a:lnTo>
                  <a:lnTo>
                    <a:pt x="21131" y="8044"/>
                  </a:lnTo>
                  <a:lnTo>
                    <a:pt x="20869" y="7744"/>
                  </a:lnTo>
                  <a:lnTo>
                    <a:pt x="20719" y="7613"/>
                  </a:lnTo>
                  <a:lnTo>
                    <a:pt x="20550" y="7463"/>
                  </a:lnTo>
                  <a:lnTo>
                    <a:pt x="20363" y="7350"/>
                  </a:lnTo>
                  <a:lnTo>
                    <a:pt x="20138" y="7237"/>
                  </a:lnTo>
                  <a:lnTo>
                    <a:pt x="19931" y="7144"/>
                  </a:lnTo>
                  <a:lnTo>
                    <a:pt x="19688" y="7069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593" name="Freeform 83"/>
            <p:cNvSpPr/>
            <p:nvPr/>
          </p:nvSpPr>
          <p:spPr>
            <a:xfrm>
              <a:off x="29224" y="253278"/>
              <a:ext cx="29226" cy="292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200"/>
                  </a:moveTo>
                  <a:lnTo>
                    <a:pt x="10000" y="14200"/>
                  </a:lnTo>
                  <a:lnTo>
                    <a:pt x="8800" y="13800"/>
                  </a:lnTo>
                  <a:lnTo>
                    <a:pt x="7800" y="12800"/>
                  </a:lnTo>
                  <a:lnTo>
                    <a:pt x="7400" y="12000"/>
                  </a:lnTo>
                  <a:lnTo>
                    <a:pt x="7200" y="11400"/>
                  </a:lnTo>
                  <a:lnTo>
                    <a:pt x="7200" y="10000"/>
                  </a:lnTo>
                  <a:lnTo>
                    <a:pt x="7400" y="9200"/>
                  </a:lnTo>
                  <a:lnTo>
                    <a:pt x="8800" y="7800"/>
                  </a:lnTo>
                  <a:lnTo>
                    <a:pt x="9400" y="7400"/>
                  </a:lnTo>
                  <a:lnTo>
                    <a:pt x="10000" y="7400"/>
                  </a:lnTo>
                  <a:lnTo>
                    <a:pt x="10800" y="7200"/>
                  </a:lnTo>
                  <a:lnTo>
                    <a:pt x="11600" y="7400"/>
                  </a:lnTo>
                  <a:lnTo>
                    <a:pt x="12200" y="7400"/>
                  </a:lnTo>
                  <a:lnTo>
                    <a:pt x="12800" y="7800"/>
                  </a:lnTo>
                  <a:lnTo>
                    <a:pt x="14200" y="9200"/>
                  </a:lnTo>
                  <a:lnTo>
                    <a:pt x="14400" y="10000"/>
                  </a:lnTo>
                  <a:lnTo>
                    <a:pt x="14400" y="11400"/>
                  </a:lnTo>
                  <a:lnTo>
                    <a:pt x="14200" y="12000"/>
                  </a:lnTo>
                  <a:lnTo>
                    <a:pt x="13800" y="12800"/>
                  </a:lnTo>
                  <a:lnTo>
                    <a:pt x="12800" y="13800"/>
                  </a:lnTo>
                  <a:lnTo>
                    <a:pt x="11600" y="14200"/>
                  </a:lnTo>
                  <a:lnTo>
                    <a:pt x="10800" y="14200"/>
                  </a:lnTo>
                  <a:close/>
                  <a:moveTo>
                    <a:pt x="10800" y="0"/>
                  </a:moveTo>
                  <a:lnTo>
                    <a:pt x="9600" y="0"/>
                  </a:lnTo>
                  <a:lnTo>
                    <a:pt x="7600" y="400"/>
                  </a:lnTo>
                  <a:lnTo>
                    <a:pt x="6600" y="800"/>
                  </a:lnTo>
                  <a:lnTo>
                    <a:pt x="4800" y="1800"/>
                  </a:lnTo>
                  <a:lnTo>
                    <a:pt x="3200" y="3000"/>
                  </a:lnTo>
                  <a:lnTo>
                    <a:pt x="1800" y="4800"/>
                  </a:lnTo>
                  <a:lnTo>
                    <a:pt x="800" y="6400"/>
                  </a:lnTo>
                  <a:lnTo>
                    <a:pt x="600" y="7600"/>
                  </a:lnTo>
                  <a:lnTo>
                    <a:pt x="400" y="8600"/>
                  </a:lnTo>
                  <a:lnTo>
                    <a:pt x="0" y="9800"/>
                  </a:lnTo>
                  <a:lnTo>
                    <a:pt x="0" y="11800"/>
                  </a:lnTo>
                  <a:lnTo>
                    <a:pt x="400" y="13000"/>
                  </a:lnTo>
                  <a:lnTo>
                    <a:pt x="800" y="15000"/>
                  </a:lnTo>
                  <a:lnTo>
                    <a:pt x="1800" y="16800"/>
                  </a:lnTo>
                  <a:lnTo>
                    <a:pt x="3200" y="18400"/>
                  </a:lnTo>
                  <a:lnTo>
                    <a:pt x="4800" y="19600"/>
                  </a:lnTo>
                  <a:lnTo>
                    <a:pt x="6600" y="20800"/>
                  </a:lnTo>
                  <a:lnTo>
                    <a:pt x="7600" y="21200"/>
                  </a:lnTo>
                  <a:lnTo>
                    <a:pt x="9600" y="21600"/>
                  </a:lnTo>
                  <a:lnTo>
                    <a:pt x="12000" y="21600"/>
                  </a:lnTo>
                  <a:lnTo>
                    <a:pt x="14000" y="21200"/>
                  </a:lnTo>
                  <a:lnTo>
                    <a:pt x="15000" y="20800"/>
                  </a:lnTo>
                  <a:lnTo>
                    <a:pt x="16800" y="19600"/>
                  </a:lnTo>
                  <a:lnTo>
                    <a:pt x="18400" y="18400"/>
                  </a:lnTo>
                  <a:lnTo>
                    <a:pt x="19800" y="16800"/>
                  </a:lnTo>
                  <a:lnTo>
                    <a:pt x="20800" y="15000"/>
                  </a:lnTo>
                  <a:lnTo>
                    <a:pt x="21000" y="14000"/>
                  </a:lnTo>
                  <a:lnTo>
                    <a:pt x="21400" y="13000"/>
                  </a:lnTo>
                  <a:lnTo>
                    <a:pt x="21400" y="11800"/>
                  </a:lnTo>
                  <a:lnTo>
                    <a:pt x="21600" y="10800"/>
                  </a:lnTo>
                  <a:lnTo>
                    <a:pt x="21400" y="9800"/>
                  </a:lnTo>
                  <a:lnTo>
                    <a:pt x="21400" y="8600"/>
                  </a:lnTo>
                  <a:lnTo>
                    <a:pt x="21000" y="7600"/>
                  </a:lnTo>
                  <a:lnTo>
                    <a:pt x="20800" y="6400"/>
                  </a:lnTo>
                  <a:lnTo>
                    <a:pt x="19800" y="4800"/>
                  </a:lnTo>
                  <a:lnTo>
                    <a:pt x="18400" y="3000"/>
                  </a:lnTo>
                  <a:lnTo>
                    <a:pt x="16800" y="1800"/>
                  </a:lnTo>
                  <a:lnTo>
                    <a:pt x="15000" y="800"/>
                  </a:lnTo>
                  <a:lnTo>
                    <a:pt x="14000" y="400"/>
                  </a:lnTo>
                  <a:lnTo>
                    <a:pt x="12000" y="0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sp>
        <p:nvSpPr>
          <p:cNvPr id="1595" name="Freeform 140"/>
          <p:cNvSpPr/>
          <p:nvPr/>
        </p:nvSpPr>
        <p:spPr>
          <a:xfrm>
            <a:off x="2160984" y="1959768"/>
            <a:ext cx="311945" cy="3024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5919" y="12794"/>
                </a:moveTo>
                <a:lnTo>
                  <a:pt x="15806" y="12948"/>
                </a:lnTo>
                <a:lnTo>
                  <a:pt x="15694" y="13084"/>
                </a:lnTo>
                <a:lnTo>
                  <a:pt x="15619" y="13258"/>
                </a:lnTo>
                <a:lnTo>
                  <a:pt x="15562" y="13413"/>
                </a:lnTo>
                <a:lnTo>
                  <a:pt x="15506" y="13587"/>
                </a:lnTo>
                <a:lnTo>
                  <a:pt x="15469" y="13781"/>
                </a:lnTo>
                <a:lnTo>
                  <a:pt x="15469" y="13955"/>
                </a:lnTo>
                <a:lnTo>
                  <a:pt x="15487" y="14148"/>
                </a:lnTo>
                <a:lnTo>
                  <a:pt x="16444" y="20032"/>
                </a:lnTo>
                <a:lnTo>
                  <a:pt x="11550" y="17303"/>
                </a:lnTo>
                <a:lnTo>
                  <a:pt x="11362" y="17226"/>
                </a:lnTo>
                <a:lnTo>
                  <a:pt x="11175" y="17168"/>
                </a:lnTo>
                <a:lnTo>
                  <a:pt x="11006" y="17129"/>
                </a:lnTo>
                <a:lnTo>
                  <a:pt x="10612" y="17129"/>
                </a:lnTo>
                <a:lnTo>
                  <a:pt x="10406" y="17168"/>
                </a:lnTo>
                <a:lnTo>
                  <a:pt x="10237" y="17226"/>
                </a:lnTo>
                <a:lnTo>
                  <a:pt x="10050" y="17303"/>
                </a:lnTo>
                <a:lnTo>
                  <a:pt x="5156" y="20032"/>
                </a:lnTo>
                <a:lnTo>
                  <a:pt x="6094" y="14148"/>
                </a:lnTo>
                <a:lnTo>
                  <a:pt x="6113" y="13955"/>
                </a:lnTo>
                <a:lnTo>
                  <a:pt x="6113" y="13781"/>
                </a:lnTo>
                <a:lnTo>
                  <a:pt x="6094" y="13587"/>
                </a:lnTo>
                <a:lnTo>
                  <a:pt x="6056" y="13413"/>
                </a:lnTo>
                <a:lnTo>
                  <a:pt x="5981" y="13258"/>
                </a:lnTo>
                <a:lnTo>
                  <a:pt x="5887" y="13084"/>
                </a:lnTo>
                <a:lnTo>
                  <a:pt x="5794" y="12948"/>
                </a:lnTo>
                <a:lnTo>
                  <a:pt x="5681" y="12794"/>
                </a:lnTo>
                <a:lnTo>
                  <a:pt x="1556" y="8555"/>
                </a:lnTo>
                <a:lnTo>
                  <a:pt x="7181" y="7684"/>
                </a:lnTo>
                <a:lnTo>
                  <a:pt x="7369" y="7645"/>
                </a:lnTo>
                <a:lnTo>
                  <a:pt x="7556" y="7587"/>
                </a:lnTo>
                <a:lnTo>
                  <a:pt x="7725" y="7510"/>
                </a:lnTo>
                <a:lnTo>
                  <a:pt x="8025" y="7277"/>
                </a:lnTo>
                <a:lnTo>
                  <a:pt x="8138" y="7123"/>
                </a:lnTo>
                <a:lnTo>
                  <a:pt x="8269" y="6987"/>
                </a:lnTo>
                <a:lnTo>
                  <a:pt x="8362" y="6794"/>
                </a:lnTo>
                <a:lnTo>
                  <a:pt x="10800" y="1568"/>
                </a:lnTo>
                <a:lnTo>
                  <a:pt x="13256" y="6794"/>
                </a:lnTo>
                <a:lnTo>
                  <a:pt x="13331" y="6987"/>
                </a:lnTo>
                <a:lnTo>
                  <a:pt x="13444" y="7123"/>
                </a:lnTo>
                <a:lnTo>
                  <a:pt x="13575" y="7277"/>
                </a:lnTo>
                <a:lnTo>
                  <a:pt x="13706" y="7394"/>
                </a:lnTo>
                <a:lnTo>
                  <a:pt x="13875" y="7510"/>
                </a:lnTo>
                <a:lnTo>
                  <a:pt x="14062" y="7587"/>
                </a:lnTo>
                <a:lnTo>
                  <a:pt x="14231" y="7645"/>
                </a:lnTo>
                <a:lnTo>
                  <a:pt x="14419" y="7684"/>
                </a:lnTo>
                <a:lnTo>
                  <a:pt x="20025" y="8555"/>
                </a:lnTo>
                <a:lnTo>
                  <a:pt x="15919" y="12794"/>
                </a:lnTo>
                <a:close/>
                <a:moveTo>
                  <a:pt x="21506" y="8052"/>
                </a:moveTo>
                <a:lnTo>
                  <a:pt x="21431" y="7858"/>
                </a:lnTo>
                <a:lnTo>
                  <a:pt x="21319" y="7665"/>
                </a:lnTo>
                <a:lnTo>
                  <a:pt x="21206" y="7510"/>
                </a:lnTo>
                <a:lnTo>
                  <a:pt x="21038" y="7355"/>
                </a:lnTo>
                <a:lnTo>
                  <a:pt x="20887" y="7239"/>
                </a:lnTo>
                <a:lnTo>
                  <a:pt x="20681" y="7123"/>
                </a:lnTo>
                <a:lnTo>
                  <a:pt x="20494" y="7045"/>
                </a:lnTo>
                <a:lnTo>
                  <a:pt x="20269" y="7006"/>
                </a:lnTo>
                <a:lnTo>
                  <a:pt x="14663" y="6155"/>
                </a:lnTo>
                <a:lnTo>
                  <a:pt x="12206" y="890"/>
                </a:lnTo>
                <a:lnTo>
                  <a:pt x="12094" y="716"/>
                </a:lnTo>
                <a:lnTo>
                  <a:pt x="11963" y="523"/>
                </a:lnTo>
                <a:lnTo>
                  <a:pt x="11812" y="368"/>
                </a:lnTo>
                <a:lnTo>
                  <a:pt x="11625" y="252"/>
                </a:lnTo>
                <a:lnTo>
                  <a:pt x="11250" y="58"/>
                </a:lnTo>
                <a:lnTo>
                  <a:pt x="11025" y="19"/>
                </a:lnTo>
                <a:lnTo>
                  <a:pt x="10800" y="0"/>
                </a:lnTo>
                <a:lnTo>
                  <a:pt x="10575" y="19"/>
                </a:lnTo>
                <a:lnTo>
                  <a:pt x="10350" y="58"/>
                </a:lnTo>
                <a:lnTo>
                  <a:pt x="10144" y="155"/>
                </a:lnTo>
                <a:lnTo>
                  <a:pt x="9975" y="252"/>
                </a:lnTo>
                <a:lnTo>
                  <a:pt x="9788" y="368"/>
                </a:lnTo>
                <a:lnTo>
                  <a:pt x="9619" y="523"/>
                </a:lnTo>
                <a:lnTo>
                  <a:pt x="9506" y="716"/>
                </a:lnTo>
                <a:lnTo>
                  <a:pt x="9375" y="890"/>
                </a:lnTo>
                <a:lnTo>
                  <a:pt x="6956" y="6155"/>
                </a:lnTo>
                <a:lnTo>
                  <a:pt x="1313" y="7006"/>
                </a:lnTo>
                <a:lnTo>
                  <a:pt x="1125" y="7045"/>
                </a:lnTo>
                <a:lnTo>
                  <a:pt x="919" y="7123"/>
                </a:lnTo>
                <a:lnTo>
                  <a:pt x="544" y="7355"/>
                </a:lnTo>
                <a:lnTo>
                  <a:pt x="413" y="7510"/>
                </a:lnTo>
                <a:lnTo>
                  <a:pt x="263" y="7665"/>
                </a:lnTo>
                <a:lnTo>
                  <a:pt x="169" y="7858"/>
                </a:lnTo>
                <a:lnTo>
                  <a:pt x="94" y="8052"/>
                </a:lnTo>
                <a:lnTo>
                  <a:pt x="19" y="8265"/>
                </a:lnTo>
                <a:lnTo>
                  <a:pt x="0" y="8477"/>
                </a:lnTo>
                <a:lnTo>
                  <a:pt x="0" y="8690"/>
                </a:lnTo>
                <a:lnTo>
                  <a:pt x="38" y="8903"/>
                </a:lnTo>
                <a:lnTo>
                  <a:pt x="113" y="9097"/>
                </a:lnTo>
                <a:lnTo>
                  <a:pt x="188" y="9310"/>
                </a:lnTo>
                <a:lnTo>
                  <a:pt x="300" y="9465"/>
                </a:lnTo>
                <a:lnTo>
                  <a:pt x="450" y="9639"/>
                </a:lnTo>
                <a:lnTo>
                  <a:pt x="4556" y="13877"/>
                </a:lnTo>
                <a:lnTo>
                  <a:pt x="3600" y="19781"/>
                </a:lnTo>
                <a:lnTo>
                  <a:pt x="3581" y="20013"/>
                </a:lnTo>
                <a:lnTo>
                  <a:pt x="3581" y="20206"/>
                </a:lnTo>
                <a:lnTo>
                  <a:pt x="3638" y="20419"/>
                </a:lnTo>
                <a:lnTo>
                  <a:pt x="3712" y="20632"/>
                </a:lnTo>
                <a:lnTo>
                  <a:pt x="3806" y="20845"/>
                </a:lnTo>
                <a:lnTo>
                  <a:pt x="3938" y="21000"/>
                </a:lnTo>
                <a:lnTo>
                  <a:pt x="4069" y="21174"/>
                </a:lnTo>
                <a:lnTo>
                  <a:pt x="4256" y="21329"/>
                </a:lnTo>
                <a:lnTo>
                  <a:pt x="4463" y="21445"/>
                </a:lnTo>
                <a:lnTo>
                  <a:pt x="4687" y="21523"/>
                </a:lnTo>
                <a:lnTo>
                  <a:pt x="4913" y="21581"/>
                </a:lnTo>
                <a:lnTo>
                  <a:pt x="5156" y="21600"/>
                </a:lnTo>
                <a:lnTo>
                  <a:pt x="5325" y="21600"/>
                </a:lnTo>
                <a:lnTo>
                  <a:pt x="5531" y="21542"/>
                </a:lnTo>
                <a:lnTo>
                  <a:pt x="5719" y="21484"/>
                </a:lnTo>
                <a:lnTo>
                  <a:pt x="5887" y="21406"/>
                </a:lnTo>
                <a:lnTo>
                  <a:pt x="10800" y="18697"/>
                </a:lnTo>
                <a:lnTo>
                  <a:pt x="15694" y="21406"/>
                </a:lnTo>
                <a:lnTo>
                  <a:pt x="15881" y="21484"/>
                </a:lnTo>
                <a:lnTo>
                  <a:pt x="16256" y="21600"/>
                </a:lnTo>
                <a:lnTo>
                  <a:pt x="16444" y="21600"/>
                </a:lnTo>
                <a:lnTo>
                  <a:pt x="16688" y="21581"/>
                </a:lnTo>
                <a:lnTo>
                  <a:pt x="16913" y="21523"/>
                </a:lnTo>
                <a:lnTo>
                  <a:pt x="17137" y="21445"/>
                </a:lnTo>
                <a:lnTo>
                  <a:pt x="17362" y="21329"/>
                </a:lnTo>
                <a:lnTo>
                  <a:pt x="17681" y="21000"/>
                </a:lnTo>
                <a:lnTo>
                  <a:pt x="17812" y="20845"/>
                </a:lnTo>
                <a:lnTo>
                  <a:pt x="17963" y="20419"/>
                </a:lnTo>
                <a:lnTo>
                  <a:pt x="18000" y="20206"/>
                </a:lnTo>
                <a:lnTo>
                  <a:pt x="18000" y="20013"/>
                </a:lnTo>
                <a:lnTo>
                  <a:pt x="17981" y="19781"/>
                </a:lnTo>
                <a:lnTo>
                  <a:pt x="17044" y="13877"/>
                </a:lnTo>
                <a:lnTo>
                  <a:pt x="21169" y="9639"/>
                </a:lnTo>
                <a:lnTo>
                  <a:pt x="21300" y="9465"/>
                </a:lnTo>
                <a:lnTo>
                  <a:pt x="21412" y="9310"/>
                </a:lnTo>
                <a:lnTo>
                  <a:pt x="21506" y="9097"/>
                </a:lnTo>
                <a:lnTo>
                  <a:pt x="21562" y="8903"/>
                </a:lnTo>
                <a:lnTo>
                  <a:pt x="21600" y="8690"/>
                </a:lnTo>
                <a:lnTo>
                  <a:pt x="21600" y="8477"/>
                </a:lnTo>
                <a:lnTo>
                  <a:pt x="21562" y="8265"/>
                </a:lnTo>
                <a:lnTo>
                  <a:pt x="21506" y="8052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grpSp>
        <p:nvGrpSpPr>
          <p:cNvPr id="1598" name="Group 174"/>
          <p:cNvGrpSpPr/>
          <p:nvPr/>
        </p:nvGrpSpPr>
        <p:grpSpPr>
          <a:xfrm>
            <a:off x="1062224" y="3186406"/>
            <a:ext cx="311727" cy="272762"/>
            <a:chOff x="0" y="0"/>
            <a:chExt cx="311726" cy="272760"/>
          </a:xfrm>
        </p:grpSpPr>
        <p:sp>
          <p:nvSpPr>
            <p:cNvPr id="1596" name="Freeform 148"/>
            <p:cNvSpPr/>
            <p:nvPr/>
          </p:nvSpPr>
          <p:spPr>
            <a:xfrm>
              <a:off x="-1" y="-1"/>
              <a:ext cx="311728" cy="272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0" y="11400"/>
                  </a:moveTo>
                  <a:lnTo>
                    <a:pt x="11269" y="19843"/>
                  </a:lnTo>
                  <a:lnTo>
                    <a:pt x="11175" y="19929"/>
                  </a:lnTo>
                  <a:lnTo>
                    <a:pt x="11044" y="19993"/>
                  </a:lnTo>
                  <a:lnTo>
                    <a:pt x="10931" y="20057"/>
                  </a:lnTo>
                  <a:lnTo>
                    <a:pt x="10669" y="20057"/>
                  </a:lnTo>
                  <a:lnTo>
                    <a:pt x="10538" y="19993"/>
                  </a:lnTo>
                  <a:lnTo>
                    <a:pt x="10425" y="19929"/>
                  </a:lnTo>
                  <a:lnTo>
                    <a:pt x="10331" y="19843"/>
                  </a:lnTo>
                  <a:lnTo>
                    <a:pt x="2850" y="11400"/>
                  </a:lnTo>
                  <a:lnTo>
                    <a:pt x="2662" y="11186"/>
                  </a:lnTo>
                  <a:lnTo>
                    <a:pt x="2512" y="10950"/>
                  </a:lnTo>
                  <a:lnTo>
                    <a:pt x="2344" y="10714"/>
                  </a:lnTo>
                  <a:lnTo>
                    <a:pt x="2194" y="10500"/>
                  </a:lnTo>
                  <a:lnTo>
                    <a:pt x="1931" y="9986"/>
                  </a:lnTo>
                  <a:lnTo>
                    <a:pt x="1650" y="9214"/>
                  </a:lnTo>
                  <a:lnTo>
                    <a:pt x="1575" y="8936"/>
                  </a:lnTo>
                  <a:lnTo>
                    <a:pt x="1519" y="8679"/>
                  </a:lnTo>
                  <a:lnTo>
                    <a:pt x="1444" y="8400"/>
                  </a:lnTo>
                  <a:lnTo>
                    <a:pt x="1406" y="8121"/>
                  </a:lnTo>
                  <a:lnTo>
                    <a:pt x="1387" y="7843"/>
                  </a:lnTo>
                  <a:lnTo>
                    <a:pt x="1369" y="7586"/>
                  </a:lnTo>
                  <a:lnTo>
                    <a:pt x="1369" y="7029"/>
                  </a:lnTo>
                  <a:lnTo>
                    <a:pt x="1406" y="6471"/>
                  </a:lnTo>
                  <a:lnTo>
                    <a:pt x="1444" y="6214"/>
                  </a:lnTo>
                  <a:lnTo>
                    <a:pt x="1519" y="5936"/>
                  </a:lnTo>
                  <a:lnTo>
                    <a:pt x="1575" y="5657"/>
                  </a:lnTo>
                  <a:lnTo>
                    <a:pt x="1650" y="5400"/>
                  </a:lnTo>
                  <a:lnTo>
                    <a:pt x="1744" y="5121"/>
                  </a:lnTo>
                  <a:lnTo>
                    <a:pt x="1931" y="4607"/>
                  </a:lnTo>
                  <a:lnTo>
                    <a:pt x="2062" y="4350"/>
                  </a:lnTo>
                  <a:lnTo>
                    <a:pt x="2194" y="4136"/>
                  </a:lnTo>
                  <a:lnTo>
                    <a:pt x="2344" y="3900"/>
                  </a:lnTo>
                  <a:lnTo>
                    <a:pt x="2512" y="3664"/>
                  </a:lnTo>
                  <a:lnTo>
                    <a:pt x="2662" y="3429"/>
                  </a:lnTo>
                  <a:lnTo>
                    <a:pt x="2850" y="3214"/>
                  </a:lnTo>
                  <a:lnTo>
                    <a:pt x="3037" y="3021"/>
                  </a:lnTo>
                  <a:lnTo>
                    <a:pt x="3244" y="2829"/>
                  </a:lnTo>
                  <a:lnTo>
                    <a:pt x="3412" y="2679"/>
                  </a:lnTo>
                  <a:lnTo>
                    <a:pt x="3619" y="2507"/>
                  </a:lnTo>
                  <a:lnTo>
                    <a:pt x="3844" y="2336"/>
                  </a:lnTo>
                  <a:lnTo>
                    <a:pt x="4050" y="2229"/>
                  </a:lnTo>
                  <a:lnTo>
                    <a:pt x="4275" y="2100"/>
                  </a:lnTo>
                  <a:lnTo>
                    <a:pt x="4481" y="1971"/>
                  </a:lnTo>
                  <a:lnTo>
                    <a:pt x="5156" y="1714"/>
                  </a:lnTo>
                  <a:lnTo>
                    <a:pt x="5381" y="1671"/>
                  </a:lnTo>
                  <a:lnTo>
                    <a:pt x="5625" y="1607"/>
                  </a:lnTo>
                  <a:lnTo>
                    <a:pt x="5869" y="1586"/>
                  </a:lnTo>
                  <a:lnTo>
                    <a:pt x="6094" y="1564"/>
                  </a:lnTo>
                  <a:lnTo>
                    <a:pt x="6337" y="1543"/>
                  </a:lnTo>
                  <a:lnTo>
                    <a:pt x="6581" y="1543"/>
                  </a:lnTo>
                  <a:lnTo>
                    <a:pt x="6806" y="1564"/>
                  </a:lnTo>
                  <a:lnTo>
                    <a:pt x="7050" y="1586"/>
                  </a:lnTo>
                  <a:lnTo>
                    <a:pt x="7294" y="1629"/>
                  </a:lnTo>
                  <a:lnTo>
                    <a:pt x="7500" y="1671"/>
                  </a:lnTo>
                  <a:lnTo>
                    <a:pt x="7744" y="1714"/>
                  </a:lnTo>
                  <a:lnTo>
                    <a:pt x="7969" y="1821"/>
                  </a:lnTo>
                  <a:lnTo>
                    <a:pt x="8419" y="1993"/>
                  </a:lnTo>
                  <a:lnTo>
                    <a:pt x="8644" y="2121"/>
                  </a:lnTo>
                  <a:lnTo>
                    <a:pt x="8869" y="2229"/>
                  </a:lnTo>
                  <a:lnTo>
                    <a:pt x="9094" y="2379"/>
                  </a:lnTo>
                  <a:lnTo>
                    <a:pt x="9281" y="2529"/>
                  </a:lnTo>
                  <a:lnTo>
                    <a:pt x="9487" y="2700"/>
                  </a:lnTo>
                  <a:lnTo>
                    <a:pt x="9694" y="2850"/>
                  </a:lnTo>
                  <a:lnTo>
                    <a:pt x="9881" y="3043"/>
                  </a:lnTo>
                  <a:lnTo>
                    <a:pt x="10781" y="3986"/>
                  </a:lnTo>
                  <a:lnTo>
                    <a:pt x="11719" y="3043"/>
                  </a:lnTo>
                  <a:lnTo>
                    <a:pt x="11906" y="2850"/>
                  </a:lnTo>
                  <a:lnTo>
                    <a:pt x="12113" y="2700"/>
                  </a:lnTo>
                  <a:lnTo>
                    <a:pt x="12300" y="2529"/>
                  </a:lnTo>
                  <a:lnTo>
                    <a:pt x="12506" y="2379"/>
                  </a:lnTo>
                  <a:lnTo>
                    <a:pt x="12731" y="2229"/>
                  </a:lnTo>
                  <a:lnTo>
                    <a:pt x="12956" y="2121"/>
                  </a:lnTo>
                  <a:lnTo>
                    <a:pt x="13181" y="1993"/>
                  </a:lnTo>
                  <a:lnTo>
                    <a:pt x="13631" y="1821"/>
                  </a:lnTo>
                  <a:lnTo>
                    <a:pt x="13838" y="1714"/>
                  </a:lnTo>
                  <a:lnTo>
                    <a:pt x="14081" y="1671"/>
                  </a:lnTo>
                  <a:lnTo>
                    <a:pt x="14306" y="1629"/>
                  </a:lnTo>
                  <a:lnTo>
                    <a:pt x="14550" y="1586"/>
                  </a:lnTo>
                  <a:lnTo>
                    <a:pt x="14794" y="1564"/>
                  </a:lnTo>
                  <a:lnTo>
                    <a:pt x="15019" y="1543"/>
                  </a:lnTo>
                  <a:lnTo>
                    <a:pt x="15263" y="1543"/>
                  </a:lnTo>
                  <a:lnTo>
                    <a:pt x="15506" y="1564"/>
                  </a:lnTo>
                  <a:lnTo>
                    <a:pt x="15731" y="1586"/>
                  </a:lnTo>
                  <a:lnTo>
                    <a:pt x="15975" y="1607"/>
                  </a:lnTo>
                  <a:lnTo>
                    <a:pt x="16219" y="1671"/>
                  </a:lnTo>
                  <a:lnTo>
                    <a:pt x="16444" y="1714"/>
                  </a:lnTo>
                  <a:lnTo>
                    <a:pt x="16669" y="1800"/>
                  </a:lnTo>
                  <a:lnTo>
                    <a:pt x="16875" y="1886"/>
                  </a:lnTo>
                  <a:lnTo>
                    <a:pt x="17119" y="1971"/>
                  </a:lnTo>
                  <a:lnTo>
                    <a:pt x="17325" y="2100"/>
                  </a:lnTo>
                  <a:lnTo>
                    <a:pt x="17550" y="2229"/>
                  </a:lnTo>
                  <a:lnTo>
                    <a:pt x="17756" y="2336"/>
                  </a:lnTo>
                  <a:lnTo>
                    <a:pt x="17981" y="2507"/>
                  </a:lnTo>
                  <a:lnTo>
                    <a:pt x="18188" y="2679"/>
                  </a:lnTo>
                  <a:lnTo>
                    <a:pt x="18356" y="2829"/>
                  </a:lnTo>
                  <a:lnTo>
                    <a:pt x="18563" y="3021"/>
                  </a:lnTo>
                  <a:lnTo>
                    <a:pt x="18750" y="3214"/>
                  </a:lnTo>
                  <a:lnTo>
                    <a:pt x="18937" y="3429"/>
                  </a:lnTo>
                  <a:lnTo>
                    <a:pt x="19087" y="3664"/>
                  </a:lnTo>
                  <a:lnTo>
                    <a:pt x="19256" y="3900"/>
                  </a:lnTo>
                  <a:lnTo>
                    <a:pt x="19388" y="4136"/>
                  </a:lnTo>
                  <a:lnTo>
                    <a:pt x="19538" y="4350"/>
                  </a:lnTo>
                  <a:lnTo>
                    <a:pt x="19762" y="4864"/>
                  </a:lnTo>
                  <a:lnTo>
                    <a:pt x="19856" y="5121"/>
                  </a:lnTo>
                  <a:lnTo>
                    <a:pt x="19950" y="5400"/>
                  </a:lnTo>
                  <a:lnTo>
                    <a:pt x="20025" y="5657"/>
                  </a:lnTo>
                  <a:lnTo>
                    <a:pt x="20138" y="6214"/>
                  </a:lnTo>
                  <a:lnTo>
                    <a:pt x="20175" y="6471"/>
                  </a:lnTo>
                  <a:lnTo>
                    <a:pt x="20213" y="6750"/>
                  </a:lnTo>
                  <a:lnTo>
                    <a:pt x="20231" y="7029"/>
                  </a:lnTo>
                  <a:lnTo>
                    <a:pt x="20231" y="7586"/>
                  </a:lnTo>
                  <a:lnTo>
                    <a:pt x="20213" y="7843"/>
                  </a:lnTo>
                  <a:lnTo>
                    <a:pt x="20138" y="8400"/>
                  </a:lnTo>
                  <a:lnTo>
                    <a:pt x="20081" y="8679"/>
                  </a:lnTo>
                  <a:lnTo>
                    <a:pt x="20025" y="8936"/>
                  </a:lnTo>
                  <a:lnTo>
                    <a:pt x="19950" y="9214"/>
                  </a:lnTo>
                  <a:lnTo>
                    <a:pt x="19762" y="9729"/>
                  </a:lnTo>
                  <a:lnTo>
                    <a:pt x="19538" y="10243"/>
                  </a:lnTo>
                  <a:lnTo>
                    <a:pt x="19388" y="10500"/>
                  </a:lnTo>
                  <a:lnTo>
                    <a:pt x="19256" y="10714"/>
                  </a:lnTo>
                  <a:lnTo>
                    <a:pt x="19087" y="10950"/>
                  </a:lnTo>
                  <a:lnTo>
                    <a:pt x="18937" y="11186"/>
                  </a:lnTo>
                  <a:lnTo>
                    <a:pt x="18750" y="11400"/>
                  </a:lnTo>
                  <a:close/>
                  <a:moveTo>
                    <a:pt x="19706" y="2143"/>
                  </a:moveTo>
                  <a:lnTo>
                    <a:pt x="19481" y="1886"/>
                  </a:lnTo>
                  <a:lnTo>
                    <a:pt x="19237" y="1650"/>
                  </a:lnTo>
                  <a:lnTo>
                    <a:pt x="18975" y="1414"/>
                  </a:lnTo>
                  <a:lnTo>
                    <a:pt x="18731" y="1221"/>
                  </a:lnTo>
                  <a:lnTo>
                    <a:pt x="18469" y="1029"/>
                  </a:lnTo>
                  <a:lnTo>
                    <a:pt x="18188" y="857"/>
                  </a:lnTo>
                  <a:lnTo>
                    <a:pt x="17925" y="707"/>
                  </a:lnTo>
                  <a:lnTo>
                    <a:pt x="17625" y="557"/>
                  </a:lnTo>
                  <a:lnTo>
                    <a:pt x="17344" y="429"/>
                  </a:lnTo>
                  <a:lnTo>
                    <a:pt x="17063" y="321"/>
                  </a:lnTo>
                  <a:lnTo>
                    <a:pt x="16762" y="236"/>
                  </a:lnTo>
                  <a:lnTo>
                    <a:pt x="16481" y="150"/>
                  </a:lnTo>
                  <a:lnTo>
                    <a:pt x="16181" y="107"/>
                  </a:lnTo>
                  <a:lnTo>
                    <a:pt x="15900" y="64"/>
                  </a:lnTo>
                  <a:lnTo>
                    <a:pt x="15581" y="0"/>
                  </a:lnTo>
                  <a:lnTo>
                    <a:pt x="14981" y="0"/>
                  </a:lnTo>
                  <a:lnTo>
                    <a:pt x="14681" y="21"/>
                  </a:lnTo>
                  <a:lnTo>
                    <a:pt x="14400" y="64"/>
                  </a:lnTo>
                  <a:lnTo>
                    <a:pt x="14081" y="107"/>
                  </a:lnTo>
                  <a:lnTo>
                    <a:pt x="13781" y="171"/>
                  </a:lnTo>
                  <a:lnTo>
                    <a:pt x="13500" y="236"/>
                  </a:lnTo>
                  <a:lnTo>
                    <a:pt x="13200" y="321"/>
                  </a:lnTo>
                  <a:lnTo>
                    <a:pt x="12637" y="579"/>
                  </a:lnTo>
                  <a:lnTo>
                    <a:pt x="12075" y="879"/>
                  </a:lnTo>
                  <a:lnTo>
                    <a:pt x="11794" y="1050"/>
                  </a:lnTo>
                  <a:lnTo>
                    <a:pt x="11531" y="1243"/>
                  </a:lnTo>
                  <a:lnTo>
                    <a:pt x="11288" y="1436"/>
                  </a:lnTo>
                  <a:lnTo>
                    <a:pt x="11025" y="1671"/>
                  </a:lnTo>
                  <a:lnTo>
                    <a:pt x="10781" y="1907"/>
                  </a:lnTo>
                  <a:lnTo>
                    <a:pt x="10556" y="1671"/>
                  </a:lnTo>
                  <a:lnTo>
                    <a:pt x="10294" y="1436"/>
                  </a:lnTo>
                  <a:lnTo>
                    <a:pt x="10050" y="1243"/>
                  </a:lnTo>
                  <a:lnTo>
                    <a:pt x="9788" y="1050"/>
                  </a:lnTo>
                  <a:lnTo>
                    <a:pt x="9506" y="879"/>
                  </a:lnTo>
                  <a:lnTo>
                    <a:pt x="9244" y="729"/>
                  </a:lnTo>
                  <a:lnTo>
                    <a:pt x="8963" y="579"/>
                  </a:lnTo>
                  <a:lnTo>
                    <a:pt x="8400" y="321"/>
                  </a:lnTo>
                  <a:lnTo>
                    <a:pt x="8100" y="236"/>
                  </a:lnTo>
                  <a:lnTo>
                    <a:pt x="7819" y="171"/>
                  </a:lnTo>
                  <a:lnTo>
                    <a:pt x="7500" y="107"/>
                  </a:lnTo>
                  <a:lnTo>
                    <a:pt x="7200" y="64"/>
                  </a:lnTo>
                  <a:lnTo>
                    <a:pt x="6919" y="21"/>
                  </a:lnTo>
                  <a:lnTo>
                    <a:pt x="6619" y="0"/>
                  </a:lnTo>
                  <a:lnTo>
                    <a:pt x="6000" y="0"/>
                  </a:lnTo>
                  <a:lnTo>
                    <a:pt x="5700" y="64"/>
                  </a:lnTo>
                  <a:lnTo>
                    <a:pt x="5419" y="107"/>
                  </a:lnTo>
                  <a:lnTo>
                    <a:pt x="5119" y="150"/>
                  </a:lnTo>
                  <a:lnTo>
                    <a:pt x="4837" y="236"/>
                  </a:lnTo>
                  <a:lnTo>
                    <a:pt x="4537" y="321"/>
                  </a:lnTo>
                  <a:lnTo>
                    <a:pt x="4256" y="429"/>
                  </a:lnTo>
                  <a:lnTo>
                    <a:pt x="3956" y="557"/>
                  </a:lnTo>
                  <a:lnTo>
                    <a:pt x="3675" y="707"/>
                  </a:lnTo>
                  <a:lnTo>
                    <a:pt x="3412" y="857"/>
                  </a:lnTo>
                  <a:lnTo>
                    <a:pt x="3131" y="1029"/>
                  </a:lnTo>
                  <a:lnTo>
                    <a:pt x="2869" y="1221"/>
                  </a:lnTo>
                  <a:lnTo>
                    <a:pt x="2625" y="1414"/>
                  </a:lnTo>
                  <a:lnTo>
                    <a:pt x="2362" y="1650"/>
                  </a:lnTo>
                  <a:lnTo>
                    <a:pt x="2119" y="1886"/>
                  </a:lnTo>
                  <a:lnTo>
                    <a:pt x="1650" y="2421"/>
                  </a:lnTo>
                  <a:lnTo>
                    <a:pt x="1444" y="2700"/>
                  </a:lnTo>
                  <a:lnTo>
                    <a:pt x="1256" y="2979"/>
                  </a:lnTo>
                  <a:lnTo>
                    <a:pt x="1069" y="3279"/>
                  </a:lnTo>
                  <a:lnTo>
                    <a:pt x="881" y="3600"/>
                  </a:lnTo>
                  <a:lnTo>
                    <a:pt x="750" y="3900"/>
                  </a:lnTo>
                  <a:lnTo>
                    <a:pt x="600" y="4221"/>
                  </a:lnTo>
                  <a:lnTo>
                    <a:pt x="487" y="4543"/>
                  </a:lnTo>
                  <a:lnTo>
                    <a:pt x="356" y="4886"/>
                  </a:lnTo>
                  <a:lnTo>
                    <a:pt x="262" y="5207"/>
                  </a:lnTo>
                  <a:lnTo>
                    <a:pt x="169" y="5571"/>
                  </a:lnTo>
                  <a:lnTo>
                    <a:pt x="112" y="5914"/>
                  </a:lnTo>
                  <a:lnTo>
                    <a:pt x="37" y="6600"/>
                  </a:lnTo>
                  <a:lnTo>
                    <a:pt x="19" y="6943"/>
                  </a:lnTo>
                  <a:lnTo>
                    <a:pt x="0" y="7307"/>
                  </a:lnTo>
                  <a:lnTo>
                    <a:pt x="19" y="7650"/>
                  </a:lnTo>
                  <a:lnTo>
                    <a:pt x="37" y="8014"/>
                  </a:lnTo>
                  <a:lnTo>
                    <a:pt x="112" y="8700"/>
                  </a:lnTo>
                  <a:lnTo>
                    <a:pt x="169" y="9064"/>
                  </a:lnTo>
                  <a:lnTo>
                    <a:pt x="262" y="9386"/>
                  </a:lnTo>
                  <a:lnTo>
                    <a:pt x="356" y="9729"/>
                  </a:lnTo>
                  <a:lnTo>
                    <a:pt x="487" y="10050"/>
                  </a:lnTo>
                  <a:lnTo>
                    <a:pt x="600" y="10371"/>
                  </a:lnTo>
                  <a:lnTo>
                    <a:pt x="750" y="10693"/>
                  </a:lnTo>
                  <a:lnTo>
                    <a:pt x="881" y="11014"/>
                  </a:lnTo>
                  <a:lnTo>
                    <a:pt x="1069" y="11314"/>
                  </a:lnTo>
                  <a:lnTo>
                    <a:pt x="1256" y="11636"/>
                  </a:lnTo>
                  <a:lnTo>
                    <a:pt x="1444" y="11936"/>
                  </a:lnTo>
                  <a:lnTo>
                    <a:pt x="1650" y="12214"/>
                  </a:lnTo>
                  <a:lnTo>
                    <a:pt x="1894" y="12471"/>
                  </a:lnTo>
                  <a:lnTo>
                    <a:pt x="2419" y="13093"/>
                  </a:lnTo>
                  <a:lnTo>
                    <a:pt x="3356" y="14143"/>
                  </a:lnTo>
                  <a:lnTo>
                    <a:pt x="4575" y="15514"/>
                  </a:lnTo>
                  <a:lnTo>
                    <a:pt x="5887" y="16993"/>
                  </a:lnTo>
                  <a:lnTo>
                    <a:pt x="7181" y="18471"/>
                  </a:lnTo>
                  <a:lnTo>
                    <a:pt x="8306" y="19736"/>
                  </a:lnTo>
                  <a:lnTo>
                    <a:pt x="9075" y="20571"/>
                  </a:lnTo>
                  <a:lnTo>
                    <a:pt x="9356" y="20936"/>
                  </a:lnTo>
                  <a:lnTo>
                    <a:pt x="9506" y="21064"/>
                  </a:lnTo>
                  <a:lnTo>
                    <a:pt x="9675" y="21214"/>
                  </a:lnTo>
                  <a:lnTo>
                    <a:pt x="9863" y="21321"/>
                  </a:lnTo>
                  <a:lnTo>
                    <a:pt x="10031" y="21429"/>
                  </a:lnTo>
                  <a:lnTo>
                    <a:pt x="10219" y="21514"/>
                  </a:lnTo>
                  <a:lnTo>
                    <a:pt x="10406" y="21557"/>
                  </a:lnTo>
                  <a:lnTo>
                    <a:pt x="10613" y="21579"/>
                  </a:lnTo>
                  <a:lnTo>
                    <a:pt x="10800" y="21600"/>
                  </a:lnTo>
                  <a:lnTo>
                    <a:pt x="10987" y="21579"/>
                  </a:lnTo>
                  <a:lnTo>
                    <a:pt x="11194" y="21557"/>
                  </a:lnTo>
                  <a:lnTo>
                    <a:pt x="11381" y="21514"/>
                  </a:lnTo>
                  <a:lnTo>
                    <a:pt x="11550" y="21429"/>
                  </a:lnTo>
                  <a:lnTo>
                    <a:pt x="11925" y="21214"/>
                  </a:lnTo>
                  <a:lnTo>
                    <a:pt x="12075" y="21064"/>
                  </a:lnTo>
                  <a:lnTo>
                    <a:pt x="12244" y="20936"/>
                  </a:lnTo>
                  <a:lnTo>
                    <a:pt x="12544" y="20550"/>
                  </a:lnTo>
                  <a:lnTo>
                    <a:pt x="13406" y="19607"/>
                  </a:lnTo>
                  <a:lnTo>
                    <a:pt x="14569" y="18257"/>
                  </a:lnTo>
                  <a:lnTo>
                    <a:pt x="15956" y="16736"/>
                  </a:lnTo>
                  <a:lnTo>
                    <a:pt x="17306" y="15193"/>
                  </a:lnTo>
                  <a:lnTo>
                    <a:pt x="18506" y="13843"/>
                  </a:lnTo>
                  <a:lnTo>
                    <a:pt x="19706" y="12471"/>
                  </a:lnTo>
                  <a:lnTo>
                    <a:pt x="19950" y="12214"/>
                  </a:lnTo>
                  <a:lnTo>
                    <a:pt x="20138" y="11936"/>
                  </a:lnTo>
                  <a:lnTo>
                    <a:pt x="20344" y="11636"/>
                  </a:lnTo>
                  <a:lnTo>
                    <a:pt x="20531" y="11314"/>
                  </a:lnTo>
                  <a:lnTo>
                    <a:pt x="20719" y="11014"/>
                  </a:lnTo>
                  <a:lnTo>
                    <a:pt x="20850" y="10693"/>
                  </a:lnTo>
                  <a:lnTo>
                    <a:pt x="21000" y="10371"/>
                  </a:lnTo>
                  <a:lnTo>
                    <a:pt x="21113" y="10050"/>
                  </a:lnTo>
                  <a:lnTo>
                    <a:pt x="21244" y="9729"/>
                  </a:lnTo>
                  <a:lnTo>
                    <a:pt x="21338" y="9386"/>
                  </a:lnTo>
                  <a:lnTo>
                    <a:pt x="21412" y="9064"/>
                  </a:lnTo>
                  <a:lnTo>
                    <a:pt x="21488" y="8700"/>
                  </a:lnTo>
                  <a:lnTo>
                    <a:pt x="21562" y="8014"/>
                  </a:lnTo>
                  <a:lnTo>
                    <a:pt x="21581" y="7650"/>
                  </a:lnTo>
                  <a:lnTo>
                    <a:pt x="21600" y="7307"/>
                  </a:lnTo>
                  <a:lnTo>
                    <a:pt x="21581" y="6943"/>
                  </a:lnTo>
                  <a:lnTo>
                    <a:pt x="21562" y="6600"/>
                  </a:lnTo>
                  <a:lnTo>
                    <a:pt x="21488" y="5914"/>
                  </a:lnTo>
                  <a:lnTo>
                    <a:pt x="21412" y="5571"/>
                  </a:lnTo>
                  <a:lnTo>
                    <a:pt x="21338" y="5207"/>
                  </a:lnTo>
                  <a:lnTo>
                    <a:pt x="21244" y="4886"/>
                  </a:lnTo>
                  <a:lnTo>
                    <a:pt x="21113" y="4543"/>
                  </a:lnTo>
                  <a:lnTo>
                    <a:pt x="21000" y="4221"/>
                  </a:lnTo>
                  <a:lnTo>
                    <a:pt x="20850" y="3900"/>
                  </a:lnTo>
                  <a:lnTo>
                    <a:pt x="20719" y="3600"/>
                  </a:lnTo>
                  <a:lnTo>
                    <a:pt x="20531" y="3279"/>
                  </a:lnTo>
                  <a:lnTo>
                    <a:pt x="20344" y="2979"/>
                  </a:lnTo>
                  <a:lnTo>
                    <a:pt x="20138" y="2700"/>
                  </a:lnTo>
                  <a:lnTo>
                    <a:pt x="19950" y="2421"/>
                  </a:lnTo>
                  <a:lnTo>
                    <a:pt x="19706" y="2143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597" name="Freeform 149"/>
            <p:cNvSpPr/>
            <p:nvPr/>
          </p:nvSpPr>
          <p:spPr>
            <a:xfrm>
              <a:off x="48707" y="48707"/>
              <a:ext cx="46544" cy="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lnTo>
                    <a:pt x="19200" y="0"/>
                  </a:lnTo>
                  <a:lnTo>
                    <a:pt x="17305" y="126"/>
                  </a:lnTo>
                  <a:lnTo>
                    <a:pt x="15411" y="379"/>
                  </a:lnTo>
                  <a:lnTo>
                    <a:pt x="13516" y="884"/>
                  </a:lnTo>
                  <a:lnTo>
                    <a:pt x="11747" y="1516"/>
                  </a:lnTo>
                  <a:lnTo>
                    <a:pt x="10105" y="2274"/>
                  </a:lnTo>
                  <a:lnTo>
                    <a:pt x="8463" y="3411"/>
                  </a:lnTo>
                  <a:lnTo>
                    <a:pt x="6947" y="4421"/>
                  </a:lnTo>
                  <a:lnTo>
                    <a:pt x="5558" y="5684"/>
                  </a:lnTo>
                  <a:lnTo>
                    <a:pt x="4421" y="7074"/>
                  </a:lnTo>
                  <a:lnTo>
                    <a:pt x="3284" y="8589"/>
                  </a:lnTo>
                  <a:lnTo>
                    <a:pt x="2274" y="10105"/>
                  </a:lnTo>
                  <a:lnTo>
                    <a:pt x="1516" y="11874"/>
                  </a:lnTo>
                  <a:lnTo>
                    <a:pt x="884" y="13642"/>
                  </a:lnTo>
                  <a:lnTo>
                    <a:pt x="379" y="15411"/>
                  </a:lnTo>
                  <a:lnTo>
                    <a:pt x="126" y="17305"/>
                  </a:lnTo>
                  <a:lnTo>
                    <a:pt x="0" y="19326"/>
                  </a:lnTo>
                  <a:lnTo>
                    <a:pt x="0" y="19705"/>
                  </a:lnTo>
                  <a:lnTo>
                    <a:pt x="126" y="20084"/>
                  </a:lnTo>
                  <a:lnTo>
                    <a:pt x="379" y="20589"/>
                  </a:lnTo>
                  <a:lnTo>
                    <a:pt x="632" y="20968"/>
                  </a:lnTo>
                  <a:lnTo>
                    <a:pt x="1011" y="21221"/>
                  </a:lnTo>
                  <a:lnTo>
                    <a:pt x="1768" y="21474"/>
                  </a:lnTo>
                  <a:lnTo>
                    <a:pt x="2274" y="21600"/>
                  </a:lnTo>
                  <a:lnTo>
                    <a:pt x="2779" y="21474"/>
                  </a:lnTo>
                  <a:lnTo>
                    <a:pt x="3537" y="21221"/>
                  </a:lnTo>
                  <a:lnTo>
                    <a:pt x="3789" y="20968"/>
                  </a:lnTo>
                  <a:lnTo>
                    <a:pt x="4042" y="20589"/>
                  </a:lnTo>
                  <a:lnTo>
                    <a:pt x="4421" y="20084"/>
                  </a:lnTo>
                  <a:lnTo>
                    <a:pt x="4547" y="19705"/>
                  </a:lnTo>
                  <a:lnTo>
                    <a:pt x="4547" y="19326"/>
                  </a:lnTo>
                  <a:lnTo>
                    <a:pt x="4800" y="16295"/>
                  </a:lnTo>
                  <a:lnTo>
                    <a:pt x="5179" y="14905"/>
                  </a:lnTo>
                  <a:lnTo>
                    <a:pt x="5684" y="13642"/>
                  </a:lnTo>
                  <a:lnTo>
                    <a:pt x="6316" y="12253"/>
                  </a:lnTo>
                  <a:lnTo>
                    <a:pt x="7074" y="10989"/>
                  </a:lnTo>
                  <a:lnTo>
                    <a:pt x="7958" y="9853"/>
                  </a:lnTo>
                  <a:lnTo>
                    <a:pt x="8842" y="8842"/>
                  </a:lnTo>
                  <a:lnTo>
                    <a:pt x="9979" y="7832"/>
                  </a:lnTo>
                  <a:lnTo>
                    <a:pt x="12253" y="6316"/>
                  </a:lnTo>
                  <a:lnTo>
                    <a:pt x="13516" y="5684"/>
                  </a:lnTo>
                  <a:lnTo>
                    <a:pt x="14905" y="5179"/>
                  </a:lnTo>
                  <a:lnTo>
                    <a:pt x="16421" y="4926"/>
                  </a:lnTo>
                  <a:lnTo>
                    <a:pt x="17684" y="4547"/>
                  </a:lnTo>
                  <a:lnTo>
                    <a:pt x="19326" y="4547"/>
                  </a:lnTo>
                  <a:lnTo>
                    <a:pt x="19832" y="4421"/>
                  </a:lnTo>
                  <a:lnTo>
                    <a:pt x="20589" y="4168"/>
                  </a:lnTo>
                  <a:lnTo>
                    <a:pt x="20842" y="3916"/>
                  </a:lnTo>
                  <a:lnTo>
                    <a:pt x="21095" y="3537"/>
                  </a:lnTo>
                  <a:lnTo>
                    <a:pt x="21474" y="3032"/>
                  </a:lnTo>
                  <a:lnTo>
                    <a:pt x="21600" y="2653"/>
                  </a:lnTo>
                  <a:lnTo>
                    <a:pt x="21600" y="1895"/>
                  </a:lnTo>
                  <a:lnTo>
                    <a:pt x="21474" y="1263"/>
                  </a:lnTo>
                  <a:lnTo>
                    <a:pt x="21095" y="1011"/>
                  </a:lnTo>
                  <a:lnTo>
                    <a:pt x="20842" y="632"/>
                  </a:lnTo>
                  <a:lnTo>
                    <a:pt x="20589" y="379"/>
                  </a:lnTo>
                  <a:lnTo>
                    <a:pt x="19832" y="126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grpSp>
        <p:nvGrpSpPr>
          <p:cNvPr id="1611" name="Group 6"/>
          <p:cNvGrpSpPr/>
          <p:nvPr/>
        </p:nvGrpSpPr>
        <p:grpSpPr>
          <a:xfrm>
            <a:off x="-374" y="3337985"/>
            <a:ext cx="9431819" cy="1563998"/>
            <a:chOff x="0" y="0"/>
            <a:chExt cx="9431818" cy="1563996"/>
          </a:xfrm>
        </p:grpSpPr>
        <p:sp>
          <p:nvSpPr>
            <p:cNvPr id="1599" name="Freeform 158"/>
            <p:cNvSpPr/>
            <p:nvPr/>
          </p:nvSpPr>
          <p:spPr>
            <a:xfrm>
              <a:off x="2212093" y="473430"/>
              <a:ext cx="1230569" cy="7122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0" name="Freeform 146"/>
            <p:cNvSpPr/>
            <p:nvPr/>
          </p:nvSpPr>
          <p:spPr>
            <a:xfrm>
              <a:off x="7381922" y="377479"/>
              <a:ext cx="2049897" cy="11865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1" name="Freeform 145"/>
            <p:cNvSpPr/>
            <p:nvPr/>
          </p:nvSpPr>
          <p:spPr>
            <a:xfrm>
              <a:off x="5460234" y="0"/>
              <a:ext cx="1524217" cy="10347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2" name="Freeform 144"/>
            <p:cNvSpPr/>
            <p:nvPr/>
          </p:nvSpPr>
          <p:spPr>
            <a:xfrm rot="21235177">
              <a:off x="6396592" y="241019"/>
              <a:ext cx="758783" cy="43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3" name="Freeform 142"/>
            <p:cNvSpPr/>
            <p:nvPr/>
          </p:nvSpPr>
          <p:spPr>
            <a:xfrm rot="1340953">
              <a:off x="7101246" y="152162"/>
              <a:ext cx="758783" cy="439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4" name="Freeform 35"/>
            <p:cNvSpPr/>
            <p:nvPr/>
          </p:nvSpPr>
          <p:spPr>
            <a:xfrm>
              <a:off x="1029504" y="742465"/>
              <a:ext cx="1029371" cy="5958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5" name="Freeform 99"/>
            <p:cNvSpPr/>
            <p:nvPr/>
          </p:nvSpPr>
          <p:spPr>
            <a:xfrm>
              <a:off x="1309839" y="454556"/>
              <a:ext cx="1230570" cy="71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6" name="Freeform 100"/>
            <p:cNvSpPr/>
            <p:nvPr/>
          </p:nvSpPr>
          <p:spPr>
            <a:xfrm>
              <a:off x="-1" y="512962"/>
              <a:ext cx="1438503" cy="83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7" name="Freeform 98"/>
            <p:cNvSpPr/>
            <p:nvPr/>
          </p:nvSpPr>
          <p:spPr>
            <a:xfrm>
              <a:off x="6074886" y="279613"/>
              <a:ext cx="2049897" cy="11865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8" name="Freeform 93"/>
            <p:cNvSpPr/>
            <p:nvPr/>
          </p:nvSpPr>
          <p:spPr>
            <a:xfrm>
              <a:off x="2676409" y="376491"/>
              <a:ext cx="1906642" cy="11035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09" name="Freeform 94"/>
            <p:cNvSpPr/>
            <p:nvPr/>
          </p:nvSpPr>
          <p:spPr>
            <a:xfrm>
              <a:off x="4076752" y="225192"/>
              <a:ext cx="1906641" cy="11036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0" name="Freeform 143"/>
            <p:cNvSpPr/>
            <p:nvPr/>
          </p:nvSpPr>
          <p:spPr>
            <a:xfrm rot="21235177">
              <a:off x="6843103" y="64810"/>
              <a:ext cx="758783" cy="4391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624" name="Group 3"/>
          <p:cNvGrpSpPr/>
          <p:nvPr/>
        </p:nvGrpSpPr>
        <p:grpSpPr>
          <a:xfrm>
            <a:off x="-663382" y="3792789"/>
            <a:ext cx="10095686" cy="1350710"/>
            <a:chOff x="0" y="0"/>
            <a:chExt cx="10095685" cy="1350709"/>
          </a:xfrm>
        </p:grpSpPr>
        <p:sp>
          <p:nvSpPr>
            <p:cNvPr id="1612" name="Freeform 97"/>
            <p:cNvSpPr/>
            <p:nvPr/>
          </p:nvSpPr>
          <p:spPr>
            <a:xfrm>
              <a:off x="8392682" y="302757"/>
              <a:ext cx="1230569" cy="71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3" name="Freeform 81"/>
            <p:cNvSpPr/>
            <p:nvPr/>
          </p:nvSpPr>
          <p:spPr>
            <a:xfrm>
              <a:off x="8799629" y="439746"/>
              <a:ext cx="1296057" cy="7501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4" name="Freeform 82"/>
            <p:cNvSpPr/>
            <p:nvPr/>
          </p:nvSpPr>
          <p:spPr>
            <a:xfrm>
              <a:off x="7965061" y="477946"/>
              <a:ext cx="1230569" cy="71227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5" name="Freeform 83"/>
            <p:cNvSpPr/>
            <p:nvPr/>
          </p:nvSpPr>
          <p:spPr>
            <a:xfrm>
              <a:off x="6310274" y="0"/>
              <a:ext cx="2049897" cy="11865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6" name="Freeform 84"/>
            <p:cNvSpPr/>
            <p:nvPr/>
          </p:nvSpPr>
          <p:spPr>
            <a:xfrm>
              <a:off x="1251282" y="670587"/>
              <a:ext cx="900335" cy="5211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7" name="Freeform 85"/>
            <p:cNvSpPr/>
            <p:nvPr/>
          </p:nvSpPr>
          <p:spPr>
            <a:xfrm>
              <a:off x="2347730" y="232498"/>
              <a:ext cx="1651330" cy="95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5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8" name="Freeform 86"/>
            <p:cNvSpPr/>
            <p:nvPr/>
          </p:nvSpPr>
          <p:spPr>
            <a:xfrm>
              <a:off x="3603378" y="588320"/>
              <a:ext cx="1041360" cy="602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19" name="Freeform 87"/>
            <p:cNvSpPr/>
            <p:nvPr/>
          </p:nvSpPr>
          <p:spPr>
            <a:xfrm>
              <a:off x="5053999" y="232498"/>
              <a:ext cx="1651330" cy="955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5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0" name="Freeform 88"/>
            <p:cNvSpPr/>
            <p:nvPr/>
          </p:nvSpPr>
          <p:spPr>
            <a:xfrm>
              <a:off x="4248460" y="494988"/>
              <a:ext cx="1201355" cy="6953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1" name="Freeform 89"/>
            <p:cNvSpPr/>
            <p:nvPr/>
          </p:nvSpPr>
          <p:spPr>
            <a:xfrm>
              <a:off x="1755046" y="619013"/>
              <a:ext cx="988742" cy="5723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6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2" name="Freeform 90"/>
            <p:cNvSpPr/>
            <p:nvPr/>
          </p:nvSpPr>
          <p:spPr>
            <a:xfrm>
              <a:off x="-1" y="234992"/>
              <a:ext cx="1647057" cy="9533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62" h="21421" extrusionOk="0">
                  <a:moveTo>
                    <a:pt x="3933" y="9162"/>
                  </a:moveTo>
                  <a:cubicBezTo>
                    <a:pt x="3864" y="8522"/>
                    <a:pt x="3878" y="8487"/>
                    <a:pt x="3892" y="8096"/>
                  </a:cubicBezTo>
                  <a:cubicBezTo>
                    <a:pt x="3905" y="7706"/>
                    <a:pt x="3933" y="7232"/>
                    <a:pt x="4016" y="6818"/>
                  </a:cubicBezTo>
                  <a:cubicBezTo>
                    <a:pt x="4099" y="6404"/>
                    <a:pt x="4230" y="5990"/>
                    <a:pt x="4388" y="5611"/>
                  </a:cubicBezTo>
                  <a:cubicBezTo>
                    <a:pt x="4547" y="5232"/>
                    <a:pt x="4768" y="4842"/>
                    <a:pt x="4968" y="4546"/>
                  </a:cubicBezTo>
                  <a:cubicBezTo>
                    <a:pt x="5168" y="4250"/>
                    <a:pt x="5354" y="4025"/>
                    <a:pt x="5589" y="3836"/>
                  </a:cubicBezTo>
                  <a:cubicBezTo>
                    <a:pt x="5823" y="3646"/>
                    <a:pt x="6085" y="3481"/>
                    <a:pt x="6375" y="3409"/>
                  </a:cubicBezTo>
                  <a:cubicBezTo>
                    <a:pt x="6665" y="3338"/>
                    <a:pt x="7086" y="3374"/>
                    <a:pt x="7327" y="3409"/>
                  </a:cubicBezTo>
                  <a:cubicBezTo>
                    <a:pt x="7569" y="3445"/>
                    <a:pt x="7555" y="3528"/>
                    <a:pt x="7824" y="3623"/>
                  </a:cubicBezTo>
                  <a:cubicBezTo>
                    <a:pt x="7955" y="3267"/>
                    <a:pt x="7907" y="3279"/>
                    <a:pt x="8031" y="2983"/>
                  </a:cubicBezTo>
                  <a:cubicBezTo>
                    <a:pt x="8155" y="2688"/>
                    <a:pt x="8376" y="2190"/>
                    <a:pt x="8569" y="1847"/>
                  </a:cubicBezTo>
                  <a:cubicBezTo>
                    <a:pt x="8762" y="1504"/>
                    <a:pt x="8935" y="1184"/>
                    <a:pt x="9190" y="924"/>
                  </a:cubicBezTo>
                  <a:cubicBezTo>
                    <a:pt x="9445" y="664"/>
                    <a:pt x="9769" y="439"/>
                    <a:pt x="10101" y="285"/>
                  </a:cubicBezTo>
                  <a:cubicBezTo>
                    <a:pt x="10432" y="131"/>
                    <a:pt x="10784" y="-11"/>
                    <a:pt x="11177" y="1"/>
                  </a:cubicBezTo>
                  <a:cubicBezTo>
                    <a:pt x="11570" y="13"/>
                    <a:pt x="12046" y="84"/>
                    <a:pt x="12460" y="356"/>
                  </a:cubicBezTo>
                  <a:cubicBezTo>
                    <a:pt x="12874" y="628"/>
                    <a:pt x="13322" y="1102"/>
                    <a:pt x="13660" y="1634"/>
                  </a:cubicBezTo>
                  <a:cubicBezTo>
                    <a:pt x="13998" y="2167"/>
                    <a:pt x="14316" y="2983"/>
                    <a:pt x="14488" y="3552"/>
                  </a:cubicBezTo>
                  <a:cubicBezTo>
                    <a:pt x="14661" y="4120"/>
                    <a:pt x="14599" y="4842"/>
                    <a:pt x="14695" y="5043"/>
                  </a:cubicBezTo>
                  <a:cubicBezTo>
                    <a:pt x="14985" y="4842"/>
                    <a:pt x="14840" y="4865"/>
                    <a:pt x="15068" y="4759"/>
                  </a:cubicBezTo>
                  <a:cubicBezTo>
                    <a:pt x="15295" y="4652"/>
                    <a:pt x="15695" y="4392"/>
                    <a:pt x="16061" y="4404"/>
                  </a:cubicBezTo>
                  <a:cubicBezTo>
                    <a:pt x="16427" y="4416"/>
                    <a:pt x="16882" y="4558"/>
                    <a:pt x="17261" y="4830"/>
                  </a:cubicBezTo>
                  <a:cubicBezTo>
                    <a:pt x="17641" y="5102"/>
                    <a:pt x="18041" y="5528"/>
                    <a:pt x="18338" y="6037"/>
                  </a:cubicBezTo>
                  <a:cubicBezTo>
                    <a:pt x="18634" y="6546"/>
                    <a:pt x="18896" y="7280"/>
                    <a:pt x="19041" y="7883"/>
                  </a:cubicBezTo>
                  <a:cubicBezTo>
                    <a:pt x="19186" y="8487"/>
                    <a:pt x="19103" y="9304"/>
                    <a:pt x="19207" y="9659"/>
                  </a:cubicBezTo>
                  <a:cubicBezTo>
                    <a:pt x="19448" y="9824"/>
                    <a:pt x="19414" y="9718"/>
                    <a:pt x="19662" y="10014"/>
                  </a:cubicBezTo>
                  <a:cubicBezTo>
                    <a:pt x="19911" y="10310"/>
                    <a:pt x="20400" y="10830"/>
                    <a:pt x="20697" y="11434"/>
                  </a:cubicBezTo>
                  <a:cubicBezTo>
                    <a:pt x="20994" y="12038"/>
                    <a:pt x="21304" y="12854"/>
                    <a:pt x="21442" y="13635"/>
                  </a:cubicBezTo>
                  <a:cubicBezTo>
                    <a:pt x="21580" y="14417"/>
                    <a:pt x="21587" y="15340"/>
                    <a:pt x="21525" y="16121"/>
                  </a:cubicBezTo>
                  <a:cubicBezTo>
                    <a:pt x="21463" y="16902"/>
                    <a:pt x="21290" y="17671"/>
                    <a:pt x="21070" y="18322"/>
                  </a:cubicBezTo>
                  <a:cubicBezTo>
                    <a:pt x="20849" y="18973"/>
                    <a:pt x="20525" y="19565"/>
                    <a:pt x="20200" y="20027"/>
                  </a:cubicBezTo>
                  <a:cubicBezTo>
                    <a:pt x="19876" y="20488"/>
                    <a:pt x="19614" y="20891"/>
                    <a:pt x="19124" y="21092"/>
                  </a:cubicBezTo>
                  <a:cubicBezTo>
                    <a:pt x="18634" y="21293"/>
                    <a:pt x="17261" y="21234"/>
                    <a:pt x="17261" y="21234"/>
                  </a:cubicBezTo>
                  <a:cubicBezTo>
                    <a:pt x="14605" y="21269"/>
                    <a:pt x="6506" y="21589"/>
                    <a:pt x="3188" y="21305"/>
                  </a:cubicBezTo>
                  <a:cubicBezTo>
                    <a:pt x="311" y="20263"/>
                    <a:pt x="-13" y="16701"/>
                    <a:pt x="1" y="14985"/>
                  </a:cubicBezTo>
                  <a:cubicBezTo>
                    <a:pt x="97" y="13269"/>
                    <a:pt x="311" y="13032"/>
                    <a:pt x="539" y="12286"/>
                  </a:cubicBezTo>
                  <a:cubicBezTo>
                    <a:pt x="767" y="11541"/>
                    <a:pt x="1029" y="10996"/>
                    <a:pt x="1367" y="10511"/>
                  </a:cubicBezTo>
                  <a:cubicBezTo>
                    <a:pt x="1705" y="10026"/>
                    <a:pt x="2146" y="9588"/>
                    <a:pt x="2567" y="9375"/>
                  </a:cubicBezTo>
                  <a:cubicBezTo>
                    <a:pt x="2988" y="9162"/>
                    <a:pt x="3712" y="9375"/>
                    <a:pt x="3933" y="9162"/>
                  </a:cubicBezTo>
                  <a:close/>
                </a:path>
              </a:pathLst>
            </a:cu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623" name="Rectangle 2"/>
            <p:cNvSpPr/>
            <p:nvPr/>
          </p:nvSpPr>
          <p:spPr>
            <a:xfrm>
              <a:off x="662114" y="996506"/>
              <a:ext cx="9145268" cy="354204"/>
            </a:xfrm>
            <a:prstGeom prst="rect">
              <a:avLst/>
            </a:prstGeom>
            <a:solidFill>
              <a:srgbClr val="FF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altLang="en-US" dirty="0"/>
              <a:t>成果展示</a:t>
            </a:r>
            <a:endParaRPr lang="zh-CN" dirty="0"/>
          </a:p>
        </p:txBody>
      </p:sp>
      <p:sp>
        <p:nvSpPr>
          <p:cNvPr id="1539" name="TextBox 64"/>
          <p:cNvSpPr txBox="1"/>
          <p:nvPr/>
        </p:nvSpPr>
        <p:spPr>
          <a:xfrm>
            <a:off x="5192444" y="1606489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/>
              <a:t>作品</a:t>
            </a:r>
            <a:r>
              <a:rPr lang="zh-CN" altLang="en-US" dirty="0"/>
              <a:t>演示</a:t>
            </a:r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5192444" y="2326005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其他成果</a:t>
            </a:r>
            <a:endParaRPr lang="zh-CN" dirty="0"/>
          </a:p>
        </p:txBody>
      </p:sp>
      <p:pic>
        <p:nvPicPr>
          <p:cNvPr id="2" name="图片 1" descr="jdj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1718310"/>
            <a:ext cx="213360" cy="853440"/>
          </a:xfrm>
          <a:prstGeom prst="rect">
            <a:avLst/>
          </a:prstGeom>
        </p:spPr>
      </p:pic>
      <p:grpSp>
        <p:nvGrpSpPr>
          <p:cNvPr id="9" name="组合 5">
            <a:extLst>
              <a:ext uri="{FF2B5EF4-FFF2-40B4-BE49-F238E27FC236}">
                <a16:creationId xmlns:a16="http://schemas.microsoft.com/office/drawing/2014/main" id="{45F62AEF-8A00-4B44-9C05-E59F5321C519}"/>
              </a:ext>
            </a:extLst>
          </p:cNvPr>
          <p:cNvGrpSpPr/>
          <p:nvPr/>
        </p:nvGrpSpPr>
        <p:grpSpPr>
          <a:xfrm>
            <a:off x="2555875" y="1639887"/>
            <a:ext cx="1130300" cy="1130300"/>
            <a:chOff x="0" y="0"/>
            <a:chExt cx="1130300" cy="1130300"/>
          </a:xfrm>
        </p:grpSpPr>
        <p:sp>
          <p:nvSpPr>
            <p:cNvPr id="10" name="椭圆 1">
              <a:extLst>
                <a:ext uri="{FF2B5EF4-FFF2-40B4-BE49-F238E27FC236}">
                  <a16:creationId xmlns:a16="http://schemas.microsoft.com/office/drawing/2014/main" id="{28160428-ED03-4141-AF85-983E8E9D5104}"/>
                </a:ext>
              </a:extLst>
            </p:cNvPr>
            <p:cNvSpPr/>
            <p:nvPr/>
          </p:nvSpPr>
          <p:spPr>
            <a:xfrm>
              <a:off x="0" y="0"/>
              <a:ext cx="1130300" cy="1130300"/>
            </a:xfrm>
            <a:prstGeom prst="ellipse">
              <a:avLst/>
            </a:prstGeom>
            <a:noFill/>
            <a:ln w="12700" cap="flat">
              <a:solidFill>
                <a:srgbClr val="3A3A3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/>
              </a:pPr>
              <a:endParaRPr/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8790D860-DD33-834E-85CB-BF091FAED339}"/>
                </a:ext>
              </a:extLst>
            </p:cNvPr>
            <p:cNvSpPr/>
            <p:nvPr/>
          </p:nvSpPr>
          <p:spPr>
            <a:xfrm>
              <a:off x="379919" y="221443"/>
              <a:ext cx="437931" cy="6532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50" h="21436" extrusionOk="0">
                  <a:moveTo>
                    <a:pt x="12812" y="576"/>
                  </a:moveTo>
                  <a:cubicBezTo>
                    <a:pt x="13359" y="21"/>
                    <a:pt x="14452" y="-164"/>
                    <a:pt x="15273" y="160"/>
                  </a:cubicBezTo>
                  <a:cubicBezTo>
                    <a:pt x="20399" y="2241"/>
                    <a:pt x="20399" y="2241"/>
                    <a:pt x="20399" y="2241"/>
                  </a:cubicBezTo>
                  <a:cubicBezTo>
                    <a:pt x="21220" y="2611"/>
                    <a:pt x="21493" y="3351"/>
                    <a:pt x="21015" y="3952"/>
                  </a:cubicBezTo>
                  <a:cubicBezTo>
                    <a:pt x="20263" y="4693"/>
                    <a:pt x="20263" y="4693"/>
                    <a:pt x="20263" y="4693"/>
                  </a:cubicBezTo>
                  <a:cubicBezTo>
                    <a:pt x="12128" y="1362"/>
                    <a:pt x="12128" y="1362"/>
                    <a:pt x="12128" y="1362"/>
                  </a:cubicBezTo>
                  <a:lnTo>
                    <a:pt x="12812" y="576"/>
                  </a:lnTo>
                  <a:close/>
                  <a:moveTo>
                    <a:pt x="11103" y="2519"/>
                  </a:moveTo>
                  <a:cubicBezTo>
                    <a:pt x="9941" y="3767"/>
                    <a:pt x="9941" y="3767"/>
                    <a:pt x="9941" y="3767"/>
                  </a:cubicBezTo>
                  <a:cubicBezTo>
                    <a:pt x="18075" y="7098"/>
                    <a:pt x="18075" y="7098"/>
                    <a:pt x="18075" y="7098"/>
                  </a:cubicBezTo>
                  <a:cubicBezTo>
                    <a:pt x="19237" y="5849"/>
                    <a:pt x="19237" y="5849"/>
                    <a:pt x="19237" y="5849"/>
                  </a:cubicBezTo>
                  <a:lnTo>
                    <a:pt x="11103" y="2519"/>
                  </a:lnTo>
                  <a:close/>
                  <a:moveTo>
                    <a:pt x="30" y="20465"/>
                  </a:moveTo>
                  <a:cubicBezTo>
                    <a:pt x="782" y="16209"/>
                    <a:pt x="782" y="16209"/>
                    <a:pt x="782" y="16209"/>
                  </a:cubicBezTo>
                  <a:cubicBezTo>
                    <a:pt x="6045" y="18383"/>
                    <a:pt x="6045" y="18383"/>
                    <a:pt x="6045" y="18383"/>
                  </a:cubicBezTo>
                  <a:cubicBezTo>
                    <a:pt x="782" y="20788"/>
                    <a:pt x="782" y="20788"/>
                    <a:pt x="782" y="20788"/>
                  </a:cubicBezTo>
                  <a:cubicBezTo>
                    <a:pt x="235" y="21066"/>
                    <a:pt x="-107" y="20927"/>
                    <a:pt x="30" y="20465"/>
                  </a:cubicBezTo>
                  <a:close/>
                  <a:moveTo>
                    <a:pt x="1260" y="13527"/>
                  </a:moveTo>
                  <a:cubicBezTo>
                    <a:pt x="8984" y="4878"/>
                    <a:pt x="8984" y="4878"/>
                    <a:pt x="8984" y="4878"/>
                  </a:cubicBezTo>
                  <a:cubicBezTo>
                    <a:pt x="11650" y="5988"/>
                    <a:pt x="11650" y="5988"/>
                    <a:pt x="11650" y="5988"/>
                  </a:cubicBezTo>
                  <a:cubicBezTo>
                    <a:pt x="3926" y="14637"/>
                    <a:pt x="3926" y="14637"/>
                    <a:pt x="3926" y="14637"/>
                  </a:cubicBezTo>
                  <a:lnTo>
                    <a:pt x="1260" y="13527"/>
                  </a:lnTo>
                  <a:close/>
                  <a:moveTo>
                    <a:pt x="6660" y="15747"/>
                  </a:moveTo>
                  <a:cubicBezTo>
                    <a:pt x="14384" y="7144"/>
                    <a:pt x="14384" y="7144"/>
                    <a:pt x="14384" y="7144"/>
                  </a:cubicBezTo>
                  <a:cubicBezTo>
                    <a:pt x="17118" y="8254"/>
                    <a:pt x="17118" y="8254"/>
                    <a:pt x="17118" y="8254"/>
                  </a:cubicBezTo>
                  <a:cubicBezTo>
                    <a:pt x="9394" y="16857"/>
                    <a:pt x="9394" y="16857"/>
                    <a:pt x="9394" y="16857"/>
                  </a:cubicBezTo>
                  <a:lnTo>
                    <a:pt x="6660" y="15747"/>
                  </a:lnTo>
                  <a:close/>
                  <a:moveTo>
                    <a:pt x="6387" y="20465"/>
                  </a:moveTo>
                  <a:cubicBezTo>
                    <a:pt x="20468" y="20465"/>
                    <a:pt x="20468" y="20465"/>
                    <a:pt x="20468" y="20465"/>
                  </a:cubicBezTo>
                  <a:cubicBezTo>
                    <a:pt x="20878" y="20465"/>
                    <a:pt x="21151" y="20650"/>
                    <a:pt x="21151" y="20927"/>
                  </a:cubicBezTo>
                  <a:cubicBezTo>
                    <a:pt x="21151" y="21205"/>
                    <a:pt x="20878" y="21436"/>
                    <a:pt x="20468" y="21436"/>
                  </a:cubicBezTo>
                  <a:cubicBezTo>
                    <a:pt x="6387" y="21436"/>
                    <a:pt x="6387" y="21436"/>
                    <a:pt x="6387" y="21436"/>
                  </a:cubicBezTo>
                  <a:cubicBezTo>
                    <a:pt x="5977" y="21436"/>
                    <a:pt x="5635" y="21205"/>
                    <a:pt x="5635" y="20927"/>
                  </a:cubicBezTo>
                  <a:cubicBezTo>
                    <a:pt x="5635" y="20650"/>
                    <a:pt x="5977" y="20465"/>
                    <a:pt x="6387" y="20465"/>
                  </a:cubicBezTo>
                  <a:close/>
                </a:path>
              </a:pathLst>
            </a:cu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</p:spTree>
    <p:extLst>
      <p:ext uri="{BB962C8B-B14F-4D97-AF65-F5344CB8AC3E}">
        <p14:creationId xmlns:p14="http://schemas.microsoft.com/office/powerpoint/2010/main" val="41115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450"/>
                            </p:stCondLst>
                            <p:childTnLst>
                              <p:par>
                                <p:cTn id="12" presetID="6" presetClass="emph" presetSubtype="0" decel="5000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dvAuto="0"/>
      <p:bldP spid="9" grpId="1" bldLvl="0" animBg="1" advAuto="0"/>
      <p:bldP spid="9" grpId="2" bldLvl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endParaRPr lang="zh-CN" dirty="0"/>
          </a:p>
        </p:txBody>
      </p:sp>
      <p:sp>
        <p:nvSpPr>
          <p:cNvPr id="1539" name="TextBox 64"/>
          <p:cNvSpPr txBox="1"/>
          <p:nvPr/>
        </p:nvSpPr>
        <p:spPr>
          <a:xfrm>
            <a:off x="4886325" y="160972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4886325" y="232600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807E4F4A-9DAE-412C-96E6-FD267F4962BE}"/>
              </a:ext>
            </a:extLst>
          </p:cNvPr>
          <p:cNvGrpSpPr/>
          <p:nvPr/>
        </p:nvGrpSpPr>
        <p:grpSpPr>
          <a:xfrm>
            <a:off x="7654925" y="1909189"/>
            <a:ext cx="1243014" cy="2828926"/>
            <a:chOff x="0" y="0"/>
            <a:chExt cx="1243013" cy="282892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239B25EF-78A6-4BCB-BE62-B6F859C00641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76200" cap="flat">
              <a:solidFill>
                <a:srgbClr val="27AAE1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2390BCE-A478-4ADF-BD4A-A8CBC51F984B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38100" cap="flat">
              <a:solidFill>
                <a:srgbClr val="0070C0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95">
            <a:extLst>
              <a:ext uri="{FF2B5EF4-FFF2-40B4-BE49-F238E27FC236}">
                <a16:creationId xmlns:a16="http://schemas.microsoft.com/office/drawing/2014/main" id="{140BA034-7598-46CF-A619-A42FCB2B7DF1}"/>
              </a:ext>
            </a:extLst>
          </p:cNvPr>
          <p:cNvGrpSpPr/>
          <p:nvPr/>
        </p:nvGrpSpPr>
        <p:grpSpPr>
          <a:xfrm>
            <a:off x="6389020" y="1266465"/>
            <a:ext cx="1711075" cy="1086629"/>
            <a:chOff x="0" y="0"/>
            <a:chExt cx="1711074" cy="1086628"/>
          </a:xfrm>
        </p:grpSpPr>
        <p:grpSp>
          <p:nvGrpSpPr>
            <p:cNvPr id="14" name="Group 96">
              <a:extLst>
                <a:ext uri="{FF2B5EF4-FFF2-40B4-BE49-F238E27FC236}">
                  <a16:creationId xmlns:a16="http://schemas.microsoft.com/office/drawing/2014/main" id="{542FF0C7-CD4F-46E0-94BE-DDC7B0021F05}"/>
                </a:ext>
              </a:extLst>
            </p:cNvPr>
            <p:cNvGrpSpPr/>
            <p:nvPr/>
          </p:nvGrpSpPr>
          <p:grpSpPr>
            <a:xfrm>
              <a:off x="947421" y="380245"/>
              <a:ext cx="763654" cy="706384"/>
              <a:chOff x="0" y="0"/>
              <a:chExt cx="763652" cy="706383"/>
            </a:xfrm>
          </p:grpSpPr>
          <p:sp>
            <p:nvSpPr>
              <p:cNvPr id="24" name="Freeform 133">
                <a:extLst>
                  <a:ext uri="{FF2B5EF4-FFF2-40B4-BE49-F238E27FC236}">
                    <a16:creationId xmlns:a16="http://schemas.microsoft.com/office/drawing/2014/main" id="{394E339F-B929-4649-BC23-74D0385E339B}"/>
                  </a:ext>
                </a:extLst>
              </p:cNvPr>
              <p:cNvSpPr/>
              <p:nvPr/>
            </p:nvSpPr>
            <p:spPr>
              <a:xfrm rot="18413448" flipH="1">
                <a:off x="191103" y="18929"/>
                <a:ext cx="381447" cy="668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1" h="21600" extrusionOk="0">
                    <a:moveTo>
                      <a:pt x="109" y="8784"/>
                    </a:moveTo>
                    <a:cubicBezTo>
                      <a:pt x="109" y="8751"/>
                      <a:pt x="0" y="8653"/>
                      <a:pt x="0" y="8784"/>
                    </a:cubicBezTo>
                    <a:cubicBezTo>
                      <a:pt x="0" y="8784"/>
                      <a:pt x="0" y="8784"/>
                      <a:pt x="0" y="8784"/>
                    </a:cubicBezTo>
                    <a:cubicBezTo>
                      <a:pt x="0" y="8817"/>
                      <a:pt x="109" y="8850"/>
                      <a:pt x="163" y="8883"/>
                    </a:cubicBezTo>
                    <a:cubicBezTo>
                      <a:pt x="163" y="9014"/>
                      <a:pt x="218" y="9112"/>
                      <a:pt x="218" y="9243"/>
                    </a:cubicBezTo>
                    <a:cubicBezTo>
                      <a:pt x="272" y="9276"/>
                      <a:pt x="272" y="9276"/>
                      <a:pt x="272" y="9309"/>
                    </a:cubicBezTo>
                    <a:cubicBezTo>
                      <a:pt x="544" y="10980"/>
                      <a:pt x="1360" y="12488"/>
                      <a:pt x="2612" y="13701"/>
                    </a:cubicBezTo>
                    <a:cubicBezTo>
                      <a:pt x="1251" y="12357"/>
                      <a:pt x="2013" y="9800"/>
                      <a:pt x="5006" y="9505"/>
                    </a:cubicBezTo>
                    <a:cubicBezTo>
                      <a:pt x="8596" y="9178"/>
                      <a:pt x="9195" y="13078"/>
                      <a:pt x="9358" y="14455"/>
                    </a:cubicBezTo>
                    <a:cubicBezTo>
                      <a:pt x="9467" y="15864"/>
                      <a:pt x="7889" y="17077"/>
                      <a:pt x="7889" y="18486"/>
                    </a:cubicBezTo>
                    <a:cubicBezTo>
                      <a:pt x="7889" y="20092"/>
                      <a:pt x="9249" y="21403"/>
                      <a:pt x="10936" y="21600"/>
                    </a:cubicBezTo>
                    <a:cubicBezTo>
                      <a:pt x="10174" y="21502"/>
                      <a:pt x="9467" y="20191"/>
                      <a:pt x="9358" y="19797"/>
                    </a:cubicBezTo>
                    <a:cubicBezTo>
                      <a:pt x="9141" y="19011"/>
                      <a:pt x="9521" y="18060"/>
                      <a:pt x="9902" y="17306"/>
                    </a:cubicBezTo>
                    <a:cubicBezTo>
                      <a:pt x="10338" y="16421"/>
                      <a:pt x="11480" y="15831"/>
                      <a:pt x="12459" y="15143"/>
                    </a:cubicBezTo>
                    <a:cubicBezTo>
                      <a:pt x="13439" y="14422"/>
                      <a:pt x="14255" y="13570"/>
                      <a:pt x="14799" y="12652"/>
                    </a:cubicBezTo>
                    <a:cubicBezTo>
                      <a:pt x="14962" y="12390"/>
                      <a:pt x="15125" y="12127"/>
                      <a:pt x="15234" y="11865"/>
                    </a:cubicBezTo>
                    <a:cubicBezTo>
                      <a:pt x="15452" y="13766"/>
                      <a:pt x="16703" y="15864"/>
                      <a:pt x="16703" y="15864"/>
                    </a:cubicBezTo>
                    <a:cubicBezTo>
                      <a:pt x="16268" y="14324"/>
                      <a:pt x="17683" y="13307"/>
                      <a:pt x="17683" y="13307"/>
                    </a:cubicBezTo>
                    <a:cubicBezTo>
                      <a:pt x="21600" y="9538"/>
                      <a:pt x="20131" y="6490"/>
                      <a:pt x="20131" y="6490"/>
                    </a:cubicBezTo>
                    <a:cubicBezTo>
                      <a:pt x="19097" y="2786"/>
                      <a:pt x="15071" y="0"/>
                      <a:pt x="10283" y="0"/>
                    </a:cubicBezTo>
                    <a:cubicBezTo>
                      <a:pt x="4734" y="0"/>
                      <a:pt x="163" y="3737"/>
                      <a:pt x="163" y="8325"/>
                    </a:cubicBezTo>
                    <a:cubicBezTo>
                      <a:pt x="163" y="8456"/>
                      <a:pt x="109" y="8620"/>
                      <a:pt x="109" y="8784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5" name="Freeform 134">
                <a:extLst>
                  <a:ext uri="{FF2B5EF4-FFF2-40B4-BE49-F238E27FC236}">
                    <a16:creationId xmlns:a16="http://schemas.microsoft.com/office/drawing/2014/main" id="{2165D7EB-03C5-4395-8474-9252AF3F873C}"/>
                  </a:ext>
                </a:extLst>
              </p:cNvPr>
              <p:cNvSpPr/>
              <p:nvPr/>
            </p:nvSpPr>
            <p:spPr>
              <a:xfrm rot="18413448" flipH="1">
                <a:off x="139922" y="81665"/>
                <a:ext cx="314045" cy="42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8" h="21600" extrusionOk="0">
                    <a:moveTo>
                      <a:pt x="10267" y="0"/>
                    </a:moveTo>
                    <a:cubicBezTo>
                      <a:pt x="15000" y="0"/>
                      <a:pt x="19200" y="3800"/>
                      <a:pt x="20267" y="8952"/>
                    </a:cubicBezTo>
                    <a:cubicBezTo>
                      <a:pt x="20333" y="9056"/>
                      <a:pt x="20333" y="9056"/>
                      <a:pt x="20333" y="9056"/>
                    </a:cubicBezTo>
                    <a:cubicBezTo>
                      <a:pt x="20333" y="9160"/>
                      <a:pt x="20333" y="9160"/>
                      <a:pt x="20333" y="9160"/>
                    </a:cubicBezTo>
                    <a:cubicBezTo>
                      <a:pt x="20400" y="9317"/>
                      <a:pt x="21600" y="12908"/>
                      <a:pt x="18400" y="17592"/>
                    </a:cubicBezTo>
                    <a:cubicBezTo>
                      <a:pt x="18400" y="17436"/>
                      <a:pt x="17067" y="13689"/>
                      <a:pt x="17000" y="13585"/>
                    </a:cubicBezTo>
                    <a:cubicBezTo>
                      <a:pt x="17067" y="14053"/>
                      <a:pt x="15667" y="15198"/>
                      <a:pt x="15333" y="15719"/>
                    </a:cubicBezTo>
                    <a:cubicBezTo>
                      <a:pt x="13933" y="17592"/>
                      <a:pt x="13200" y="19726"/>
                      <a:pt x="11333" y="21444"/>
                    </a:cubicBezTo>
                    <a:cubicBezTo>
                      <a:pt x="11267" y="21496"/>
                      <a:pt x="11200" y="21548"/>
                      <a:pt x="11133" y="21600"/>
                    </a:cubicBezTo>
                    <a:cubicBezTo>
                      <a:pt x="11133" y="21496"/>
                      <a:pt x="11133" y="21392"/>
                      <a:pt x="11133" y="21288"/>
                    </a:cubicBezTo>
                    <a:cubicBezTo>
                      <a:pt x="10600" y="13533"/>
                      <a:pt x="7133" y="11867"/>
                      <a:pt x="4333" y="11867"/>
                    </a:cubicBezTo>
                    <a:cubicBezTo>
                      <a:pt x="4067" y="11867"/>
                      <a:pt x="3800" y="11919"/>
                      <a:pt x="3467" y="11919"/>
                    </a:cubicBezTo>
                    <a:cubicBezTo>
                      <a:pt x="2200" y="12075"/>
                      <a:pt x="1000" y="12596"/>
                      <a:pt x="133" y="13324"/>
                    </a:cubicBezTo>
                    <a:cubicBezTo>
                      <a:pt x="133" y="13220"/>
                      <a:pt x="67" y="13168"/>
                      <a:pt x="67" y="13064"/>
                    </a:cubicBezTo>
                    <a:cubicBezTo>
                      <a:pt x="67" y="12960"/>
                      <a:pt x="67" y="12960"/>
                      <a:pt x="67" y="12960"/>
                    </a:cubicBezTo>
                    <a:cubicBezTo>
                      <a:pt x="67" y="12804"/>
                      <a:pt x="67" y="12596"/>
                      <a:pt x="0" y="12440"/>
                    </a:cubicBezTo>
                    <a:cubicBezTo>
                      <a:pt x="0" y="12440"/>
                      <a:pt x="0" y="12283"/>
                      <a:pt x="0" y="12283"/>
                    </a:cubicBezTo>
                    <a:cubicBezTo>
                      <a:pt x="0" y="12023"/>
                      <a:pt x="0" y="11815"/>
                      <a:pt x="0" y="11607"/>
                    </a:cubicBezTo>
                    <a:cubicBezTo>
                      <a:pt x="0" y="5205"/>
                      <a:pt x="4600" y="0"/>
                      <a:pt x="1026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6" name="Freeform 135">
                <a:extLst>
                  <a:ext uri="{FF2B5EF4-FFF2-40B4-BE49-F238E27FC236}">
                    <a16:creationId xmlns:a16="http://schemas.microsoft.com/office/drawing/2014/main" id="{35EF4CF4-23D9-46C9-9F36-D5F66EC52FBA}"/>
                  </a:ext>
                </a:extLst>
              </p:cNvPr>
              <p:cNvSpPr/>
              <p:nvPr/>
            </p:nvSpPr>
            <p:spPr>
              <a:xfrm rot="18413448" flipH="1">
                <a:off x="166107" y="118972"/>
                <a:ext cx="206141" cy="304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3" h="21600" extrusionOk="0">
                    <a:moveTo>
                      <a:pt x="4381" y="10224"/>
                    </a:moveTo>
                    <a:cubicBezTo>
                      <a:pt x="4075" y="10224"/>
                      <a:pt x="3770" y="10224"/>
                      <a:pt x="3464" y="10224"/>
                    </a:cubicBezTo>
                    <a:cubicBezTo>
                      <a:pt x="2140" y="10368"/>
                      <a:pt x="1019" y="10800"/>
                      <a:pt x="102" y="11448"/>
                    </a:cubicBezTo>
                    <a:cubicBezTo>
                      <a:pt x="102" y="11376"/>
                      <a:pt x="102" y="11304"/>
                      <a:pt x="102" y="11232"/>
                    </a:cubicBezTo>
                    <a:cubicBezTo>
                      <a:pt x="102" y="11160"/>
                      <a:pt x="102" y="11160"/>
                      <a:pt x="102" y="11160"/>
                    </a:cubicBezTo>
                    <a:cubicBezTo>
                      <a:pt x="0" y="10944"/>
                      <a:pt x="0" y="10800"/>
                      <a:pt x="0" y="10656"/>
                    </a:cubicBezTo>
                    <a:cubicBezTo>
                      <a:pt x="0" y="10512"/>
                      <a:pt x="0" y="10512"/>
                      <a:pt x="0" y="10512"/>
                    </a:cubicBezTo>
                    <a:cubicBezTo>
                      <a:pt x="0" y="10296"/>
                      <a:pt x="0" y="10152"/>
                      <a:pt x="0" y="10008"/>
                    </a:cubicBezTo>
                    <a:cubicBezTo>
                      <a:pt x="0" y="4464"/>
                      <a:pt x="4585" y="0"/>
                      <a:pt x="10291" y="0"/>
                    </a:cubicBezTo>
                    <a:cubicBezTo>
                      <a:pt x="14977" y="0"/>
                      <a:pt x="19257" y="3240"/>
                      <a:pt x="20275" y="7704"/>
                    </a:cubicBezTo>
                    <a:cubicBezTo>
                      <a:pt x="20377" y="7776"/>
                      <a:pt x="20377" y="7776"/>
                      <a:pt x="20377" y="7776"/>
                    </a:cubicBezTo>
                    <a:cubicBezTo>
                      <a:pt x="20377" y="7848"/>
                      <a:pt x="20377" y="7848"/>
                      <a:pt x="20377" y="7848"/>
                    </a:cubicBezTo>
                    <a:cubicBezTo>
                      <a:pt x="20479" y="7992"/>
                      <a:pt x="21600" y="11088"/>
                      <a:pt x="18442" y="15120"/>
                    </a:cubicBezTo>
                    <a:cubicBezTo>
                      <a:pt x="18442" y="14976"/>
                      <a:pt x="17015" y="11808"/>
                      <a:pt x="17015" y="11664"/>
                    </a:cubicBezTo>
                    <a:cubicBezTo>
                      <a:pt x="17117" y="12096"/>
                      <a:pt x="15691" y="13032"/>
                      <a:pt x="15283" y="13464"/>
                    </a:cubicBezTo>
                    <a:cubicBezTo>
                      <a:pt x="13958" y="15120"/>
                      <a:pt x="12838" y="19800"/>
                      <a:pt x="12328" y="21600"/>
                    </a:cubicBezTo>
                    <a:cubicBezTo>
                      <a:pt x="12328" y="21600"/>
                      <a:pt x="9577" y="9648"/>
                      <a:pt x="4381" y="102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  <p:grpSp>
          <p:nvGrpSpPr>
            <p:cNvPr id="15" name="Group 101">
              <a:extLst>
                <a:ext uri="{FF2B5EF4-FFF2-40B4-BE49-F238E27FC236}">
                  <a16:creationId xmlns:a16="http://schemas.microsoft.com/office/drawing/2014/main" id="{F8924BFB-D90F-4FFE-8379-6DFDA4A69D69}"/>
                </a:ext>
              </a:extLst>
            </p:cNvPr>
            <p:cNvGrpSpPr/>
            <p:nvPr/>
          </p:nvGrpSpPr>
          <p:grpSpPr>
            <a:xfrm>
              <a:off x="-1" y="-1"/>
              <a:ext cx="1128092" cy="657691"/>
              <a:chOff x="0" y="0"/>
              <a:chExt cx="1128090" cy="657689"/>
            </a:xfrm>
          </p:grpSpPr>
          <p:sp>
            <p:nvSpPr>
              <p:cNvPr id="16" name="Freeform 50">
                <a:extLst>
                  <a:ext uri="{FF2B5EF4-FFF2-40B4-BE49-F238E27FC236}">
                    <a16:creationId xmlns:a16="http://schemas.microsoft.com/office/drawing/2014/main" id="{C17C93EC-A800-41FE-B202-627C47C9DC34}"/>
                  </a:ext>
                </a:extLst>
              </p:cNvPr>
              <p:cNvSpPr/>
              <p:nvPr/>
            </p:nvSpPr>
            <p:spPr>
              <a:xfrm rot="413448">
                <a:off x="243974" y="87067"/>
                <a:ext cx="799803" cy="47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600" extrusionOk="0">
                    <a:moveTo>
                      <a:pt x="1758" y="0"/>
                    </a:moveTo>
                    <a:cubicBezTo>
                      <a:pt x="4764" y="520"/>
                      <a:pt x="8372" y="2040"/>
                      <a:pt x="12326" y="5720"/>
                    </a:cubicBezTo>
                    <a:cubicBezTo>
                      <a:pt x="17044" y="10120"/>
                      <a:pt x="19588" y="12560"/>
                      <a:pt x="21045" y="14000"/>
                    </a:cubicBezTo>
                    <a:cubicBezTo>
                      <a:pt x="21600" y="16720"/>
                      <a:pt x="20791" y="20160"/>
                      <a:pt x="19588" y="21600"/>
                    </a:cubicBezTo>
                    <a:cubicBezTo>
                      <a:pt x="10129" y="17600"/>
                      <a:pt x="2729" y="13680"/>
                      <a:pt x="0" y="9200"/>
                    </a:cubicBezTo>
                    <a:cubicBezTo>
                      <a:pt x="1503" y="7280"/>
                      <a:pt x="2313" y="3640"/>
                      <a:pt x="17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69D4CDDC-BD53-4B9E-8DD6-72104C24748B}"/>
                  </a:ext>
                </a:extLst>
              </p:cNvPr>
              <p:cNvSpPr/>
              <p:nvPr/>
            </p:nvSpPr>
            <p:spPr>
              <a:xfrm rot="413448">
                <a:off x="286208" y="89595"/>
                <a:ext cx="759404" cy="435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736" y="0"/>
                    </a:moveTo>
                    <a:cubicBezTo>
                      <a:pt x="3923" y="564"/>
                      <a:pt x="7748" y="2212"/>
                      <a:pt x="11940" y="6202"/>
                    </a:cubicBezTo>
                    <a:cubicBezTo>
                      <a:pt x="16942" y="10973"/>
                      <a:pt x="19639" y="13619"/>
                      <a:pt x="21183" y="15181"/>
                    </a:cubicBezTo>
                    <a:cubicBezTo>
                      <a:pt x="21600" y="17263"/>
                      <a:pt x="21281" y="19735"/>
                      <a:pt x="20619" y="21600"/>
                    </a:cubicBezTo>
                    <a:cubicBezTo>
                      <a:pt x="18315" y="21123"/>
                      <a:pt x="1103" y="8805"/>
                      <a:pt x="0" y="7937"/>
                    </a:cubicBezTo>
                    <a:cubicBezTo>
                      <a:pt x="834" y="5769"/>
                      <a:pt x="1177" y="2906"/>
                      <a:pt x="73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8" name="Freeform 54">
                <a:extLst>
                  <a:ext uri="{FF2B5EF4-FFF2-40B4-BE49-F238E27FC236}">
                    <a16:creationId xmlns:a16="http://schemas.microsoft.com/office/drawing/2014/main" id="{6EADADCC-13CB-4A9E-BD37-21E9638DE41B}"/>
                  </a:ext>
                </a:extLst>
              </p:cNvPr>
              <p:cNvSpPr/>
              <p:nvPr/>
            </p:nvSpPr>
            <p:spPr>
              <a:xfrm rot="413448">
                <a:off x="925488" y="434030"/>
                <a:ext cx="182784" cy="201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3" h="21600" extrusionOk="0">
                    <a:moveTo>
                      <a:pt x="8509" y="0"/>
                    </a:moveTo>
                    <a:cubicBezTo>
                      <a:pt x="15335" y="3850"/>
                      <a:pt x="16925" y="5071"/>
                      <a:pt x="18608" y="6292"/>
                    </a:cubicBezTo>
                    <a:cubicBezTo>
                      <a:pt x="21600" y="9203"/>
                      <a:pt x="17579" y="21600"/>
                      <a:pt x="11782" y="21600"/>
                    </a:cubicBezTo>
                    <a:cubicBezTo>
                      <a:pt x="9444" y="21224"/>
                      <a:pt x="5236" y="20473"/>
                      <a:pt x="0" y="19346"/>
                    </a:cubicBezTo>
                    <a:cubicBezTo>
                      <a:pt x="8042" y="16529"/>
                      <a:pt x="11782" y="5165"/>
                      <a:pt x="8509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97A57FEF-718A-4355-9110-4E3EA0A684E6}"/>
                  </a:ext>
                </a:extLst>
              </p:cNvPr>
              <p:cNvSpPr/>
              <p:nvPr/>
            </p:nvSpPr>
            <p:spPr>
              <a:xfrm rot="413448">
                <a:off x="951287" y="435577"/>
                <a:ext cx="157216" cy="193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8" h="21600" extrusionOk="0">
                    <a:moveTo>
                      <a:pt x="6798" y="0"/>
                    </a:moveTo>
                    <a:cubicBezTo>
                      <a:pt x="14802" y="4007"/>
                      <a:pt x="16666" y="5278"/>
                      <a:pt x="18640" y="6548"/>
                    </a:cubicBezTo>
                    <a:cubicBezTo>
                      <a:pt x="21600" y="9187"/>
                      <a:pt x="18640" y="18766"/>
                      <a:pt x="13596" y="21600"/>
                    </a:cubicBezTo>
                    <a:cubicBezTo>
                      <a:pt x="10964" y="21307"/>
                      <a:pt x="2631" y="19157"/>
                      <a:pt x="0" y="18766"/>
                    </a:cubicBezTo>
                    <a:cubicBezTo>
                      <a:pt x="7127" y="14465"/>
                      <a:pt x="10197" y="4789"/>
                      <a:pt x="679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F3DF223B-8241-4BDF-AB09-3B5CF734FF0E}"/>
                  </a:ext>
                </a:extLst>
              </p:cNvPr>
              <p:cNvSpPr/>
              <p:nvPr/>
            </p:nvSpPr>
            <p:spPr>
              <a:xfrm rot="413448">
                <a:off x="988149" y="437797"/>
                <a:ext cx="121863" cy="166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36" h="21600" extrusionOk="0">
                    <a:moveTo>
                      <a:pt x="3044" y="0"/>
                    </a:moveTo>
                    <a:cubicBezTo>
                      <a:pt x="13627" y="4661"/>
                      <a:pt x="16091" y="6139"/>
                      <a:pt x="18701" y="7617"/>
                    </a:cubicBezTo>
                    <a:cubicBezTo>
                      <a:pt x="21600" y="9891"/>
                      <a:pt x="20150" y="16825"/>
                      <a:pt x="16381" y="21600"/>
                    </a:cubicBezTo>
                    <a:cubicBezTo>
                      <a:pt x="10872" y="20236"/>
                      <a:pt x="6234" y="19326"/>
                      <a:pt x="0" y="17053"/>
                    </a:cubicBezTo>
                    <a:cubicBezTo>
                      <a:pt x="4929" y="11596"/>
                      <a:pt x="6379" y="4093"/>
                      <a:pt x="304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2574CC97-12A5-450F-8D11-AE5C3B88B2F0}"/>
                  </a:ext>
                </a:extLst>
              </p:cNvPr>
              <p:cNvSpPr/>
              <p:nvPr/>
            </p:nvSpPr>
            <p:spPr>
              <a:xfrm rot="413448">
                <a:off x="905141" y="411392"/>
                <a:ext cx="209635" cy="234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2" h="21292" extrusionOk="0">
                    <a:moveTo>
                      <a:pt x="19326" y="6035"/>
                    </a:moveTo>
                    <a:cubicBezTo>
                      <a:pt x="16440" y="4129"/>
                      <a:pt x="10931" y="1588"/>
                      <a:pt x="7870" y="0"/>
                    </a:cubicBezTo>
                    <a:cubicBezTo>
                      <a:pt x="8133" y="635"/>
                      <a:pt x="9707" y="2779"/>
                      <a:pt x="9794" y="2938"/>
                    </a:cubicBezTo>
                    <a:cubicBezTo>
                      <a:pt x="10844" y="5241"/>
                      <a:pt x="10494" y="8418"/>
                      <a:pt x="9357" y="10800"/>
                    </a:cubicBezTo>
                    <a:cubicBezTo>
                      <a:pt x="7870" y="13738"/>
                      <a:pt x="3323" y="17629"/>
                      <a:pt x="0" y="18741"/>
                    </a:cubicBezTo>
                    <a:cubicBezTo>
                      <a:pt x="350" y="18900"/>
                      <a:pt x="1224" y="19059"/>
                      <a:pt x="1924" y="19138"/>
                    </a:cubicBezTo>
                    <a:cubicBezTo>
                      <a:pt x="4722" y="19694"/>
                      <a:pt x="7696" y="20488"/>
                      <a:pt x="10494" y="20965"/>
                    </a:cubicBezTo>
                    <a:cubicBezTo>
                      <a:pt x="12243" y="21203"/>
                      <a:pt x="13642" y="21600"/>
                      <a:pt x="15216" y="20885"/>
                    </a:cubicBezTo>
                    <a:cubicBezTo>
                      <a:pt x="18189" y="19535"/>
                      <a:pt x="19851" y="15882"/>
                      <a:pt x="20551" y="13182"/>
                    </a:cubicBezTo>
                    <a:cubicBezTo>
                      <a:pt x="21163" y="11038"/>
                      <a:pt x="21600" y="7465"/>
                      <a:pt x="19326" y="6035"/>
                    </a:cubicBezTo>
                    <a:close/>
                    <a:moveTo>
                      <a:pt x="19326" y="13024"/>
                    </a:moveTo>
                    <a:cubicBezTo>
                      <a:pt x="18539" y="15406"/>
                      <a:pt x="16615" y="18582"/>
                      <a:pt x="13817" y="19297"/>
                    </a:cubicBezTo>
                    <a:cubicBezTo>
                      <a:pt x="12505" y="19615"/>
                      <a:pt x="10844" y="19218"/>
                      <a:pt x="9532" y="19059"/>
                    </a:cubicBezTo>
                    <a:cubicBezTo>
                      <a:pt x="8133" y="18821"/>
                      <a:pt x="6471" y="18344"/>
                      <a:pt x="5072" y="18106"/>
                    </a:cubicBezTo>
                    <a:cubicBezTo>
                      <a:pt x="9532" y="15009"/>
                      <a:pt x="12768" y="8418"/>
                      <a:pt x="11543" y="3494"/>
                    </a:cubicBezTo>
                    <a:cubicBezTo>
                      <a:pt x="13817" y="4606"/>
                      <a:pt x="16091" y="5559"/>
                      <a:pt x="18189" y="6909"/>
                    </a:cubicBezTo>
                    <a:cubicBezTo>
                      <a:pt x="18889" y="7385"/>
                      <a:pt x="19414" y="7624"/>
                      <a:pt x="19676" y="8418"/>
                    </a:cubicBezTo>
                    <a:cubicBezTo>
                      <a:pt x="20113" y="9688"/>
                      <a:pt x="19676" y="11832"/>
                      <a:pt x="19326" y="130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2" name="Freeform 59">
                <a:extLst>
                  <a:ext uri="{FF2B5EF4-FFF2-40B4-BE49-F238E27FC236}">
                    <a16:creationId xmlns:a16="http://schemas.microsoft.com/office/drawing/2014/main" id="{11CE1F98-011B-4E93-A559-C62FB8918930}"/>
                  </a:ext>
                </a:extLst>
              </p:cNvPr>
              <p:cNvSpPr/>
              <p:nvPr/>
            </p:nvSpPr>
            <p:spPr>
              <a:xfrm rot="413448">
                <a:off x="13009" y="25716"/>
                <a:ext cx="331280" cy="205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7" h="20436" extrusionOk="0">
                    <a:moveTo>
                      <a:pt x="0" y="2566"/>
                    </a:moveTo>
                    <a:cubicBezTo>
                      <a:pt x="2808" y="1872"/>
                      <a:pt x="10044" y="-1164"/>
                      <a:pt x="20088" y="484"/>
                    </a:cubicBezTo>
                    <a:cubicBezTo>
                      <a:pt x="21600" y="8465"/>
                      <a:pt x="18954" y="16619"/>
                      <a:pt x="16038" y="20436"/>
                    </a:cubicBezTo>
                    <a:cubicBezTo>
                      <a:pt x="13230" y="18788"/>
                      <a:pt x="3348" y="9072"/>
                      <a:pt x="0" y="256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3" name="Freeform 60">
                <a:extLst>
                  <a:ext uri="{FF2B5EF4-FFF2-40B4-BE49-F238E27FC236}">
                    <a16:creationId xmlns:a16="http://schemas.microsoft.com/office/drawing/2014/main" id="{B6487F63-09E9-4EB3-89A1-11CED57AA3C8}"/>
                  </a:ext>
                </a:extLst>
              </p:cNvPr>
              <p:cNvSpPr/>
              <p:nvPr/>
            </p:nvSpPr>
            <p:spPr>
              <a:xfrm rot="413448">
                <a:off x="8601" y="19290"/>
                <a:ext cx="331404" cy="16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8" h="20157" extrusionOk="0">
                    <a:moveTo>
                      <a:pt x="0" y="3178"/>
                    </a:moveTo>
                    <a:cubicBezTo>
                      <a:pt x="2865" y="2318"/>
                      <a:pt x="10249" y="-1443"/>
                      <a:pt x="20498" y="599"/>
                    </a:cubicBezTo>
                    <a:cubicBezTo>
                      <a:pt x="21600" y="7691"/>
                      <a:pt x="20553" y="14891"/>
                      <a:pt x="18735" y="20157"/>
                    </a:cubicBezTo>
                    <a:cubicBezTo>
                      <a:pt x="11461" y="14999"/>
                      <a:pt x="5731" y="9303"/>
                      <a:pt x="0" y="3178"/>
                    </a:cubicBezTo>
                    <a:close/>
                  </a:path>
                </a:pathLst>
              </a:custGeom>
              <a:blipFill rotWithShape="1">
                <a:blip r:embed="rId4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</p:grpSp>
      <p:grpSp>
        <p:nvGrpSpPr>
          <p:cNvPr id="27" name="Group 148">
            <a:extLst>
              <a:ext uri="{FF2B5EF4-FFF2-40B4-BE49-F238E27FC236}">
                <a16:creationId xmlns:a16="http://schemas.microsoft.com/office/drawing/2014/main" id="{5E2C774D-ABE2-4319-B7A4-4ED616545247}"/>
              </a:ext>
            </a:extLst>
          </p:cNvPr>
          <p:cNvGrpSpPr/>
          <p:nvPr/>
        </p:nvGrpSpPr>
        <p:grpSpPr>
          <a:xfrm>
            <a:off x="5488469" y="714820"/>
            <a:ext cx="3584756" cy="2753632"/>
            <a:chOff x="0" y="0"/>
            <a:chExt cx="3584755" cy="2753630"/>
          </a:xfrm>
        </p:grpSpPr>
        <p:sp>
          <p:nvSpPr>
            <p:cNvPr id="28" name="Oval 149">
              <a:extLst>
                <a:ext uri="{FF2B5EF4-FFF2-40B4-BE49-F238E27FC236}">
                  <a16:creationId xmlns:a16="http://schemas.microsoft.com/office/drawing/2014/main" id="{25D3B253-49C4-49A0-9761-DA20FFCE9A56}"/>
                </a:ext>
              </a:extLst>
            </p:cNvPr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50">
              <a:extLst>
                <a:ext uri="{FF2B5EF4-FFF2-40B4-BE49-F238E27FC236}">
                  <a16:creationId xmlns:a16="http://schemas.microsoft.com/office/drawing/2014/main" id="{EEAAF302-57E5-4D7C-8BAE-A651CD100096}"/>
                </a:ext>
              </a:extLst>
            </p:cNvPr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51">
              <a:extLst>
                <a:ext uri="{FF2B5EF4-FFF2-40B4-BE49-F238E27FC236}">
                  <a16:creationId xmlns:a16="http://schemas.microsoft.com/office/drawing/2014/main" id="{4283FC28-3F1B-4498-99C9-BB4927CB55D9}"/>
                </a:ext>
              </a:extLst>
            </p:cNvPr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52">
              <a:extLst>
                <a:ext uri="{FF2B5EF4-FFF2-40B4-BE49-F238E27FC236}">
                  <a16:creationId xmlns:a16="http://schemas.microsoft.com/office/drawing/2014/main" id="{3D88EFDB-D387-4658-9524-F947C15E6BA7}"/>
                </a:ext>
              </a:extLst>
            </p:cNvPr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Oval 153">
              <a:extLst>
                <a:ext uri="{FF2B5EF4-FFF2-40B4-BE49-F238E27FC236}">
                  <a16:creationId xmlns:a16="http://schemas.microsoft.com/office/drawing/2014/main" id="{2AAADF6E-48C6-42AB-910F-47F035F49C0A}"/>
                </a:ext>
              </a:extLst>
            </p:cNvPr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54">
              <a:extLst>
                <a:ext uri="{FF2B5EF4-FFF2-40B4-BE49-F238E27FC236}">
                  <a16:creationId xmlns:a16="http://schemas.microsoft.com/office/drawing/2014/main" id="{FB6FC5EA-365E-4F0A-96AC-158ED57F402F}"/>
                </a:ext>
              </a:extLst>
            </p:cNvPr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Oval 155">
              <a:extLst>
                <a:ext uri="{FF2B5EF4-FFF2-40B4-BE49-F238E27FC236}">
                  <a16:creationId xmlns:a16="http://schemas.microsoft.com/office/drawing/2014/main" id="{5F2838CF-99A2-4F2C-A3B1-2199A57B9AF3}"/>
                </a:ext>
              </a:extLst>
            </p:cNvPr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Oval 156">
              <a:extLst>
                <a:ext uri="{FF2B5EF4-FFF2-40B4-BE49-F238E27FC236}">
                  <a16:creationId xmlns:a16="http://schemas.microsoft.com/office/drawing/2014/main" id="{01FFAAC7-CEE1-4DA5-B4CA-F38F973EAD16}"/>
                </a:ext>
              </a:extLst>
            </p:cNvPr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Oval 157">
              <a:extLst>
                <a:ext uri="{FF2B5EF4-FFF2-40B4-BE49-F238E27FC236}">
                  <a16:creationId xmlns:a16="http://schemas.microsoft.com/office/drawing/2014/main" id="{D06D38D9-073D-4671-BE35-15CF5AC15486}"/>
                </a:ext>
              </a:extLst>
            </p:cNvPr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" name="Oval 102">
            <a:extLst>
              <a:ext uri="{FF2B5EF4-FFF2-40B4-BE49-F238E27FC236}">
                <a16:creationId xmlns:a16="http://schemas.microsoft.com/office/drawing/2014/main" id="{2275C819-50AE-4E32-9DB8-30D84B953446}"/>
              </a:ext>
            </a:extLst>
          </p:cNvPr>
          <p:cNvSpPr/>
          <p:nvPr/>
        </p:nvSpPr>
        <p:spPr>
          <a:xfrm>
            <a:off x="424504" y="2120152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" name="Group 174">
            <a:extLst>
              <a:ext uri="{FF2B5EF4-FFF2-40B4-BE49-F238E27FC236}">
                <a16:creationId xmlns:a16="http://schemas.microsoft.com/office/drawing/2014/main" id="{C7B2CAB8-C1E1-4580-BC9A-51ED09029518}"/>
              </a:ext>
            </a:extLst>
          </p:cNvPr>
          <p:cNvGrpSpPr/>
          <p:nvPr/>
        </p:nvGrpSpPr>
        <p:grpSpPr>
          <a:xfrm>
            <a:off x="617149" y="2370185"/>
            <a:ext cx="311727" cy="266366"/>
            <a:chOff x="0" y="0"/>
            <a:chExt cx="311726" cy="272760"/>
          </a:xfrm>
        </p:grpSpPr>
        <p:sp>
          <p:nvSpPr>
            <p:cNvPr id="39" name="Freeform 148">
              <a:extLst>
                <a:ext uri="{FF2B5EF4-FFF2-40B4-BE49-F238E27FC236}">
                  <a16:creationId xmlns:a16="http://schemas.microsoft.com/office/drawing/2014/main" id="{65F53342-5244-449C-B697-8F9600D2DFA9}"/>
                </a:ext>
              </a:extLst>
            </p:cNvPr>
            <p:cNvSpPr/>
            <p:nvPr/>
          </p:nvSpPr>
          <p:spPr>
            <a:xfrm>
              <a:off x="-1" y="-1"/>
              <a:ext cx="311728" cy="272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0" y="11400"/>
                  </a:moveTo>
                  <a:lnTo>
                    <a:pt x="11269" y="19843"/>
                  </a:lnTo>
                  <a:lnTo>
                    <a:pt x="11175" y="19929"/>
                  </a:lnTo>
                  <a:lnTo>
                    <a:pt x="11044" y="19993"/>
                  </a:lnTo>
                  <a:lnTo>
                    <a:pt x="10931" y="20057"/>
                  </a:lnTo>
                  <a:lnTo>
                    <a:pt x="10669" y="20057"/>
                  </a:lnTo>
                  <a:lnTo>
                    <a:pt x="10538" y="19993"/>
                  </a:lnTo>
                  <a:lnTo>
                    <a:pt x="10425" y="19929"/>
                  </a:lnTo>
                  <a:lnTo>
                    <a:pt x="10331" y="19843"/>
                  </a:lnTo>
                  <a:lnTo>
                    <a:pt x="2850" y="11400"/>
                  </a:lnTo>
                  <a:lnTo>
                    <a:pt x="2662" y="11186"/>
                  </a:lnTo>
                  <a:lnTo>
                    <a:pt x="2512" y="10950"/>
                  </a:lnTo>
                  <a:lnTo>
                    <a:pt x="2344" y="10714"/>
                  </a:lnTo>
                  <a:lnTo>
                    <a:pt x="2194" y="10500"/>
                  </a:lnTo>
                  <a:lnTo>
                    <a:pt x="1931" y="9986"/>
                  </a:lnTo>
                  <a:lnTo>
                    <a:pt x="1650" y="9214"/>
                  </a:lnTo>
                  <a:lnTo>
                    <a:pt x="1575" y="8936"/>
                  </a:lnTo>
                  <a:lnTo>
                    <a:pt x="1519" y="8679"/>
                  </a:lnTo>
                  <a:lnTo>
                    <a:pt x="1444" y="8400"/>
                  </a:lnTo>
                  <a:lnTo>
                    <a:pt x="1406" y="8121"/>
                  </a:lnTo>
                  <a:lnTo>
                    <a:pt x="1387" y="7843"/>
                  </a:lnTo>
                  <a:lnTo>
                    <a:pt x="1369" y="7586"/>
                  </a:lnTo>
                  <a:lnTo>
                    <a:pt x="1369" y="7029"/>
                  </a:lnTo>
                  <a:lnTo>
                    <a:pt x="1406" y="6471"/>
                  </a:lnTo>
                  <a:lnTo>
                    <a:pt x="1444" y="6214"/>
                  </a:lnTo>
                  <a:lnTo>
                    <a:pt x="1519" y="5936"/>
                  </a:lnTo>
                  <a:lnTo>
                    <a:pt x="1575" y="5657"/>
                  </a:lnTo>
                  <a:lnTo>
                    <a:pt x="1650" y="5400"/>
                  </a:lnTo>
                  <a:lnTo>
                    <a:pt x="1744" y="5121"/>
                  </a:lnTo>
                  <a:lnTo>
                    <a:pt x="1931" y="4607"/>
                  </a:lnTo>
                  <a:lnTo>
                    <a:pt x="2062" y="4350"/>
                  </a:lnTo>
                  <a:lnTo>
                    <a:pt x="2194" y="4136"/>
                  </a:lnTo>
                  <a:lnTo>
                    <a:pt x="2344" y="3900"/>
                  </a:lnTo>
                  <a:lnTo>
                    <a:pt x="2512" y="3664"/>
                  </a:lnTo>
                  <a:lnTo>
                    <a:pt x="2662" y="3429"/>
                  </a:lnTo>
                  <a:lnTo>
                    <a:pt x="2850" y="3214"/>
                  </a:lnTo>
                  <a:lnTo>
                    <a:pt x="3037" y="3021"/>
                  </a:lnTo>
                  <a:lnTo>
                    <a:pt x="3244" y="2829"/>
                  </a:lnTo>
                  <a:lnTo>
                    <a:pt x="3412" y="2679"/>
                  </a:lnTo>
                  <a:lnTo>
                    <a:pt x="3619" y="2507"/>
                  </a:lnTo>
                  <a:lnTo>
                    <a:pt x="3844" y="2336"/>
                  </a:lnTo>
                  <a:lnTo>
                    <a:pt x="4050" y="2229"/>
                  </a:lnTo>
                  <a:lnTo>
                    <a:pt x="4275" y="2100"/>
                  </a:lnTo>
                  <a:lnTo>
                    <a:pt x="4481" y="1971"/>
                  </a:lnTo>
                  <a:lnTo>
                    <a:pt x="5156" y="1714"/>
                  </a:lnTo>
                  <a:lnTo>
                    <a:pt x="5381" y="1671"/>
                  </a:lnTo>
                  <a:lnTo>
                    <a:pt x="5625" y="1607"/>
                  </a:lnTo>
                  <a:lnTo>
                    <a:pt x="5869" y="1586"/>
                  </a:lnTo>
                  <a:lnTo>
                    <a:pt x="6094" y="1564"/>
                  </a:lnTo>
                  <a:lnTo>
                    <a:pt x="6337" y="1543"/>
                  </a:lnTo>
                  <a:lnTo>
                    <a:pt x="6581" y="1543"/>
                  </a:lnTo>
                  <a:lnTo>
                    <a:pt x="6806" y="1564"/>
                  </a:lnTo>
                  <a:lnTo>
                    <a:pt x="7050" y="1586"/>
                  </a:lnTo>
                  <a:lnTo>
                    <a:pt x="7294" y="1629"/>
                  </a:lnTo>
                  <a:lnTo>
                    <a:pt x="7500" y="1671"/>
                  </a:lnTo>
                  <a:lnTo>
                    <a:pt x="7744" y="1714"/>
                  </a:lnTo>
                  <a:lnTo>
                    <a:pt x="7969" y="1821"/>
                  </a:lnTo>
                  <a:lnTo>
                    <a:pt x="8419" y="1993"/>
                  </a:lnTo>
                  <a:lnTo>
                    <a:pt x="8644" y="2121"/>
                  </a:lnTo>
                  <a:lnTo>
                    <a:pt x="8869" y="2229"/>
                  </a:lnTo>
                  <a:lnTo>
                    <a:pt x="9094" y="2379"/>
                  </a:lnTo>
                  <a:lnTo>
                    <a:pt x="9281" y="2529"/>
                  </a:lnTo>
                  <a:lnTo>
                    <a:pt x="9487" y="2700"/>
                  </a:lnTo>
                  <a:lnTo>
                    <a:pt x="9694" y="2850"/>
                  </a:lnTo>
                  <a:lnTo>
                    <a:pt x="9881" y="3043"/>
                  </a:lnTo>
                  <a:lnTo>
                    <a:pt x="10781" y="3986"/>
                  </a:lnTo>
                  <a:lnTo>
                    <a:pt x="11719" y="3043"/>
                  </a:lnTo>
                  <a:lnTo>
                    <a:pt x="11906" y="2850"/>
                  </a:lnTo>
                  <a:lnTo>
                    <a:pt x="12113" y="2700"/>
                  </a:lnTo>
                  <a:lnTo>
                    <a:pt x="12300" y="2529"/>
                  </a:lnTo>
                  <a:lnTo>
                    <a:pt x="12506" y="2379"/>
                  </a:lnTo>
                  <a:lnTo>
                    <a:pt x="12731" y="2229"/>
                  </a:lnTo>
                  <a:lnTo>
                    <a:pt x="12956" y="2121"/>
                  </a:lnTo>
                  <a:lnTo>
                    <a:pt x="13181" y="1993"/>
                  </a:lnTo>
                  <a:lnTo>
                    <a:pt x="13631" y="1821"/>
                  </a:lnTo>
                  <a:lnTo>
                    <a:pt x="13838" y="1714"/>
                  </a:lnTo>
                  <a:lnTo>
                    <a:pt x="14081" y="1671"/>
                  </a:lnTo>
                  <a:lnTo>
                    <a:pt x="14306" y="1629"/>
                  </a:lnTo>
                  <a:lnTo>
                    <a:pt x="14550" y="1586"/>
                  </a:lnTo>
                  <a:lnTo>
                    <a:pt x="14794" y="1564"/>
                  </a:lnTo>
                  <a:lnTo>
                    <a:pt x="15019" y="1543"/>
                  </a:lnTo>
                  <a:lnTo>
                    <a:pt x="15263" y="1543"/>
                  </a:lnTo>
                  <a:lnTo>
                    <a:pt x="15506" y="1564"/>
                  </a:lnTo>
                  <a:lnTo>
                    <a:pt x="15731" y="1586"/>
                  </a:lnTo>
                  <a:lnTo>
                    <a:pt x="15975" y="1607"/>
                  </a:lnTo>
                  <a:lnTo>
                    <a:pt x="16219" y="1671"/>
                  </a:lnTo>
                  <a:lnTo>
                    <a:pt x="16444" y="1714"/>
                  </a:lnTo>
                  <a:lnTo>
                    <a:pt x="16669" y="1800"/>
                  </a:lnTo>
                  <a:lnTo>
                    <a:pt x="16875" y="1886"/>
                  </a:lnTo>
                  <a:lnTo>
                    <a:pt x="17119" y="1971"/>
                  </a:lnTo>
                  <a:lnTo>
                    <a:pt x="17325" y="2100"/>
                  </a:lnTo>
                  <a:lnTo>
                    <a:pt x="17550" y="2229"/>
                  </a:lnTo>
                  <a:lnTo>
                    <a:pt x="17756" y="2336"/>
                  </a:lnTo>
                  <a:lnTo>
                    <a:pt x="17981" y="2507"/>
                  </a:lnTo>
                  <a:lnTo>
                    <a:pt x="18188" y="2679"/>
                  </a:lnTo>
                  <a:lnTo>
                    <a:pt x="18356" y="2829"/>
                  </a:lnTo>
                  <a:lnTo>
                    <a:pt x="18563" y="3021"/>
                  </a:lnTo>
                  <a:lnTo>
                    <a:pt x="18750" y="3214"/>
                  </a:lnTo>
                  <a:lnTo>
                    <a:pt x="18937" y="3429"/>
                  </a:lnTo>
                  <a:lnTo>
                    <a:pt x="19087" y="3664"/>
                  </a:lnTo>
                  <a:lnTo>
                    <a:pt x="19256" y="3900"/>
                  </a:lnTo>
                  <a:lnTo>
                    <a:pt x="19388" y="4136"/>
                  </a:lnTo>
                  <a:lnTo>
                    <a:pt x="19538" y="4350"/>
                  </a:lnTo>
                  <a:lnTo>
                    <a:pt x="19762" y="4864"/>
                  </a:lnTo>
                  <a:lnTo>
                    <a:pt x="19856" y="5121"/>
                  </a:lnTo>
                  <a:lnTo>
                    <a:pt x="19950" y="5400"/>
                  </a:lnTo>
                  <a:lnTo>
                    <a:pt x="20025" y="5657"/>
                  </a:lnTo>
                  <a:lnTo>
                    <a:pt x="20138" y="6214"/>
                  </a:lnTo>
                  <a:lnTo>
                    <a:pt x="20175" y="6471"/>
                  </a:lnTo>
                  <a:lnTo>
                    <a:pt x="20213" y="6750"/>
                  </a:lnTo>
                  <a:lnTo>
                    <a:pt x="20231" y="7029"/>
                  </a:lnTo>
                  <a:lnTo>
                    <a:pt x="20231" y="7586"/>
                  </a:lnTo>
                  <a:lnTo>
                    <a:pt x="20213" y="7843"/>
                  </a:lnTo>
                  <a:lnTo>
                    <a:pt x="20138" y="8400"/>
                  </a:lnTo>
                  <a:lnTo>
                    <a:pt x="20081" y="8679"/>
                  </a:lnTo>
                  <a:lnTo>
                    <a:pt x="20025" y="8936"/>
                  </a:lnTo>
                  <a:lnTo>
                    <a:pt x="19950" y="9214"/>
                  </a:lnTo>
                  <a:lnTo>
                    <a:pt x="19762" y="9729"/>
                  </a:lnTo>
                  <a:lnTo>
                    <a:pt x="19538" y="10243"/>
                  </a:lnTo>
                  <a:lnTo>
                    <a:pt x="19388" y="10500"/>
                  </a:lnTo>
                  <a:lnTo>
                    <a:pt x="19256" y="10714"/>
                  </a:lnTo>
                  <a:lnTo>
                    <a:pt x="19087" y="10950"/>
                  </a:lnTo>
                  <a:lnTo>
                    <a:pt x="18937" y="11186"/>
                  </a:lnTo>
                  <a:lnTo>
                    <a:pt x="18750" y="11400"/>
                  </a:lnTo>
                  <a:close/>
                  <a:moveTo>
                    <a:pt x="19706" y="2143"/>
                  </a:moveTo>
                  <a:lnTo>
                    <a:pt x="19481" y="1886"/>
                  </a:lnTo>
                  <a:lnTo>
                    <a:pt x="19237" y="1650"/>
                  </a:lnTo>
                  <a:lnTo>
                    <a:pt x="18975" y="1414"/>
                  </a:lnTo>
                  <a:lnTo>
                    <a:pt x="18731" y="1221"/>
                  </a:lnTo>
                  <a:lnTo>
                    <a:pt x="18469" y="1029"/>
                  </a:lnTo>
                  <a:lnTo>
                    <a:pt x="18188" y="857"/>
                  </a:lnTo>
                  <a:lnTo>
                    <a:pt x="17925" y="707"/>
                  </a:lnTo>
                  <a:lnTo>
                    <a:pt x="17625" y="557"/>
                  </a:lnTo>
                  <a:lnTo>
                    <a:pt x="17344" y="429"/>
                  </a:lnTo>
                  <a:lnTo>
                    <a:pt x="17063" y="321"/>
                  </a:lnTo>
                  <a:lnTo>
                    <a:pt x="16762" y="236"/>
                  </a:lnTo>
                  <a:lnTo>
                    <a:pt x="16481" y="150"/>
                  </a:lnTo>
                  <a:lnTo>
                    <a:pt x="16181" y="107"/>
                  </a:lnTo>
                  <a:lnTo>
                    <a:pt x="15900" y="64"/>
                  </a:lnTo>
                  <a:lnTo>
                    <a:pt x="15581" y="0"/>
                  </a:lnTo>
                  <a:lnTo>
                    <a:pt x="14981" y="0"/>
                  </a:lnTo>
                  <a:lnTo>
                    <a:pt x="14681" y="21"/>
                  </a:lnTo>
                  <a:lnTo>
                    <a:pt x="14400" y="64"/>
                  </a:lnTo>
                  <a:lnTo>
                    <a:pt x="14081" y="107"/>
                  </a:lnTo>
                  <a:lnTo>
                    <a:pt x="13781" y="171"/>
                  </a:lnTo>
                  <a:lnTo>
                    <a:pt x="13500" y="236"/>
                  </a:lnTo>
                  <a:lnTo>
                    <a:pt x="13200" y="321"/>
                  </a:lnTo>
                  <a:lnTo>
                    <a:pt x="12637" y="579"/>
                  </a:lnTo>
                  <a:lnTo>
                    <a:pt x="12075" y="879"/>
                  </a:lnTo>
                  <a:lnTo>
                    <a:pt x="11794" y="1050"/>
                  </a:lnTo>
                  <a:lnTo>
                    <a:pt x="11531" y="1243"/>
                  </a:lnTo>
                  <a:lnTo>
                    <a:pt x="11288" y="1436"/>
                  </a:lnTo>
                  <a:lnTo>
                    <a:pt x="11025" y="1671"/>
                  </a:lnTo>
                  <a:lnTo>
                    <a:pt x="10781" y="1907"/>
                  </a:lnTo>
                  <a:lnTo>
                    <a:pt x="10556" y="1671"/>
                  </a:lnTo>
                  <a:lnTo>
                    <a:pt x="10294" y="1436"/>
                  </a:lnTo>
                  <a:lnTo>
                    <a:pt x="10050" y="1243"/>
                  </a:lnTo>
                  <a:lnTo>
                    <a:pt x="9788" y="1050"/>
                  </a:lnTo>
                  <a:lnTo>
                    <a:pt x="9506" y="879"/>
                  </a:lnTo>
                  <a:lnTo>
                    <a:pt x="9244" y="729"/>
                  </a:lnTo>
                  <a:lnTo>
                    <a:pt x="8963" y="579"/>
                  </a:lnTo>
                  <a:lnTo>
                    <a:pt x="8400" y="321"/>
                  </a:lnTo>
                  <a:lnTo>
                    <a:pt x="8100" y="236"/>
                  </a:lnTo>
                  <a:lnTo>
                    <a:pt x="7819" y="171"/>
                  </a:lnTo>
                  <a:lnTo>
                    <a:pt x="7500" y="107"/>
                  </a:lnTo>
                  <a:lnTo>
                    <a:pt x="7200" y="64"/>
                  </a:lnTo>
                  <a:lnTo>
                    <a:pt x="6919" y="21"/>
                  </a:lnTo>
                  <a:lnTo>
                    <a:pt x="6619" y="0"/>
                  </a:lnTo>
                  <a:lnTo>
                    <a:pt x="6000" y="0"/>
                  </a:lnTo>
                  <a:lnTo>
                    <a:pt x="5700" y="64"/>
                  </a:lnTo>
                  <a:lnTo>
                    <a:pt x="5419" y="107"/>
                  </a:lnTo>
                  <a:lnTo>
                    <a:pt x="5119" y="150"/>
                  </a:lnTo>
                  <a:lnTo>
                    <a:pt x="4837" y="236"/>
                  </a:lnTo>
                  <a:lnTo>
                    <a:pt x="4537" y="321"/>
                  </a:lnTo>
                  <a:lnTo>
                    <a:pt x="4256" y="429"/>
                  </a:lnTo>
                  <a:lnTo>
                    <a:pt x="3956" y="557"/>
                  </a:lnTo>
                  <a:lnTo>
                    <a:pt x="3675" y="707"/>
                  </a:lnTo>
                  <a:lnTo>
                    <a:pt x="3412" y="857"/>
                  </a:lnTo>
                  <a:lnTo>
                    <a:pt x="3131" y="1029"/>
                  </a:lnTo>
                  <a:lnTo>
                    <a:pt x="2869" y="1221"/>
                  </a:lnTo>
                  <a:lnTo>
                    <a:pt x="2625" y="1414"/>
                  </a:lnTo>
                  <a:lnTo>
                    <a:pt x="2362" y="1650"/>
                  </a:lnTo>
                  <a:lnTo>
                    <a:pt x="2119" y="1886"/>
                  </a:lnTo>
                  <a:lnTo>
                    <a:pt x="1650" y="2421"/>
                  </a:lnTo>
                  <a:lnTo>
                    <a:pt x="1444" y="2700"/>
                  </a:lnTo>
                  <a:lnTo>
                    <a:pt x="1256" y="2979"/>
                  </a:lnTo>
                  <a:lnTo>
                    <a:pt x="1069" y="3279"/>
                  </a:lnTo>
                  <a:lnTo>
                    <a:pt x="881" y="3600"/>
                  </a:lnTo>
                  <a:lnTo>
                    <a:pt x="750" y="3900"/>
                  </a:lnTo>
                  <a:lnTo>
                    <a:pt x="600" y="4221"/>
                  </a:lnTo>
                  <a:lnTo>
                    <a:pt x="487" y="4543"/>
                  </a:lnTo>
                  <a:lnTo>
                    <a:pt x="356" y="4886"/>
                  </a:lnTo>
                  <a:lnTo>
                    <a:pt x="262" y="5207"/>
                  </a:lnTo>
                  <a:lnTo>
                    <a:pt x="169" y="5571"/>
                  </a:lnTo>
                  <a:lnTo>
                    <a:pt x="112" y="5914"/>
                  </a:lnTo>
                  <a:lnTo>
                    <a:pt x="37" y="6600"/>
                  </a:lnTo>
                  <a:lnTo>
                    <a:pt x="19" y="6943"/>
                  </a:lnTo>
                  <a:lnTo>
                    <a:pt x="0" y="7307"/>
                  </a:lnTo>
                  <a:lnTo>
                    <a:pt x="19" y="7650"/>
                  </a:lnTo>
                  <a:lnTo>
                    <a:pt x="37" y="8014"/>
                  </a:lnTo>
                  <a:lnTo>
                    <a:pt x="112" y="8700"/>
                  </a:lnTo>
                  <a:lnTo>
                    <a:pt x="169" y="9064"/>
                  </a:lnTo>
                  <a:lnTo>
                    <a:pt x="262" y="9386"/>
                  </a:lnTo>
                  <a:lnTo>
                    <a:pt x="356" y="9729"/>
                  </a:lnTo>
                  <a:lnTo>
                    <a:pt x="487" y="10050"/>
                  </a:lnTo>
                  <a:lnTo>
                    <a:pt x="600" y="10371"/>
                  </a:lnTo>
                  <a:lnTo>
                    <a:pt x="750" y="10693"/>
                  </a:lnTo>
                  <a:lnTo>
                    <a:pt x="881" y="11014"/>
                  </a:lnTo>
                  <a:lnTo>
                    <a:pt x="1069" y="11314"/>
                  </a:lnTo>
                  <a:lnTo>
                    <a:pt x="1256" y="11636"/>
                  </a:lnTo>
                  <a:lnTo>
                    <a:pt x="1444" y="11936"/>
                  </a:lnTo>
                  <a:lnTo>
                    <a:pt x="1650" y="12214"/>
                  </a:lnTo>
                  <a:lnTo>
                    <a:pt x="1894" y="12471"/>
                  </a:lnTo>
                  <a:lnTo>
                    <a:pt x="2419" y="13093"/>
                  </a:lnTo>
                  <a:lnTo>
                    <a:pt x="3356" y="14143"/>
                  </a:lnTo>
                  <a:lnTo>
                    <a:pt x="4575" y="15514"/>
                  </a:lnTo>
                  <a:lnTo>
                    <a:pt x="5887" y="16993"/>
                  </a:lnTo>
                  <a:lnTo>
                    <a:pt x="7181" y="18471"/>
                  </a:lnTo>
                  <a:lnTo>
                    <a:pt x="8306" y="19736"/>
                  </a:lnTo>
                  <a:lnTo>
                    <a:pt x="9075" y="20571"/>
                  </a:lnTo>
                  <a:lnTo>
                    <a:pt x="9356" y="20936"/>
                  </a:lnTo>
                  <a:lnTo>
                    <a:pt x="9506" y="21064"/>
                  </a:lnTo>
                  <a:lnTo>
                    <a:pt x="9675" y="21214"/>
                  </a:lnTo>
                  <a:lnTo>
                    <a:pt x="9863" y="21321"/>
                  </a:lnTo>
                  <a:lnTo>
                    <a:pt x="10031" y="21429"/>
                  </a:lnTo>
                  <a:lnTo>
                    <a:pt x="10219" y="21514"/>
                  </a:lnTo>
                  <a:lnTo>
                    <a:pt x="10406" y="21557"/>
                  </a:lnTo>
                  <a:lnTo>
                    <a:pt x="10613" y="21579"/>
                  </a:lnTo>
                  <a:lnTo>
                    <a:pt x="10800" y="21600"/>
                  </a:lnTo>
                  <a:lnTo>
                    <a:pt x="10987" y="21579"/>
                  </a:lnTo>
                  <a:lnTo>
                    <a:pt x="11194" y="21557"/>
                  </a:lnTo>
                  <a:lnTo>
                    <a:pt x="11381" y="21514"/>
                  </a:lnTo>
                  <a:lnTo>
                    <a:pt x="11550" y="21429"/>
                  </a:lnTo>
                  <a:lnTo>
                    <a:pt x="11925" y="21214"/>
                  </a:lnTo>
                  <a:lnTo>
                    <a:pt x="12075" y="21064"/>
                  </a:lnTo>
                  <a:lnTo>
                    <a:pt x="12244" y="20936"/>
                  </a:lnTo>
                  <a:lnTo>
                    <a:pt x="12544" y="20550"/>
                  </a:lnTo>
                  <a:lnTo>
                    <a:pt x="13406" y="19607"/>
                  </a:lnTo>
                  <a:lnTo>
                    <a:pt x="14569" y="18257"/>
                  </a:lnTo>
                  <a:lnTo>
                    <a:pt x="15956" y="16736"/>
                  </a:lnTo>
                  <a:lnTo>
                    <a:pt x="17306" y="15193"/>
                  </a:lnTo>
                  <a:lnTo>
                    <a:pt x="18506" y="13843"/>
                  </a:lnTo>
                  <a:lnTo>
                    <a:pt x="19706" y="12471"/>
                  </a:lnTo>
                  <a:lnTo>
                    <a:pt x="19950" y="12214"/>
                  </a:lnTo>
                  <a:lnTo>
                    <a:pt x="20138" y="11936"/>
                  </a:lnTo>
                  <a:lnTo>
                    <a:pt x="20344" y="11636"/>
                  </a:lnTo>
                  <a:lnTo>
                    <a:pt x="20531" y="11314"/>
                  </a:lnTo>
                  <a:lnTo>
                    <a:pt x="20719" y="11014"/>
                  </a:lnTo>
                  <a:lnTo>
                    <a:pt x="20850" y="10693"/>
                  </a:lnTo>
                  <a:lnTo>
                    <a:pt x="21000" y="10371"/>
                  </a:lnTo>
                  <a:lnTo>
                    <a:pt x="21113" y="10050"/>
                  </a:lnTo>
                  <a:lnTo>
                    <a:pt x="21244" y="9729"/>
                  </a:lnTo>
                  <a:lnTo>
                    <a:pt x="21338" y="9386"/>
                  </a:lnTo>
                  <a:lnTo>
                    <a:pt x="21412" y="9064"/>
                  </a:lnTo>
                  <a:lnTo>
                    <a:pt x="21488" y="8700"/>
                  </a:lnTo>
                  <a:lnTo>
                    <a:pt x="21562" y="8014"/>
                  </a:lnTo>
                  <a:lnTo>
                    <a:pt x="21581" y="7650"/>
                  </a:lnTo>
                  <a:lnTo>
                    <a:pt x="21600" y="7307"/>
                  </a:lnTo>
                  <a:lnTo>
                    <a:pt x="21581" y="6943"/>
                  </a:lnTo>
                  <a:lnTo>
                    <a:pt x="21562" y="6600"/>
                  </a:lnTo>
                  <a:lnTo>
                    <a:pt x="21488" y="5914"/>
                  </a:lnTo>
                  <a:lnTo>
                    <a:pt x="21412" y="5571"/>
                  </a:lnTo>
                  <a:lnTo>
                    <a:pt x="21338" y="5207"/>
                  </a:lnTo>
                  <a:lnTo>
                    <a:pt x="21244" y="4886"/>
                  </a:lnTo>
                  <a:lnTo>
                    <a:pt x="21113" y="4543"/>
                  </a:lnTo>
                  <a:lnTo>
                    <a:pt x="21000" y="4221"/>
                  </a:lnTo>
                  <a:lnTo>
                    <a:pt x="20850" y="3900"/>
                  </a:lnTo>
                  <a:lnTo>
                    <a:pt x="20719" y="3600"/>
                  </a:lnTo>
                  <a:lnTo>
                    <a:pt x="20531" y="3279"/>
                  </a:lnTo>
                  <a:lnTo>
                    <a:pt x="20344" y="2979"/>
                  </a:lnTo>
                  <a:lnTo>
                    <a:pt x="20138" y="2700"/>
                  </a:lnTo>
                  <a:lnTo>
                    <a:pt x="19950" y="2421"/>
                  </a:lnTo>
                  <a:lnTo>
                    <a:pt x="19706" y="2143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40" name="Freeform 149">
              <a:extLst>
                <a:ext uri="{FF2B5EF4-FFF2-40B4-BE49-F238E27FC236}">
                  <a16:creationId xmlns:a16="http://schemas.microsoft.com/office/drawing/2014/main" id="{DA711F56-4E5F-4709-96E9-02198CF54953}"/>
                </a:ext>
              </a:extLst>
            </p:cNvPr>
            <p:cNvSpPr/>
            <p:nvPr/>
          </p:nvSpPr>
          <p:spPr>
            <a:xfrm>
              <a:off x="48707" y="48707"/>
              <a:ext cx="46544" cy="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lnTo>
                    <a:pt x="19200" y="0"/>
                  </a:lnTo>
                  <a:lnTo>
                    <a:pt x="17305" y="126"/>
                  </a:lnTo>
                  <a:lnTo>
                    <a:pt x="15411" y="379"/>
                  </a:lnTo>
                  <a:lnTo>
                    <a:pt x="13516" y="884"/>
                  </a:lnTo>
                  <a:lnTo>
                    <a:pt x="11747" y="1516"/>
                  </a:lnTo>
                  <a:lnTo>
                    <a:pt x="10105" y="2274"/>
                  </a:lnTo>
                  <a:lnTo>
                    <a:pt x="8463" y="3411"/>
                  </a:lnTo>
                  <a:lnTo>
                    <a:pt x="6947" y="4421"/>
                  </a:lnTo>
                  <a:lnTo>
                    <a:pt x="5558" y="5684"/>
                  </a:lnTo>
                  <a:lnTo>
                    <a:pt x="4421" y="7074"/>
                  </a:lnTo>
                  <a:lnTo>
                    <a:pt x="3284" y="8589"/>
                  </a:lnTo>
                  <a:lnTo>
                    <a:pt x="2274" y="10105"/>
                  </a:lnTo>
                  <a:lnTo>
                    <a:pt x="1516" y="11874"/>
                  </a:lnTo>
                  <a:lnTo>
                    <a:pt x="884" y="13642"/>
                  </a:lnTo>
                  <a:lnTo>
                    <a:pt x="379" y="15411"/>
                  </a:lnTo>
                  <a:lnTo>
                    <a:pt x="126" y="17305"/>
                  </a:lnTo>
                  <a:lnTo>
                    <a:pt x="0" y="19326"/>
                  </a:lnTo>
                  <a:lnTo>
                    <a:pt x="0" y="19705"/>
                  </a:lnTo>
                  <a:lnTo>
                    <a:pt x="126" y="20084"/>
                  </a:lnTo>
                  <a:lnTo>
                    <a:pt x="379" y="20589"/>
                  </a:lnTo>
                  <a:lnTo>
                    <a:pt x="632" y="20968"/>
                  </a:lnTo>
                  <a:lnTo>
                    <a:pt x="1011" y="21221"/>
                  </a:lnTo>
                  <a:lnTo>
                    <a:pt x="1768" y="21474"/>
                  </a:lnTo>
                  <a:lnTo>
                    <a:pt x="2274" y="21600"/>
                  </a:lnTo>
                  <a:lnTo>
                    <a:pt x="2779" y="21474"/>
                  </a:lnTo>
                  <a:lnTo>
                    <a:pt x="3537" y="21221"/>
                  </a:lnTo>
                  <a:lnTo>
                    <a:pt x="3789" y="20968"/>
                  </a:lnTo>
                  <a:lnTo>
                    <a:pt x="4042" y="20589"/>
                  </a:lnTo>
                  <a:lnTo>
                    <a:pt x="4421" y="20084"/>
                  </a:lnTo>
                  <a:lnTo>
                    <a:pt x="4547" y="19705"/>
                  </a:lnTo>
                  <a:lnTo>
                    <a:pt x="4547" y="19326"/>
                  </a:lnTo>
                  <a:lnTo>
                    <a:pt x="4800" y="16295"/>
                  </a:lnTo>
                  <a:lnTo>
                    <a:pt x="5179" y="14905"/>
                  </a:lnTo>
                  <a:lnTo>
                    <a:pt x="5684" y="13642"/>
                  </a:lnTo>
                  <a:lnTo>
                    <a:pt x="6316" y="12253"/>
                  </a:lnTo>
                  <a:lnTo>
                    <a:pt x="7074" y="10989"/>
                  </a:lnTo>
                  <a:lnTo>
                    <a:pt x="7958" y="9853"/>
                  </a:lnTo>
                  <a:lnTo>
                    <a:pt x="8842" y="8842"/>
                  </a:lnTo>
                  <a:lnTo>
                    <a:pt x="9979" y="7832"/>
                  </a:lnTo>
                  <a:lnTo>
                    <a:pt x="12253" y="6316"/>
                  </a:lnTo>
                  <a:lnTo>
                    <a:pt x="13516" y="5684"/>
                  </a:lnTo>
                  <a:lnTo>
                    <a:pt x="14905" y="5179"/>
                  </a:lnTo>
                  <a:lnTo>
                    <a:pt x="16421" y="4926"/>
                  </a:lnTo>
                  <a:lnTo>
                    <a:pt x="17684" y="4547"/>
                  </a:lnTo>
                  <a:lnTo>
                    <a:pt x="19326" y="4547"/>
                  </a:lnTo>
                  <a:lnTo>
                    <a:pt x="19832" y="4421"/>
                  </a:lnTo>
                  <a:lnTo>
                    <a:pt x="20589" y="4168"/>
                  </a:lnTo>
                  <a:lnTo>
                    <a:pt x="20842" y="3916"/>
                  </a:lnTo>
                  <a:lnTo>
                    <a:pt x="21095" y="3537"/>
                  </a:lnTo>
                  <a:lnTo>
                    <a:pt x="21474" y="3032"/>
                  </a:lnTo>
                  <a:lnTo>
                    <a:pt x="21600" y="2653"/>
                  </a:lnTo>
                  <a:lnTo>
                    <a:pt x="21600" y="1895"/>
                  </a:lnTo>
                  <a:lnTo>
                    <a:pt x="21474" y="1263"/>
                  </a:lnTo>
                  <a:lnTo>
                    <a:pt x="21095" y="1011"/>
                  </a:lnTo>
                  <a:lnTo>
                    <a:pt x="20842" y="632"/>
                  </a:lnTo>
                  <a:lnTo>
                    <a:pt x="20589" y="379"/>
                  </a:lnTo>
                  <a:lnTo>
                    <a:pt x="19832" y="126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sp>
        <p:nvSpPr>
          <p:cNvPr id="41" name="Straight Connector 5">
            <a:extLst>
              <a:ext uri="{FF2B5EF4-FFF2-40B4-BE49-F238E27FC236}">
                <a16:creationId xmlns:a16="http://schemas.microsoft.com/office/drawing/2014/main" id="{F629EE95-CCF2-49DC-8929-0A57348C50E9}"/>
              </a:ext>
            </a:extLst>
          </p:cNvPr>
          <p:cNvSpPr/>
          <p:nvPr/>
        </p:nvSpPr>
        <p:spPr>
          <a:xfrm flipH="1">
            <a:off x="732441" y="2805953"/>
            <a:ext cx="1" cy="170974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答辩">
            <a:hlinkClick r:id="" action="ppaction://media"/>
            <a:extLst>
              <a:ext uri="{FF2B5EF4-FFF2-40B4-BE49-F238E27FC236}">
                <a16:creationId xmlns:a16="http://schemas.microsoft.com/office/drawing/2014/main" id="{64623AC9-FC1E-8346-BD3A-786BBD7760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3" y="1588"/>
            <a:ext cx="9144000" cy="51435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02040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70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1529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69532" y="1789259"/>
            <a:ext cx="5035732" cy="1138773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altLang="en-US" sz="2000" dirty="0">
                <a:solidFill>
                  <a:schemeClr val="bg2"/>
                </a:solidFill>
              </a:rPr>
              <a:t>论文</a:t>
            </a:r>
            <a:r>
              <a:rPr lang="en-US" altLang="zh-CN" sz="2000" dirty="0">
                <a:solidFill>
                  <a:schemeClr val="bg2"/>
                </a:solidFill>
              </a:rPr>
              <a:t>《</a:t>
            </a:r>
            <a:r>
              <a:rPr lang="zh-CN" altLang="en-US" sz="2000" dirty="0">
                <a:solidFill>
                  <a:schemeClr val="bg2"/>
                </a:solidFill>
              </a:rPr>
              <a:t>基于分段加密和时效控制的 </a:t>
            </a:r>
            <a:r>
              <a:rPr lang="en-US" altLang="zh-CN" sz="2000" dirty="0">
                <a:solidFill>
                  <a:schemeClr val="bg2"/>
                </a:solidFill>
              </a:rPr>
              <a:t>QR </a:t>
            </a:r>
            <a:r>
              <a:rPr lang="zh-CN" altLang="en-US" sz="2000" dirty="0">
                <a:solidFill>
                  <a:schemeClr val="bg2"/>
                </a:solidFill>
              </a:rPr>
              <a:t>码物流隐私研究 </a:t>
            </a:r>
            <a:r>
              <a:rPr lang="en-US" altLang="zh-CN" sz="2000" dirty="0">
                <a:solidFill>
                  <a:schemeClr val="bg2"/>
                </a:solidFill>
              </a:rPr>
              <a:t>》</a:t>
            </a:r>
            <a:endParaRPr lang="zh-CN" altLang="en-US" sz="2000" dirty="0">
              <a:solidFill>
                <a:schemeClr val="bg2"/>
              </a:solidFill>
            </a:endParaRPr>
          </a:p>
          <a:p>
            <a:endParaRPr lang="zh-CN" dirty="0"/>
          </a:p>
        </p:txBody>
      </p:sp>
      <p:sp>
        <p:nvSpPr>
          <p:cNvPr id="1539" name="TextBox 64"/>
          <p:cNvSpPr txBox="1"/>
          <p:nvPr/>
        </p:nvSpPr>
        <p:spPr>
          <a:xfrm>
            <a:off x="4886325" y="160972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4886325" y="232600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807E4F4A-9DAE-412C-96E6-FD267F4962BE}"/>
              </a:ext>
            </a:extLst>
          </p:cNvPr>
          <p:cNvGrpSpPr/>
          <p:nvPr/>
        </p:nvGrpSpPr>
        <p:grpSpPr>
          <a:xfrm>
            <a:off x="7654925" y="1909189"/>
            <a:ext cx="1243014" cy="2828926"/>
            <a:chOff x="0" y="0"/>
            <a:chExt cx="1243013" cy="282892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239B25EF-78A6-4BCB-BE62-B6F859C00641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76200" cap="flat">
              <a:solidFill>
                <a:srgbClr val="27AAE1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2390BCE-A478-4ADF-BD4A-A8CBC51F984B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38100" cap="flat">
              <a:solidFill>
                <a:srgbClr val="0070C0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95">
            <a:extLst>
              <a:ext uri="{FF2B5EF4-FFF2-40B4-BE49-F238E27FC236}">
                <a16:creationId xmlns:a16="http://schemas.microsoft.com/office/drawing/2014/main" id="{140BA034-7598-46CF-A619-A42FCB2B7DF1}"/>
              </a:ext>
            </a:extLst>
          </p:cNvPr>
          <p:cNvGrpSpPr/>
          <p:nvPr/>
        </p:nvGrpSpPr>
        <p:grpSpPr>
          <a:xfrm>
            <a:off x="6389020" y="1266465"/>
            <a:ext cx="1711075" cy="1086629"/>
            <a:chOff x="0" y="0"/>
            <a:chExt cx="1711074" cy="1086628"/>
          </a:xfrm>
        </p:grpSpPr>
        <p:grpSp>
          <p:nvGrpSpPr>
            <p:cNvPr id="14" name="Group 96">
              <a:extLst>
                <a:ext uri="{FF2B5EF4-FFF2-40B4-BE49-F238E27FC236}">
                  <a16:creationId xmlns:a16="http://schemas.microsoft.com/office/drawing/2014/main" id="{542FF0C7-CD4F-46E0-94BE-DDC7B0021F05}"/>
                </a:ext>
              </a:extLst>
            </p:cNvPr>
            <p:cNvGrpSpPr/>
            <p:nvPr/>
          </p:nvGrpSpPr>
          <p:grpSpPr>
            <a:xfrm>
              <a:off x="947421" y="380245"/>
              <a:ext cx="763654" cy="706384"/>
              <a:chOff x="0" y="0"/>
              <a:chExt cx="763652" cy="706383"/>
            </a:xfrm>
          </p:grpSpPr>
          <p:sp>
            <p:nvSpPr>
              <p:cNvPr id="24" name="Freeform 133">
                <a:extLst>
                  <a:ext uri="{FF2B5EF4-FFF2-40B4-BE49-F238E27FC236}">
                    <a16:creationId xmlns:a16="http://schemas.microsoft.com/office/drawing/2014/main" id="{394E339F-B929-4649-BC23-74D0385E339B}"/>
                  </a:ext>
                </a:extLst>
              </p:cNvPr>
              <p:cNvSpPr/>
              <p:nvPr/>
            </p:nvSpPr>
            <p:spPr>
              <a:xfrm rot="18413448" flipH="1">
                <a:off x="191103" y="18929"/>
                <a:ext cx="381447" cy="668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1" h="21600" extrusionOk="0">
                    <a:moveTo>
                      <a:pt x="109" y="8784"/>
                    </a:moveTo>
                    <a:cubicBezTo>
                      <a:pt x="109" y="8751"/>
                      <a:pt x="0" y="8653"/>
                      <a:pt x="0" y="8784"/>
                    </a:cubicBezTo>
                    <a:cubicBezTo>
                      <a:pt x="0" y="8784"/>
                      <a:pt x="0" y="8784"/>
                      <a:pt x="0" y="8784"/>
                    </a:cubicBezTo>
                    <a:cubicBezTo>
                      <a:pt x="0" y="8817"/>
                      <a:pt x="109" y="8850"/>
                      <a:pt x="163" y="8883"/>
                    </a:cubicBezTo>
                    <a:cubicBezTo>
                      <a:pt x="163" y="9014"/>
                      <a:pt x="218" y="9112"/>
                      <a:pt x="218" y="9243"/>
                    </a:cubicBezTo>
                    <a:cubicBezTo>
                      <a:pt x="272" y="9276"/>
                      <a:pt x="272" y="9276"/>
                      <a:pt x="272" y="9309"/>
                    </a:cubicBezTo>
                    <a:cubicBezTo>
                      <a:pt x="544" y="10980"/>
                      <a:pt x="1360" y="12488"/>
                      <a:pt x="2612" y="13701"/>
                    </a:cubicBezTo>
                    <a:cubicBezTo>
                      <a:pt x="1251" y="12357"/>
                      <a:pt x="2013" y="9800"/>
                      <a:pt x="5006" y="9505"/>
                    </a:cubicBezTo>
                    <a:cubicBezTo>
                      <a:pt x="8596" y="9178"/>
                      <a:pt x="9195" y="13078"/>
                      <a:pt x="9358" y="14455"/>
                    </a:cubicBezTo>
                    <a:cubicBezTo>
                      <a:pt x="9467" y="15864"/>
                      <a:pt x="7889" y="17077"/>
                      <a:pt x="7889" y="18486"/>
                    </a:cubicBezTo>
                    <a:cubicBezTo>
                      <a:pt x="7889" y="20092"/>
                      <a:pt x="9249" y="21403"/>
                      <a:pt x="10936" y="21600"/>
                    </a:cubicBezTo>
                    <a:cubicBezTo>
                      <a:pt x="10174" y="21502"/>
                      <a:pt x="9467" y="20191"/>
                      <a:pt x="9358" y="19797"/>
                    </a:cubicBezTo>
                    <a:cubicBezTo>
                      <a:pt x="9141" y="19011"/>
                      <a:pt x="9521" y="18060"/>
                      <a:pt x="9902" y="17306"/>
                    </a:cubicBezTo>
                    <a:cubicBezTo>
                      <a:pt x="10338" y="16421"/>
                      <a:pt x="11480" y="15831"/>
                      <a:pt x="12459" y="15143"/>
                    </a:cubicBezTo>
                    <a:cubicBezTo>
                      <a:pt x="13439" y="14422"/>
                      <a:pt x="14255" y="13570"/>
                      <a:pt x="14799" y="12652"/>
                    </a:cubicBezTo>
                    <a:cubicBezTo>
                      <a:pt x="14962" y="12390"/>
                      <a:pt x="15125" y="12127"/>
                      <a:pt x="15234" y="11865"/>
                    </a:cubicBezTo>
                    <a:cubicBezTo>
                      <a:pt x="15452" y="13766"/>
                      <a:pt x="16703" y="15864"/>
                      <a:pt x="16703" y="15864"/>
                    </a:cubicBezTo>
                    <a:cubicBezTo>
                      <a:pt x="16268" y="14324"/>
                      <a:pt x="17683" y="13307"/>
                      <a:pt x="17683" y="13307"/>
                    </a:cubicBezTo>
                    <a:cubicBezTo>
                      <a:pt x="21600" y="9538"/>
                      <a:pt x="20131" y="6490"/>
                      <a:pt x="20131" y="6490"/>
                    </a:cubicBezTo>
                    <a:cubicBezTo>
                      <a:pt x="19097" y="2786"/>
                      <a:pt x="15071" y="0"/>
                      <a:pt x="10283" y="0"/>
                    </a:cubicBezTo>
                    <a:cubicBezTo>
                      <a:pt x="4734" y="0"/>
                      <a:pt x="163" y="3737"/>
                      <a:pt x="163" y="8325"/>
                    </a:cubicBezTo>
                    <a:cubicBezTo>
                      <a:pt x="163" y="8456"/>
                      <a:pt x="109" y="8620"/>
                      <a:pt x="109" y="8784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5" name="Freeform 134">
                <a:extLst>
                  <a:ext uri="{FF2B5EF4-FFF2-40B4-BE49-F238E27FC236}">
                    <a16:creationId xmlns:a16="http://schemas.microsoft.com/office/drawing/2014/main" id="{2165D7EB-03C5-4395-8474-9252AF3F873C}"/>
                  </a:ext>
                </a:extLst>
              </p:cNvPr>
              <p:cNvSpPr/>
              <p:nvPr/>
            </p:nvSpPr>
            <p:spPr>
              <a:xfrm rot="18413448" flipH="1">
                <a:off x="139922" y="81665"/>
                <a:ext cx="314045" cy="42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8" h="21600" extrusionOk="0">
                    <a:moveTo>
                      <a:pt x="10267" y="0"/>
                    </a:moveTo>
                    <a:cubicBezTo>
                      <a:pt x="15000" y="0"/>
                      <a:pt x="19200" y="3800"/>
                      <a:pt x="20267" y="8952"/>
                    </a:cubicBezTo>
                    <a:cubicBezTo>
                      <a:pt x="20333" y="9056"/>
                      <a:pt x="20333" y="9056"/>
                      <a:pt x="20333" y="9056"/>
                    </a:cubicBezTo>
                    <a:cubicBezTo>
                      <a:pt x="20333" y="9160"/>
                      <a:pt x="20333" y="9160"/>
                      <a:pt x="20333" y="9160"/>
                    </a:cubicBezTo>
                    <a:cubicBezTo>
                      <a:pt x="20400" y="9317"/>
                      <a:pt x="21600" y="12908"/>
                      <a:pt x="18400" y="17592"/>
                    </a:cubicBezTo>
                    <a:cubicBezTo>
                      <a:pt x="18400" y="17436"/>
                      <a:pt x="17067" y="13689"/>
                      <a:pt x="17000" y="13585"/>
                    </a:cubicBezTo>
                    <a:cubicBezTo>
                      <a:pt x="17067" y="14053"/>
                      <a:pt x="15667" y="15198"/>
                      <a:pt x="15333" y="15719"/>
                    </a:cubicBezTo>
                    <a:cubicBezTo>
                      <a:pt x="13933" y="17592"/>
                      <a:pt x="13200" y="19726"/>
                      <a:pt x="11333" y="21444"/>
                    </a:cubicBezTo>
                    <a:cubicBezTo>
                      <a:pt x="11267" y="21496"/>
                      <a:pt x="11200" y="21548"/>
                      <a:pt x="11133" y="21600"/>
                    </a:cubicBezTo>
                    <a:cubicBezTo>
                      <a:pt x="11133" y="21496"/>
                      <a:pt x="11133" y="21392"/>
                      <a:pt x="11133" y="21288"/>
                    </a:cubicBezTo>
                    <a:cubicBezTo>
                      <a:pt x="10600" y="13533"/>
                      <a:pt x="7133" y="11867"/>
                      <a:pt x="4333" y="11867"/>
                    </a:cubicBezTo>
                    <a:cubicBezTo>
                      <a:pt x="4067" y="11867"/>
                      <a:pt x="3800" y="11919"/>
                      <a:pt x="3467" y="11919"/>
                    </a:cubicBezTo>
                    <a:cubicBezTo>
                      <a:pt x="2200" y="12075"/>
                      <a:pt x="1000" y="12596"/>
                      <a:pt x="133" y="13324"/>
                    </a:cubicBezTo>
                    <a:cubicBezTo>
                      <a:pt x="133" y="13220"/>
                      <a:pt x="67" y="13168"/>
                      <a:pt x="67" y="13064"/>
                    </a:cubicBezTo>
                    <a:cubicBezTo>
                      <a:pt x="67" y="12960"/>
                      <a:pt x="67" y="12960"/>
                      <a:pt x="67" y="12960"/>
                    </a:cubicBezTo>
                    <a:cubicBezTo>
                      <a:pt x="67" y="12804"/>
                      <a:pt x="67" y="12596"/>
                      <a:pt x="0" y="12440"/>
                    </a:cubicBezTo>
                    <a:cubicBezTo>
                      <a:pt x="0" y="12440"/>
                      <a:pt x="0" y="12283"/>
                      <a:pt x="0" y="12283"/>
                    </a:cubicBezTo>
                    <a:cubicBezTo>
                      <a:pt x="0" y="12023"/>
                      <a:pt x="0" y="11815"/>
                      <a:pt x="0" y="11607"/>
                    </a:cubicBezTo>
                    <a:cubicBezTo>
                      <a:pt x="0" y="5205"/>
                      <a:pt x="4600" y="0"/>
                      <a:pt x="1026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6" name="Freeform 135">
                <a:extLst>
                  <a:ext uri="{FF2B5EF4-FFF2-40B4-BE49-F238E27FC236}">
                    <a16:creationId xmlns:a16="http://schemas.microsoft.com/office/drawing/2014/main" id="{35EF4CF4-23D9-46C9-9F36-D5F66EC52FBA}"/>
                  </a:ext>
                </a:extLst>
              </p:cNvPr>
              <p:cNvSpPr/>
              <p:nvPr/>
            </p:nvSpPr>
            <p:spPr>
              <a:xfrm rot="18413448" flipH="1">
                <a:off x="166107" y="118972"/>
                <a:ext cx="206141" cy="304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3" h="21600" extrusionOk="0">
                    <a:moveTo>
                      <a:pt x="4381" y="10224"/>
                    </a:moveTo>
                    <a:cubicBezTo>
                      <a:pt x="4075" y="10224"/>
                      <a:pt x="3770" y="10224"/>
                      <a:pt x="3464" y="10224"/>
                    </a:cubicBezTo>
                    <a:cubicBezTo>
                      <a:pt x="2140" y="10368"/>
                      <a:pt x="1019" y="10800"/>
                      <a:pt x="102" y="11448"/>
                    </a:cubicBezTo>
                    <a:cubicBezTo>
                      <a:pt x="102" y="11376"/>
                      <a:pt x="102" y="11304"/>
                      <a:pt x="102" y="11232"/>
                    </a:cubicBezTo>
                    <a:cubicBezTo>
                      <a:pt x="102" y="11160"/>
                      <a:pt x="102" y="11160"/>
                      <a:pt x="102" y="11160"/>
                    </a:cubicBezTo>
                    <a:cubicBezTo>
                      <a:pt x="0" y="10944"/>
                      <a:pt x="0" y="10800"/>
                      <a:pt x="0" y="10656"/>
                    </a:cubicBezTo>
                    <a:cubicBezTo>
                      <a:pt x="0" y="10512"/>
                      <a:pt x="0" y="10512"/>
                      <a:pt x="0" y="10512"/>
                    </a:cubicBezTo>
                    <a:cubicBezTo>
                      <a:pt x="0" y="10296"/>
                      <a:pt x="0" y="10152"/>
                      <a:pt x="0" y="10008"/>
                    </a:cubicBezTo>
                    <a:cubicBezTo>
                      <a:pt x="0" y="4464"/>
                      <a:pt x="4585" y="0"/>
                      <a:pt x="10291" y="0"/>
                    </a:cubicBezTo>
                    <a:cubicBezTo>
                      <a:pt x="14977" y="0"/>
                      <a:pt x="19257" y="3240"/>
                      <a:pt x="20275" y="7704"/>
                    </a:cubicBezTo>
                    <a:cubicBezTo>
                      <a:pt x="20377" y="7776"/>
                      <a:pt x="20377" y="7776"/>
                      <a:pt x="20377" y="7776"/>
                    </a:cubicBezTo>
                    <a:cubicBezTo>
                      <a:pt x="20377" y="7848"/>
                      <a:pt x="20377" y="7848"/>
                      <a:pt x="20377" y="7848"/>
                    </a:cubicBezTo>
                    <a:cubicBezTo>
                      <a:pt x="20479" y="7992"/>
                      <a:pt x="21600" y="11088"/>
                      <a:pt x="18442" y="15120"/>
                    </a:cubicBezTo>
                    <a:cubicBezTo>
                      <a:pt x="18442" y="14976"/>
                      <a:pt x="17015" y="11808"/>
                      <a:pt x="17015" y="11664"/>
                    </a:cubicBezTo>
                    <a:cubicBezTo>
                      <a:pt x="17117" y="12096"/>
                      <a:pt x="15691" y="13032"/>
                      <a:pt x="15283" y="13464"/>
                    </a:cubicBezTo>
                    <a:cubicBezTo>
                      <a:pt x="13958" y="15120"/>
                      <a:pt x="12838" y="19800"/>
                      <a:pt x="12328" y="21600"/>
                    </a:cubicBezTo>
                    <a:cubicBezTo>
                      <a:pt x="12328" y="21600"/>
                      <a:pt x="9577" y="9648"/>
                      <a:pt x="4381" y="102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  <p:grpSp>
          <p:nvGrpSpPr>
            <p:cNvPr id="15" name="Group 101">
              <a:extLst>
                <a:ext uri="{FF2B5EF4-FFF2-40B4-BE49-F238E27FC236}">
                  <a16:creationId xmlns:a16="http://schemas.microsoft.com/office/drawing/2014/main" id="{F8924BFB-D90F-4FFE-8379-6DFDA4A69D69}"/>
                </a:ext>
              </a:extLst>
            </p:cNvPr>
            <p:cNvGrpSpPr/>
            <p:nvPr/>
          </p:nvGrpSpPr>
          <p:grpSpPr>
            <a:xfrm>
              <a:off x="-1" y="-1"/>
              <a:ext cx="1128092" cy="657691"/>
              <a:chOff x="0" y="0"/>
              <a:chExt cx="1128090" cy="657689"/>
            </a:xfrm>
          </p:grpSpPr>
          <p:sp>
            <p:nvSpPr>
              <p:cNvPr id="16" name="Freeform 50">
                <a:extLst>
                  <a:ext uri="{FF2B5EF4-FFF2-40B4-BE49-F238E27FC236}">
                    <a16:creationId xmlns:a16="http://schemas.microsoft.com/office/drawing/2014/main" id="{C17C93EC-A800-41FE-B202-627C47C9DC34}"/>
                  </a:ext>
                </a:extLst>
              </p:cNvPr>
              <p:cNvSpPr/>
              <p:nvPr/>
            </p:nvSpPr>
            <p:spPr>
              <a:xfrm rot="413448">
                <a:off x="243974" y="87067"/>
                <a:ext cx="799803" cy="47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600" extrusionOk="0">
                    <a:moveTo>
                      <a:pt x="1758" y="0"/>
                    </a:moveTo>
                    <a:cubicBezTo>
                      <a:pt x="4764" y="520"/>
                      <a:pt x="8372" y="2040"/>
                      <a:pt x="12326" y="5720"/>
                    </a:cubicBezTo>
                    <a:cubicBezTo>
                      <a:pt x="17044" y="10120"/>
                      <a:pt x="19588" y="12560"/>
                      <a:pt x="21045" y="14000"/>
                    </a:cubicBezTo>
                    <a:cubicBezTo>
                      <a:pt x="21600" y="16720"/>
                      <a:pt x="20791" y="20160"/>
                      <a:pt x="19588" y="21600"/>
                    </a:cubicBezTo>
                    <a:cubicBezTo>
                      <a:pt x="10129" y="17600"/>
                      <a:pt x="2729" y="13680"/>
                      <a:pt x="0" y="9200"/>
                    </a:cubicBezTo>
                    <a:cubicBezTo>
                      <a:pt x="1503" y="7280"/>
                      <a:pt x="2313" y="3640"/>
                      <a:pt x="17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69D4CDDC-BD53-4B9E-8DD6-72104C24748B}"/>
                  </a:ext>
                </a:extLst>
              </p:cNvPr>
              <p:cNvSpPr/>
              <p:nvPr/>
            </p:nvSpPr>
            <p:spPr>
              <a:xfrm rot="413448">
                <a:off x="286208" y="89595"/>
                <a:ext cx="759404" cy="435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736" y="0"/>
                    </a:moveTo>
                    <a:cubicBezTo>
                      <a:pt x="3923" y="564"/>
                      <a:pt x="7748" y="2212"/>
                      <a:pt x="11940" y="6202"/>
                    </a:cubicBezTo>
                    <a:cubicBezTo>
                      <a:pt x="16942" y="10973"/>
                      <a:pt x="19639" y="13619"/>
                      <a:pt x="21183" y="15181"/>
                    </a:cubicBezTo>
                    <a:cubicBezTo>
                      <a:pt x="21600" y="17263"/>
                      <a:pt x="21281" y="19735"/>
                      <a:pt x="20619" y="21600"/>
                    </a:cubicBezTo>
                    <a:cubicBezTo>
                      <a:pt x="18315" y="21123"/>
                      <a:pt x="1103" y="8805"/>
                      <a:pt x="0" y="7937"/>
                    </a:cubicBezTo>
                    <a:cubicBezTo>
                      <a:pt x="834" y="5769"/>
                      <a:pt x="1177" y="2906"/>
                      <a:pt x="73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8" name="Freeform 54">
                <a:extLst>
                  <a:ext uri="{FF2B5EF4-FFF2-40B4-BE49-F238E27FC236}">
                    <a16:creationId xmlns:a16="http://schemas.microsoft.com/office/drawing/2014/main" id="{6EADADCC-13CB-4A9E-BD37-21E9638DE41B}"/>
                  </a:ext>
                </a:extLst>
              </p:cNvPr>
              <p:cNvSpPr/>
              <p:nvPr/>
            </p:nvSpPr>
            <p:spPr>
              <a:xfrm rot="413448">
                <a:off x="925488" y="434030"/>
                <a:ext cx="182784" cy="201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3" h="21600" extrusionOk="0">
                    <a:moveTo>
                      <a:pt x="8509" y="0"/>
                    </a:moveTo>
                    <a:cubicBezTo>
                      <a:pt x="15335" y="3850"/>
                      <a:pt x="16925" y="5071"/>
                      <a:pt x="18608" y="6292"/>
                    </a:cubicBezTo>
                    <a:cubicBezTo>
                      <a:pt x="21600" y="9203"/>
                      <a:pt x="17579" y="21600"/>
                      <a:pt x="11782" y="21600"/>
                    </a:cubicBezTo>
                    <a:cubicBezTo>
                      <a:pt x="9444" y="21224"/>
                      <a:pt x="5236" y="20473"/>
                      <a:pt x="0" y="19346"/>
                    </a:cubicBezTo>
                    <a:cubicBezTo>
                      <a:pt x="8042" y="16529"/>
                      <a:pt x="11782" y="5165"/>
                      <a:pt x="8509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97A57FEF-718A-4355-9110-4E3EA0A684E6}"/>
                  </a:ext>
                </a:extLst>
              </p:cNvPr>
              <p:cNvSpPr/>
              <p:nvPr/>
            </p:nvSpPr>
            <p:spPr>
              <a:xfrm rot="413448">
                <a:off x="951287" y="435577"/>
                <a:ext cx="157216" cy="193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8" h="21600" extrusionOk="0">
                    <a:moveTo>
                      <a:pt x="6798" y="0"/>
                    </a:moveTo>
                    <a:cubicBezTo>
                      <a:pt x="14802" y="4007"/>
                      <a:pt x="16666" y="5278"/>
                      <a:pt x="18640" y="6548"/>
                    </a:cubicBezTo>
                    <a:cubicBezTo>
                      <a:pt x="21600" y="9187"/>
                      <a:pt x="18640" y="18766"/>
                      <a:pt x="13596" y="21600"/>
                    </a:cubicBezTo>
                    <a:cubicBezTo>
                      <a:pt x="10964" y="21307"/>
                      <a:pt x="2631" y="19157"/>
                      <a:pt x="0" y="18766"/>
                    </a:cubicBezTo>
                    <a:cubicBezTo>
                      <a:pt x="7127" y="14465"/>
                      <a:pt x="10197" y="4789"/>
                      <a:pt x="679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F3DF223B-8241-4BDF-AB09-3B5CF734FF0E}"/>
                  </a:ext>
                </a:extLst>
              </p:cNvPr>
              <p:cNvSpPr/>
              <p:nvPr/>
            </p:nvSpPr>
            <p:spPr>
              <a:xfrm rot="413448">
                <a:off x="988149" y="437797"/>
                <a:ext cx="121863" cy="166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36" h="21600" extrusionOk="0">
                    <a:moveTo>
                      <a:pt x="3044" y="0"/>
                    </a:moveTo>
                    <a:cubicBezTo>
                      <a:pt x="13627" y="4661"/>
                      <a:pt x="16091" y="6139"/>
                      <a:pt x="18701" y="7617"/>
                    </a:cubicBezTo>
                    <a:cubicBezTo>
                      <a:pt x="21600" y="9891"/>
                      <a:pt x="20150" y="16825"/>
                      <a:pt x="16381" y="21600"/>
                    </a:cubicBezTo>
                    <a:cubicBezTo>
                      <a:pt x="10872" y="20236"/>
                      <a:pt x="6234" y="19326"/>
                      <a:pt x="0" y="17053"/>
                    </a:cubicBezTo>
                    <a:cubicBezTo>
                      <a:pt x="4929" y="11596"/>
                      <a:pt x="6379" y="4093"/>
                      <a:pt x="304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2574CC97-12A5-450F-8D11-AE5C3B88B2F0}"/>
                  </a:ext>
                </a:extLst>
              </p:cNvPr>
              <p:cNvSpPr/>
              <p:nvPr/>
            </p:nvSpPr>
            <p:spPr>
              <a:xfrm rot="413448">
                <a:off x="905141" y="411392"/>
                <a:ext cx="209635" cy="234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2" h="21292" extrusionOk="0">
                    <a:moveTo>
                      <a:pt x="19326" y="6035"/>
                    </a:moveTo>
                    <a:cubicBezTo>
                      <a:pt x="16440" y="4129"/>
                      <a:pt x="10931" y="1588"/>
                      <a:pt x="7870" y="0"/>
                    </a:cubicBezTo>
                    <a:cubicBezTo>
                      <a:pt x="8133" y="635"/>
                      <a:pt x="9707" y="2779"/>
                      <a:pt x="9794" y="2938"/>
                    </a:cubicBezTo>
                    <a:cubicBezTo>
                      <a:pt x="10844" y="5241"/>
                      <a:pt x="10494" y="8418"/>
                      <a:pt x="9357" y="10800"/>
                    </a:cubicBezTo>
                    <a:cubicBezTo>
                      <a:pt x="7870" y="13738"/>
                      <a:pt x="3323" y="17629"/>
                      <a:pt x="0" y="18741"/>
                    </a:cubicBezTo>
                    <a:cubicBezTo>
                      <a:pt x="350" y="18900"/>
                      <a:pt x="1224" y="19059"/>
                      <a:pt x="1924" y="19138"/>
                    </a:cubicBezTo>
                    <a:cubicBezTo>
                      <a:pt x="4722" y="19694"/>
                      <a:pt x="7696" y="20488"/>
                      <a:pt x="10494" y="20965"/>
                    </a:cubicBezTo>
                    <a:cubicBezTo>
                      <a:pt x="12243" y="21203"/>
                      <a:pt x="13642" y="21600"/>
                      <a:pt x="15216" y="20885"/>
                    </a:cubicBezTo>
                    <a:cubicBezTo>
                      <a:pt x="18189" y="19535"/>
                      <a:pt x="19851" y="15882"/>
                      <a:pt x="20551" y="13182"/>
                    </a:cubicBezTo>
                    <a:cubicBezTo>
                      <a:pt x="21163" y="11038"/>
                      <a:pt x="21600" y="7465"/>
                      <a:pt x="19326" y="6035"/>
                    </a:cubicBezTo>
                    <a:close/>
                    <a:moveTo>
                      <a:pt x="19326" y="13024"/>
                    </a:moveTo>
                    <a:cubicBezTo>
                      <a:pt x="18539" y="15406"/>
                      <a:pt x="16615" y="18582"/>
                      <a:pt x="13817" y="19297"/>
                    </a:cubicBezTo>
                    <a:cubicBezTo>
                      <a:pt x="12505" y="19615"/>
                      <a:pt x="10844" y="19218"/>
                      <a:pt x="9532" y="19059"/>
                    </a:cubicBezTo>
                    <a:cubicBezTo>
                      <a:pt x="8133" y="18821"/>
                      <a:pt x="6471" y="18344"/>
                      <a:pt x="5072" y="18106"/>
                    </a:cubicBezTo>
                    <a:cubicBezTo>
                      <a:pt x="9532" y="15009"/>
                      <a:pt x="12768" y="8418"/>
                      <a:pt x="11543" y="3494"/>
                    </a:cubicBezTo>
                    <a:cubicBezTo>
                      <a:pt x="13817" y="4606"/>
                      <a:pt x="16091" y="5559"/>
                      <a:pt x="18189" y="6909"/>
                    </a:cubicBezTo>
                    <a:cubicBezTo>
                      <a:pt x="18889" y="7385"/>
                      <a:pt x="19414" y="7624"/>
                      <a:pt x="19676" y="8418"/>
                    </a:cubicBezTo>
                    <a:cubicBezTo>
                      <a:pt x="20113" y="9688"/>
                      <a:pt x="19676" y="11832"/>
                      <a:pt x="19326" y="130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2" name="Freeform 59">
                <a:extLst>
                  <a:ext uri="{FF2B5EF4-FFF2-40B4-BE49-F238E27FC236}">
                    <a16:creationId xmlns:a16="http://schemas.microsoft.com/office/drawing/2014/main" id="{11CE1F98-011B-4E93-A559-C62FB8918930}"/>
                  </a:ext>
                </a:extLst>
              </p:cNvPr>
              <p:cNvSpPr/>
              <p:nvPr/>
            </p:nvSpPr>
            <p:spPr>
              <a:xfrm rot="413448">
                <a:off x="13009" y="25716"/>
                <a:ext cx="331280" cy="205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7" h="20436" extrusionOk="0">
                    <a:moveTo>
                      <a:pt x="0" y="2566"/>
                    </a:moveTo>
                    <a:cubicBezTo>
                      <a:pt x="2808" y="1872"/>
                      <a:pt x="10044" y="-1164"/>
                      <a:pt x="20088" y="484"/>
                    </a:cubicBezTo>
                    <a:cubicBezTo>
                      <a:pt x="21600" y="8465"/>
                      <a:pt x="18954" y="16619"/>
                      <a:pt x="16038" y="20436"/>
                    </a:cubicBezTo>
                    <a:cubicBezTo>
                      <a:pt x="13230" y="18788"/>
                      <a:pt x="3348" y="9072"/>
                      <a:pt x="0" y="256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3" name="Freeform 60">
                <a:extLst>
                  <a:ext uri="{FF2B5EF4-FFF2-40B4-BE49-F238E27FC236}">
                    <a16:creationId xmlns:a16="http://schemas.microsoft.com/office/drawing/2014/main" id="{B6487F63-09E9-4EB3-89A1-11CED57AA3C8}"/>
                  </a:ext>
                </a:extLst>
              </p:cNvPr>
              <p:cNvSpPr/>
              <p:nvPr/>
            </p:nvSpPr>
            <p:spPr>
              <a:xfrm rot="413448">
                <a:off x="8601" y="19290"/>
                <a:ext cx="331404" cy="16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8" h="20157" extrusionOk="0">
                    <a:moveTo>
                      <a:pt x="0" y="3178"/>
                    </a:moveTo>
                    <a:cubicBezTo>
                      <a:pt x="2865" y="2318"/>
                      <a:pt x="10249" y="-1443"/>
                      <a:pt x="20498" y="599"/>
                    </a:cubicBezTo>
                    <a:cubicBezTo>
                      <a:pt x="21600" y="7691"/>
                      <a:pt x="20553" y="14891"/>
                      <a:pt x="18735" y="20157"/>
                    </a:cubicBezTo>
                    <a:cubicBezTo>
                      <a:pt x="11461" y="14999"/>
                      <a:pt x="5731" y="9303"/>
                      <a:pt x="0" y="3178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</p:grpSp>
      <p:grpSp>
        <p:nvGrpSpPr>
          <p:cNvPr id="27" name="Group 148">
            <a:extLst>
              <a:ext uri="{FF2B5EF4-FFF2-40B4-BE49-F238E27FC236}">
                <a16:creationId xmlns:a16="http://schemas.microsoft.com/office/drawing/2014/main" id="{5E2C774D-ABE2-4319-B7A4-4ED616545247}"/>
              </a:ext>
            </a:extLst>
          </p:cNvPr>
          <p:cNvGrpSpPr/>
          <p:nvPr/>
        </p:nvGrpSpPr>
        <p:grpSpPr>
          <a:xfrm>
            <a:off x="5488469" y="714820"/>
            <a:ext cx="3584756" cy="2753632"/>
            <a:chOff x="0" y="0"/>
            <a:chExt cx="3584755" cy="2753630"/>
          </a:xfrm>
        </p:grpSpPr>
        <p:sp>
          <p:nvSpPr>
            <p:cNvPr id="28" name="Oval 149">
              <a:extLst>
                <a:ext uri="{FF2B5EF4-FFF2-40B4-BE49-F238E27FC236}">
                  <a16:creationId xmlns:a16="http://schemas.microsoft.com/office/drawing/2014/main" id="{25D3B253-49C4-49A0-9761-DA20FFCE9A56}"/>
                </a:ext>
              </a:extLst>
            </p:cNvPr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50">
              <a:extLst>
                <a:ext uri="{FF2B5EF4-FFF2-40B4-BE49-F238E27FC236}">
                  <a16:creationId xmlns:a16="http://schemas.microsoft.com/office/drawing/2014/main" id="{EEAAF302-57E5-4D7C-8BAE-A651CD100096}"/>
                </a:ext>
              </a:extLst>
            </p:cNvPr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51">
              <a:extLst>
                <a:ext uri="{FF2B5EF4-FFF2-40B4-BE49-F238E27FC236}">
                  <a16:creationId xmlns:a16="http://schemas.microsoft.com/office/drawing/2014/main" id="{4283FC28-3F1B-4498-99C9-BB4927CB55D9}"/>
                </a:ext>
              </a:extLst>
            </p:cNvPr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52">
              <a:extLst>
                <a:ext uri="{FF2B5EF4-FFF2-40B4-BE49-F238E27FC236}">
                  <a16:creationId xmlns:a16="http://schemas.microsoft.com/office/drawing/2014/main" id="{3D88EFDB-D387-4658-9524-F947C15E6BA7}"/>
                </a:ext>
              </a:extLst>
            </p:cNvPr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Oval 153">
              <a:extLst>
                <a:ext uri="{FF2B5EF4-FFF2-40B4-BE49-F238E27FC236}">
                  <a16:creationId xmlns:a16="http://schemas.microsoft.com/office/drawing/2014/main" id="{2AAADF6E-48C6-42AB-910F-47F035F49C0A}"/>
                </a:ext>
              </a:extLst>
            </p:cNvPr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54">
              <a:extLst>
                <a:ext uri="{FF2B5EF4-FFF2-40B4-BE49-F238E27FC236}">
                  <a16:creationId xmlns:a16="http://schemas.microsoft.com/office/drawing/2014/main" id="{FB6FC5EA-365E-4F0A-96AC-158ED57F402F}"/>
                </a:ext>
              </a:extLst>
            </p:cNvPr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Oval 155">
              <a:extLst>
                <a:ext uri="{FF2B5EF4-FFF2-40B4-BE49-F238E27FC236}">
                  <a16:creationId xmlns:a16="http://schemas.microsoft.com/office/drawing/2014/main" id="{5F2838CF-99A2-4F2C-A3B1-2199A57B9AF3}"/>
                </a:ext>
              </a:extLst>
            </p:cNvPr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Oval 156">
              <a:extLst>
                <a:ext uri="{FF2B5EF4-FFF2-40B4-BE49-F238E27FC236}">
                  <a16:creationId xmlns:a16="http://schemas.microsoft.com/office/drawing/2014/main" id="{01FFAAC7-CEE1-4DA5-B4CA-F38F973EAD16}"/>
                </a:ext>
              </a:extLst>
            </p:cNvPr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Oval 157">
              <a:extLst>
                <a:ext uri="{FF2B5EF4-FFF2-40B4-BE49-F238E27FC236}">
                  <a16:creationId xmlns:a16="http://schemas.microsoft.com/office/drawing/2014/main" id="{D06D38D9-073D-4671-BE35-15CF5AC15486}"/>
                </a:ext>
              </a:extLst>
            </p:cNvPr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" name="Oval 102">
            <a:extLst>
              <a:ext uri="{FF2B5EF4-FFF2-40B4-BE49-F238E27FC236}">
                <a16:creationId xmlns:a16="http://schemas.microsoft.com/office/drawing/2014/main" id="{2275C819-50AE-4E32-9DB8-30D84B953446}"/>
              </a:ext>
            </a:extLst>
          </p:cNvPr>
          <p:cNvSpPr/>
          <p:nvPr/>
        </p:nvSpPr>
        <p:spPr>
          <a:xfrm>
            <a:off x="424504" y="2120152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8" name="Group 174">
            <a:extLst>
              <a:ext uri="{FF2B5EF4-FFF2-40B4-BE49-F238E27FC236}">
                <a16:creationId xmlns:a16="http://schemas.microsoft.com/office/drawing/2014/main" id="{C7B2CAB8-C1E1-4580-BC9A-51ED09029518}"/>
              </a:ext>
            </a:extLst>
          </p:cNvPr>
          <p:cNvGrpSpPr/>
          <p:nvPr/>
        </p:nvGrpSpPr>
        <p:grpSpPr>
          <a:xfrm>
            <a:off x="617149" y="2370185"/>
            <a:ext cx="311727" cy="266366"/>
            <a:chOff x="0" y="0"/>
            <a:chExt cx="311726" cy="272760"/>
          </a:xfrm>
        </p:grpSpPr>
        <p:sp>
          <p:nvSpPr>
            <p:cNvPr id="39" name="Freeform 148">
              <a:extLst>
                <a:ext uri="{FF2B5EF4-FFF2-40B4-BE49-F238E27FC236}">
                  <a16:creationId xmlns:a16="http://schemas.microsoft.com/office/drawing/2014/main" id="{65F53342-5244-449C-B697-8F9600D2DFA9}"/>
                </a:ext>
              </a:extLst>
            </p:cNvPr>
            <p:cNvSpPr/>
            <p:nvPr/>
          </p:nvSpPr>
          <p:spPr>
            <a:xfrm>
              <a:off x="-1" y="-1"/>
              <a:ext cx="311728" cy="272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0" y="11400"/>
                  </a:moveTo>
                  <a:lnTo>
                    <a:pt x="11269" y="19843"/>
                  </a:lnTo>
                  <a:lnTo>
                    <a:pt x="11175" y="19929"/>
                  </a:lnTo>
                  <a:lnTo>
                    <a:pt x="11044" y="19993"/>
                  </a:lnTo>
                  <a:lnTo>
                    <a:pt x="10931" y="20057"/>
                  </a:lnTo>
                  <a:lnTo>
                    <a:pt x="10669" y="20057"/>
                  </a:lnTo>
                  <a:lnTo>
                    <a:pt x="10538" y="19993"/>
                  </a:lnTo>
                  <a:lnTo>
                    <a:pt x="10425" y="19929"/>
                  </a:lnTo>
                  <a:lnTo>
                    <a:pt x="10331" y="19843"/>
                  </a:lnTo>
                  <a:lnTo>
                    <a:pt x="2850" y="11400"/>
                  </a:lnTo>
                  <a:lnTo>
                    <a:pt x="2662" y="11186"/>
                  </a:lnTo>
                  <a:lnTo>
                    <a:pt x="2512" y="10950"/>
                  </a:lnTo>
                  <a:lnTo>
                    <a:pt x="2344" y="10714"/>
                  </a:lnTo>
                  <a:lnTo>
                    <a:pt x="2194" y="10500"/>
                  </a:lnTo>
                  <a:lnTo>
                    <a:pt x="1931" y="9986"/>
                  </a:lnTo>
                  <a:lnTo>
                    <a:pt x="1650" y="9214"/>
                  </a:lnTo>
                  <a:lnTo>
                    <a:pt x="1575" y="8936"/>
                  </a:lnTo>
                  <a:lnTo>
                    <a:pt x="1519" y="8679"/>
                  </a:lnTo>
                  <a:lnTo>
                    <a:pt x="1444" y="8400"/>
                  </a:lnTo>
                  <a:lnTo>
                    <a:pt x="1406" y="8121"/>
                  </a:lnTo>
                  <a:lnTo>
                    <a:pt x="1387" y="7843"/>
                  </a:lnTo>
                  <a:lnTo>
                    <a:pt x="1369" y="7586"/>
                  </a:lnTo>
                  <a:lnTo>
                    <a:pt x="1369" y="7029"/>
                  </a:lnTo>
                  <a:lnTo>
                    <a:pt x="1406" y="6471"/>
                  </a:lnTo>
                  <a:lnTo>
                    <a:pt x="1444" y="6214"/>
                  </a:lnTo>
                  <a:lnTo>
                    <a:pt x="1519" y="5936"/>
                  </a:lnTo>
                  <a:lnTo>
                    <a:pt x="1575" y="5657"/>
                  </a:lnTo>
                  <a:lnTo>
                    <a:pt x="1650" y="5400"/>
                  </a:lnTo>
                  <a:lnTo>
                    <a:pt x="1744" y="5121"/>
                  </a:lnTo>
                  <a:lnTo>
                    <a:pt x="1931" y="4607"/>
                  </a:lnTo>
                  <a:lnTo>
                    <a:pt x="2062" y="4350"/>
                  </a:lnTo>
                  <a:lnTo>
                    <a:pt x="2194" y="4136"/>
                  </a:lnTo>
                  <a:lnTo>
                    <a:pt x="2344" y="3900"/>
                  </a:lnTo>
                  <a:lnTo>
                    <a:pt x="2512" y="3664"/>
                  </a:lnTo>
                  <a:lnTo>
                    <a:pt x="2662" y="3429"/>
                  </a:lnTo>
                  <a:lnTo>
                    <a:pt x="2850" y="3214"/>
                  </a:lnTo>
                  <a:lnTo>
                    <a:pt x="3037" y="3021"/>
                  </a:lnTo>
                  <a:lnTo>
                    <a:pt x="3244" y="2829"/>
                  </a:lnTo>
                  <a:lnTo>
                    <a:pt x="3412" y="2679"/>
                  </a:lnTo>
                  <a:lnTo>
                    <a:pt x="3619" y="2507"/>
                  </a:lnTo>
                  <a:lnTo>
                    <a:pt x="3844" y="2336"/>
                  </a:lnTo>
                  <a:lnTo>
                    <a:pt x="4050" y="2229"/>
                  </a:lnTo>
                  <a:lnTo>
                    <a:pt x="4275" y="2100"/>
                  </a:lnTo>
                  <a:lnTo>
                    <a:pt x="4481" y="1971"/>
                  </a:lnTo>
                  <a:lnTo>
                    <a:pt x="5156" y="1714"/>
                  </a:lnTo>
                  <a:lnTo>
                    <a:pt x="5381" y="1671"/>
                  </a:lnTo>
                  <a:lnTo>
                    <a:pt x="5625" y="1607"/>
                  </a:lnTo>
                  <a:lnTo>
                    <a:pt x="5869" y="1586"/>
                  </a:lnTo>
                  <a:lnTo>
                    <a:pt x="6094" y="1564"/>
                  </a:lnTo>
                  <a:lnTo>
                    <a:pt x="6337" y="1543"/>
                  </a:lnTo>
                  <a:lnTo>
                    <a:pt x="6581" y="1543"/>
                  </a:lnTo>
                  <a:lnTo>
                    <a:pt x="6806" y="1564"/>
                  </a:lnTo>
                  <a:lnTo>
                    <a:pt x="7050" y="1586"/>
                  </a:lnTo>
                  <a:lnTo>
                    <a:pt x="7294" y="1629"/>
                  </a:lnTo>
                  <a:lnTo>
                    <a:pt x="7500" y="1671"/>
                  </a:lnTo>
                  <a:lnTo>
                    <a:pt x="7744" y="1714"/>
                  </a:lnTo>
                  <a:lnTo>
                    <a:pt x="7969" y="1821"/>
                  </a:lnTo>
                  <a:lnTo>
                    <a:pt x="8419" y="1993"/>
                  </a:lnTo>
                  <a:lnTo>
                    <a:pt x="8644" y="2121"/>
                  </a:lnTo>
                  <a:lnTo>
                    <a:pt x="8869" y="2229"/>
                  </a:lnTo>
                  <a:lnTo>
                    <a:pt x="9094" y="2379"/>
                  </a:lnTo>
                  <a:lnTo>
                    <a:pt x="9281" y="2529"/>
                  </a:lnTo>
                  <a:lnTo>
                    <a:pt x="9487" y="2700"/>
                  </a:lnTo>
                  <a:lnTo>
                    <a:pt x="9694" y="2850"/>
                  </a:lnTo>
                  <a:lnTo>
                    <a:pt x="9881" y="3043"/>
                  </a:lnTo>
                  <a:lnTo>
                    <a:pt x="10781" y="3986"/>
                  </a:lnTo>
                  <a:lnTo>
                    <a:pt x="11719" y="3043"/>
                  </a:lnTo>
                  <a:lnTo>
                    <a:pt x="11906" y="2850"/>
                  </a:lnTo>
                  <a:lnTo>
                    <a:pt x="12113" y="2700"/>
                  </a:lnTo>
                  <a:lnTo>
                    <a:pt x="12300" y="2529"/>
                  </a:lnTo>
                  <a:lnTo>
                    <a:pt x="12506" y="2379"/>
                  </a:lnTo>
                  <a:lnTo>
                    <a:pt x="12731" y="2229"/>
                  </a:lnTo>
                  <a:lnTo>
                    <a:pt x="12956" y="2121"/>
                  </a:lnTo>
                  <a:lnTo>
                    <a:pt x="13181" y="1993"/>
                  </a:lnTo>
                  <a:lnTo>
                    <a:pt x="13631" y="1821"/>
                  </a:lnTo>
                  <a:lnTo>
                    <a:pt x="13838" y="1714"/>
                  </a:lnTo>
                  <a:lnTo>
                    <a:pt x="14081" y="1671"/>
                  </a:lnTo>
                  <a:lnTo>
                    <a:pt x="14306" y="1629"/>
                  </a:lnTo>
                  <a:lnTo>
                    <a:pt x="14550" y="1586"/>
                  </a:lnTo>
                  <a:lnTo>
                    <a:pt x="14794" y="1564"/>
                  </a:lnTo>
                  <a:lnTo>
                    <a:pt x="15019" y="1543"/>
                  </a:lnTo>
                  <a:lnTo>
                    <a:pt x="15263" y="1543"/>
                  </a:lnTo>
                  <a:lnTo>
                    <a:pt x="15506" y="1564"/>
                  </a:lnTo>
                  <a:lnTo>
                    <a:pt x="15731" y="1586"/>
                  </a:lnTo>
                  <a:lnTo>
                    <a:pt x="15975" y="1607"/>
                  </a:lnTo>
                  <a:lnTo>
                    <a:pt x="16219" y="1671"/>
                  </a:lnTo>
                  <a:lnTo>
                    <a:pt x="16444" y="1714"/>
                  </a:lnTo>
                  <a:lnTo>
                    <a:pt x="16669" y="1800"/>
                  </a:lnTo>
                  <a:lnTo>
                    <a:pt x="16875" y="1886"/>
                  </a:lnTo>
                  <a:lnTo>
                    <a:pt x="17119" y="1971"/>
                  </a:lnTo>
                  <a:lnTo>
                    <a:pt x="17325" y="2100"/>
                  </a:lnTo>
                  <a:lnTo>
                    <a:pt x="17550" y="2229"/>
                  </a:lnTo>
                  <a:lnTo>
                    <a:pt x="17756" y="2336"/>
                  </a:lnTo>
                  <a:lnTo>
                    <a:pt x="17981" y="2507"/>
                  </a:lnTo>
                  <a:lnTo>
                    <a:pt x="18188" y="2679"/>
                  </a:lnTo>
                  <a:lnTo>
                    <a:pt x="18356" y="2829"/>
                  </a:lnTo>
                  <a:lnTo>
                    <a:pt x="18563" y="3021"/>
                  </a:lnTo>
                  <a:lnTo>
                    <a:pt x="18750" y="3214"/>
                  </a:lnTo>
                  <a:lnTo>
                    <a:pt x="18937" y="3429"/>
                  </a:lnTo>
                  <a:lnTo>
                    <a:pt x="19087" y="3664"/>
                  </a:lnTo>
                  <a:lnTo>
                    <a:pt x="19256" y="3900"/>
                  </a:lnTo>
                  <a:lnTo>
                    <a:pt x="19388" y="4136"/>
                  </a:lnTo>
                  <a:lnTo>
                    <a:pt x="19538" y="4350"/>
                  </a:lnTo>
                  <a:lnTo>
                    <a:pt x="19762" y="4864"/>
                  </a:lnTo>
                  <a:lnTo>
                    <a:pt x="19856" y="5121"/>
                  </a:lnTo>
                  <a:lnTo>
                    <a:pt x="19950" y="5400"/>
                  </a:lnTo>
                  <a:lnTo>
                    <a:pt x="20025" y="5657"/>
                  </a:lnTo>
                  <a:lnTo>
                    <a:pt x="20138" y="6214"/>
                  </a:lnTo>
                  <a:lnTo>
                    <a:pt x="20175" y="6471"/>
                  </a:lnTo>
                  <a:lnTo>
                    <a:pt x="20213" y="6750"/>
                  </a:lnTo>
                  <a:lnTo>
                    <a:pt x="20231" y="7029"/>
                  </a:lnTo>
                  <a:lnTo>
                    <a:pt x="20231" y="7586"/>
                  </a:lnTo>
                  <a:lnTo>
                    <a:pt x="20213" y="7843"/>
                  </a:lnTo>
                  <a:lnTo>
                    <a:pt x="20138" y="8400"/>
                  </a:lnTo>
                  <a:lnTo>
                    <a:pt x="20081" y="8679"/>
                  </a:lnTo>
                  <a:lnTo>
                    <a:pt x="20025" y="8936"/>
                  </a:lnTo>
                  <a:lnTo>
                    <a:pt x="19950" y="9214"/>
                  </a:lnTo>
                  <a:lnTo>
                    <a:pt x="19762" y="9729"/>
                  </a:lnTo>
                  <a:lnTo>
                    <a:pt x="19538" y="10243"/>
                  </a:lnTo>
                  <a:lnTo>
                    <a:pt x="19388" y="10500"/>
                  </a:lnTo>
                  <a:lnTo>
                    <a:pt x="19256" y="10714"/>
                  </a:lnTo>
                  <a:lnTo>
                    <a:pt x="19087" y="10950"/>
                  </a:lnTo>
                  <a:lnTo>
                    <a:pt x="18937" y="11186"/>
                  </a:lnTo>
                  <a:lnTo>
                    <a:pt x="18750" y="11400"/>
                  </a:lnTo>
                  <a:close/>
                  <a:moveTo>
                    <a:pt x="19706" y="2143"/>
                  </a:moveTo>
                  <a:lnTo>
                    <a:pt x="19481" y="1886"/>
                  </a:lnTo>
                  <a:lnTo>
                    <a:pt x="19237" y="1650"/>
                  </a:lnTo>
                  <a:lnTo>
                    <a:pt x="18975" y="1414"/>
                  </a:lnTo>
                  <a:lnTo>
                    <a:pt x="18731" y="1221"/>
                  </a:lnTo>
                  <a:lnTo>
                    <a:pt x="18469" y="1029"/>
                  </a:lnTo>
                  <a:lnTo>
                    <a:pt x="18188" y="857"/>
                  </a:lnTo>
                  <a:lnTo>
                    <a:pt x="17925" y="707"/>
                  </a:lnTo>
                  <a:lnTo>
                    <a:pt x="17625" y="557"/>
                  </a:lnTo>
                  <a:lnTo>
                    <a:pt x="17344" y="429"/>
                  </a:lnTo>
                  <a:lnTo>
                    <a:pt x="17063" y="321"/>
                  </a:lnTo>
                  <a:lnTo>
                    <a:pt x="16762" y="236"/>
                  </a:lnTo>
                  <a:lnTo>
                    <a:pt x="16481" y="150"/>
                  </a:lnTo>
                  <a:lnTo>
                    <a:pt x="16181" y="107"/>
                  </a:lnTo>
                  <a:lnTo>
                    <a:pt x="15900" y="64"/>
                  </a:lnTo>
                  <a:lnTo>
                    <a:pt x="15581" y="0"/>
                  </a:lnTo>
                  <a:lnTo>
                    <a:pt x="14981" y="0"/>
                  </a:lnTo>
                  <a:lnTo>
                    <a:pt x="14681" y="21"/>
                  </a:lnTo>
                  <a:lnTo>
                    <a:pt x="14400" y="64"/>
                  </a:lnTo>
                  <a:lnTo>
                    <a:pt x="14081" y="107"/>
                  </a:lnTo>
                  <a:lnTo>
                    <a:pt x="13781" y="171"/>
                  </a:lnTo>
                  <a:lnTo>
                    <a:pt x="13500" y="236"/>
                  </a:lnTo>
                  <a:lnTo>
                    <a:pt x="13200" y="321"/>
                  </a:lnTo>
                  <a:lnTo>
                    <a:pt x="12637" y="579"/>
                  </a:lnTo>
                  <a:lnTo>
                    <a:pt x="12075" y="879"/>
                  </a:lnTo>
                  <a:lnTo>
                    <a:pt x="11794" y="1050"/>
                  </a:lnTo>
                  <a:lnTo>
                    <a:pt x="11531" y="1243"/>
                  </a:lnTo>
                  <a:lnTo>
                    <a:pt x="11288" y="1436"/>
                  </a:lnTo>
                  <a:lnTo>
                    <a:pt x="11025" y="1671"/>
                  </a:lnTo>
                  <a:lnTo>
                    <a:pt x="10781" y="1907"/>
                  </a:lnTo>
                  <a:lnTo>
                    <a:pt x="10556" y="1671"/>
                  </a:lnTo>
                  <a:lnTo>
                    <a:pt x="10294" y="1436"/>
                  </a:lnTo>
                  <a:lnTo>
                    <a:pt x="10050" y="1243"/>
                  </a:lnTo>
                  <a:lnTo>
                    <a:pt x="9788" y="1050"/>
                  </a:lnTo>
                  <a:lnTo>
                    <a:pt x="9506" y="879"/>
                  </a:lnTo>
                  <a:lnTo>
                    <a:pt x="9244" y="729"/>
                  </a:lnTo>
                  <a:lnTo>
                    <a:pt x="8963" y="579"/>
                  </a:lnTo>
                  <a:lnTo>
                    <a:pt x="8400" y="321"/>
                  </a:lnTo>
                  <a:lnTo>
                    <a:pt x="8100" y="236"/>
                  </a:lnTo>
                  <a:lnTo>
                    <a:pt x="7819" y="171"/>
                  </a:lnTo>
                  <a:lnTo>
                    <a:pt x="7500" y="107"/>
                  </a:lnTo>
                  <a:lnTo>
                    <a:pt x="7200" y="64"/>
                  </a:lnTo>
                  <a:lnTo>
                    <a:pt x="6919" y="21"/>
                  </a:lnTo>
                  <a:lnTo>
                    <a:pt x="6619" y="0"/>
                  </a:lnTo>
                  <a:lnTo>
                    <a:pt x="6000" y="0"/>
                  </a:lnTo>
                  <a:lnTo>
                    <a:pt x="5700" y="64"/>
                  </a:lnTo>
                  <a:lnTo>
                    <a:pt x="5419" y="107"/>
                  </a:lnTo>
                  <a:lnTo>
                    <a:pt x="5119" y="150"/>
                  </a:lnTo>
                  <a:lnTo>
                    <a:pt x="4837" y="236"/>
                  </a:lnTo>
                  <a:lnTo>
                    <a:pt x="4537" y="321"/>
                  </a:lnTo>
                  <a:lnTo>
                    <a:pt x="4256" y="429"/>
                  </a:lnTo>
                  <a:lnTo>
                    <a:pt x="3956" y="557"/>
                  </a:lnTo>
                  <a:lnTo>
                    <a:pt x="3675" y="707"/>
                  </a:lnTo>
                  <a:lnTo>
                    <a:pt x="3412" y="857"/>
                  </a:lnTo>
                  <a:lnTo>
                    <a:pt x="3131" y="1029"/>
                  </a:lnTo>
                  <a:lnTo>
                    <a:pt x="2869" y="1221"/>
                  </a:lnTo>
                  <a:lnTo>
                    <a:pt x="2625" y="1414"/>
                  </a:lnTo>
                  <a:lnTo>
                    <a:pt x="2362" y="1650"/>
                  </a:lnTo>
                  <a:lnTo>
                    <a:pt x="2119" y="1886"/>
                  </a:lnTo>
                  <a:lnTo>
                    <a:pt x="1650" y="2421"/>
                  </a:lnTo>
                  <a:lnTo>
                    <a:pt x="1444" y="2700"/>
                  </a:lnTo>
                  <a:lnTo>
                    <a:pt x="1256" y="2979"/>
                  </a:lnTo>
                  <a:lnTo>
                    <a:pt x="1069" y="3279"/>
                  </a:lnTo>
                  <a:lnTo>
                    <a:pt x="881" y="3600"/>
                  </a:lnTo>
                  <a:lnTo>
                    <a:pt x="750" y="3900"/>
                  </a:lnTo>
                  <a:lnTo>
                    <a:pt x="600" y="4221"/>
                  </a:lnTo>
                  <a:lnTo>
                    <a:pt x="487" y="4543"/>
                  </a:lnTo>
                  <a:lnTo>
                    <a:pt x="356" y="4886"/>
                  </a:lnTo>
                  <a:lnTo>
                    <a:pt x="262" y="5207"/>
                  </a:lnTo>
                  <a:lnTo>
                    <a:pt x="169" y="5571"/>
                  </a:lnTo>
                  <a:lnTo>
                    <a:pt x="112" y="5914"/>
                  </a:lnTo>
                  <a:lnTo>
                    <a:pt x="37" y="6600"/>
                  </a:lnTo>
                  <a:lnTo>
                    <a:pt x="19" y="6943"/>
                  </a:lnTo>
                  <a:lnTo>
                    <a:pt x="0" y="7307"/>
                  </a:lnTo>
                  <a:lnTo>
                    <a:pt x="19" y="7650"/>
                  </a:lnTo>
                  <a:lnTo>
                    <a:pt x="37" y="8014"/>
                  </a:lnTo>
                  <a:lnTo>
                    <a:pt x="112" y="8700"/>
                  </a:lnTo>
                  <a:lnTo>
                    <a:pt x="169" y="9064"/>
                  </a:lnTo>
                  <a:lnTo>
                    <a:pt x="262" y="9386"/>
                  </a:lnTo>
                  <a:lnTo>
                    <a:pt x="356" y="9729"/>
                  </a:lnTo>
                  <a:lnTo>
                    <a:pt x="487" y="10050"/>
                  </a:lnTo>
                  <a:lnTo>
                    <a:pt x="600" y="10371"/>
                  </a:lnTo>
                  <a:lnTo>
                    <a:pt x="750" y="10693"/>
                  </a:lnTo>
                  <a:lnTo>
                    <a:pt x="881" y="11014"/>
                  </a:lnTo>
                  <a:lnTo>
                    <a:pt x="1069" y="11314"/>
                  </a:lnTo>
                  <a:lnTo>
                    <a:pt x="1256" y="11636"/>
                  </a:lnTo>
                  <a:lnTo>
                    <a:pt x="1444" y="11936"/>
                  </a:lnTo>
                  <a:lnTo>
                    <a:pt x="1650" y="12214"/>
                  </a:lnTo>
                  <a:lnTo>
                    <a:pt x="1894" y="12471"/>
                  </a:lnTo>
                  <a:lnTo>
                    <a:pt x="2419" y="13093"/>
                  </a:lnTo>
                  <a:lnTo>
                    <a:pt x="3356" y="14143"/>
                  </a:lnTo>
                  <a:lnTo>
                    <a:pt x="4575" y="15514"/>
                  </a:lnTo>
                  <a:lnTo>
                    <a:pt x="5887" y="16993"/>
                  </a:lnTo>
                  <a:lnTo>
                    <a:pt x="7181" y="18471"/>
                  </a:lnTo>
                  <a:lnTo>
                    <a:pt x="8306" y="19736"/>
                  </a:lnTo>
                  <a:lnTo>
                    <a:pt x="9075" y="20571"/>
                  </a:lnTo>
                  <a:lnTo>
                    <a:pt x="9356" y="20936"/>
                  </a:lnTo>
                  <a:lnTo>
                    <a:pt x="9506" y="21064"/>
                  </a:lnTo>
                  <a:lnTo>
                    <a:pt x="9675" y="21214"/>
                  </a:lnTo>
                  <a:lnTo>
                    <a:pt x="9863" y="21321"/>
                  </a:lnTo>
                  <a:lnTo>
                    <a:pt x="10031" y="21429"/>
                  </a:lnTo>
                  <a:lnTo>
                    <a:pt x="10219" y="21514"/>
                  </a:lnTo>
                  <a:lnTo>
                    <a:pt x="10406" y="21557"/>
                  </a:lnTo>
                  <a:lnTo>
                    <a:pt x="10613" y="21579"/>
                  </a:lnTo>
                  <a:lnTo>
                    <a:pt x="10800" y="21600"/>
                  </a:lnTo>
                  <a:lnTo>
                    <a:pt x="10987" y="21579"/>
                  </a:lnTo>
                  <a:lnTo>
                    <a:pt x="11194" y="21557"/>
                  </a:lnTo>
                  <a:lnTo>
                    <a:pt x="11381" y="21514"/>
                  </a:lnTo>
                  <a:lnTo>
                    <a:pt x="11550" y="21429"/>
                  </a:lnTo>
                  <a:lnTo>
                    <a:pt x="11925" y="21214"/>
                  </a:lnTo>
                  <a:lnTo>
                    <a:pt x="12075" y="21064"/>
                  </a:lnTo>
                  <a:lnTo>
                    <a:pt x="12244" y="20936"/>
                  </a:lnTo>
                  <a:lnTo>
                    <a:pt x="12544" y="20550"/>
                  </a:lnTo>
                  <a:lnTo>
                    <a:pt x="13406" y="19607"/>
                  </a:lnTo>
                  <a:lnTo>
                    <a:pt x="14569" y="18257"/>
                  </a:lnTo>
                  <a:lnTo>
                    <a:pt x="15956" y="16736"/>
                  </a:lnTo>
                  <a:lnTo>
                    <a:pt x="17306" y="15193"/>
                  </a:lnTo>
                  <a:lnTo>
                    <a:pt x="18506" y="13843"/>
                  </a:lnTo>
                  <a:lnTo>
                    <a:pt x="19706" y="12471"/>
                  </a:lnTo>
                  <a:lnTo>
                    <a:pt x="19950" y="12214"/>
                  </a:lnTo>
                  <a:lnTo>
                    <a:pt x="20138" y="11936"/>
                  </a:lnTo>
                  <a:lnTo>
                    <a:pt x="20344" y="11636"/>
                  </a:lnTo>
                  <a:lnTo>
                    <a:pt x="20531" y="11314"/>
                  </a:lnTo>
                  <a:lnTo>
                    <a:pt x="20719" y="11014"/>
                  </a:lnTo>
                  <a:lnTo>
                    <a:pt x="20850" y="10693"/>
                  </a:lnTo>
                  <a:lnTo>
                    <a:pt x="21000" y="10371"/>
                  </a:lnTo>
                  <a:lnTo>
                    <a:pt x="21113" y="10050"/>
                  </a:lnTo>
                  <a:lnTo>
                    <a:pt x="21244" y="9729"/>
                  </a:lnTo>
                  <a:lnTo>
                    <a:pt x="21338" y="9386"/>
                  </a:lnTo>
                  <a:lnTo>
                    <a:pt x="21412" y="9064"/>
                  </a:lnTo>
                  <a:lnTo>
                    <a:pt x="21488" y="8700"/>
                  </a:lnTo>
                  <a:lnTo>
                    <a:pt x="21562" y="8014"/>
                  </a:lnTo>
                  <a:lnTo>
                    <a:pt x="21581" y="7650"/>
                  </a:lnTo>
                  <a:lnTo>
                    <a:pt x="21600" y="7307"/>
                  </a:lnTo>
                  <a:lnTo>
                    <a:pt x="21581" y="6943"/>
                  </a:lnTo>
                  <a:lnTo>
                    <a:pt x="21562" y="6600"/>
                  </a:lnTo>
                  <a:lnTo>
                    <a:pt x="21488" y="5914"/>
                  </a:lnTo>
                  <a:lnTo>
                    <a:pt x="21412" y="5571"/>
                  </a:lnTo>
                  <a:lnTo>
                    <a:pt x="21338" y="5207"/>
                  </a:lnTo>
                  <a:lnTo>
                    <a:pt x="21244" y="4886"/>
                  </a:lnTo>
                  <a:lnTo>
                    <a:pt x="21113" y="4543"/>
                  </a:lnTo>
                  <a:lnTo>
                    <a:pt x="21000" y="4221"/>
                  </a:lnTo>
                  <a:lnTo>
                    <a:pt x="20850" y="3900"/>
                  </a:lnTo>
                  <a:lnTo>
                    <a:pt x="20719" y="3600"/>
                  </a:lnTo>
                  <a:lnTo>
                    <a:pt x="20531" y="3279"/>
                  </a:lnTo>
                  <a:lnTo>
                    <a:pt x="20344" y="2979"/>
                  </a:lnTo>
                  <a:lnTo>
                    <a:pt x="20138" y="2700"/>
                  </a:lnTo>
                  <a:lnTo>
                    <a:pt x="19950" y="2421"/>
                  </a:lnTo>
                  <a:lnTo>
                    <a:pt x="19706" y="2143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40" name="Freeform 149">
              <a:extLst>
                <a:ext uri="{FF2B5EF4-FFF2-40B4-BE49-F238E27FC236}">
                  <a16:creationId xmlns:a16="http://schemas.microsoft.com/office/drawing/2014/main" id="{DA711F56-4E5F-4709-96E9-02198CF54953}"/>
                </a:ext>
              </a:extLst>
            </p:cNvPr>
            <p:cNvSpPr/>
            <p:nvPr/>
          </p:nvSpPr>
          <p:spPr>
            <a:xfrm>
              <a:off x="48707" y="48707"/>
              <a:ext cx="46544" cy="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lnTo>
                    <a:pt x="19200" y="0"/>
                  </a:lnTo>
                  <a:lnTo>
                    <a:pt x="17305" y="126"/>
                  </a:lnTo>
                  <a:lnTo>
                    <a:pt x="15411" y="379"/>
                  </a:lnTo>
                  <a:lnTo>
                    <a:pt x="13516" y="884"/>
                  </a:lnTo>
                  <a:lnTo>
                    <a:pt x="11747" y="1516"/>
                  </a:lnTo>
                  <a:lnTo>
                    <a:pt x="10105" y="2274"/>
                  </a:lnTo>
                  <a:lnTo>
                    <a:pt x="8463" y="3411"/>
                  </a:lnTo>
                  <a:lnTo>
                    <a:pt x="6947" y="4421"/>
                  </a:lnTo>
                  <a:lnTo>
                    <a:pt x="5558" y="5684"/>
                  </a:lnTo>
                  <a:lnTo>
                    <a:pt x="4421" y="7074"/>
                  </a:lnTo>
                  <a:lnTo>
                    <a:pt x="3284" y="8589"/>
                  </a:lnTo>
                  <a:lnTo>
                    <a:pt x="2274" y="10105"/>
                  </a:lnTo>
                  <a:lnTo>
                    <a:pt x="1516" y="11874"/>
                  </a:lnTo>
                  <a:lnTo>
                    <a:pt x="884" y="13642"/>
                  </a:lnTo>
                  <a:lnTo>
                    <a:pt x="379" y="15411"/>
                  </a:lnTo>
                  <a:lnTo>
                    <a:pt x="126" y="17305"/>
                  </a:lnTo>
                  <a:lnTo>
                    <a:pt x="0" y="19326"/>
                  </a:lnTo>
                  <a:lnTo>
                    <a:pt x="0" y="19705"/>
                  </a:lnTo>
                  <a:lnTo>
                    <a:pt x="126" y="20084"/>
                  </a:lnTo>
                  <a:lnTo>
                    <a:pt x="379" y="20589"/>
                  </a:lnTo>
                  <a:lnTo>
                    <a:pt x="632" y="20968"/>
                  </a:lnTo>
                  <a:lnTo>
                    <a:pt x="1011" y="21221"/>
                  </a:lnTo>
                  <a:lnTo>
                    <a:pt x="1768" y="21474"/>
                  </a:lnTo>
                  <a:lnTo>
                    <a:pt x="2274" y="21600"/>
                  </a:lnTo>
                  <a:lnTo>
                    <a:pt x="2779" y="21474"/>
                  </a:lnTo>
                  <a:lnTo>
                    <a:pt x="3537" y="21221"/>
                  </a:lnTo>
                  <a:lnTo>
                    <a:pt x="3789" y="20968"/>
                  </a:lnTo>
                  <a:lnTo>
                    <a:pt x="4042" y="20589"/>
                  </a:lnTo>
                  <a:lnTo>
                    <a:pt x="4421" y="20084"/>
                  </a:lnTo>
                  <a:lnTo>
                    <a:pt x="4547" y="19705"/>
                  </a:lnTo>
                  <a:lnTo>
                    <a:pt x="4547" y="19326"/>
                  </a:lnTo>
                  <a:lnTo>
                    <a:pt x="4800" y="16295"/>
                  </a:lnTo>
                  <a:lnTo>
                    <a:pt x="5179" y="14905"/>
                  </a:lnTo>
                  <a:lnTo>
                    <a:pt x="5684" y="13642"/>
                  </a:lnTo>
                  <a:lnTo>
                    <a:pt x="6316" y="12253"/>
                  </a:lnTo>
                  <a:lnTo>
                    <a:pt x="7074" y="10989"/>
                  </a:lnTo>
                  <a:lnTo>
                    <a:pt x="7958" y="9853"/>
                  </a:lnTo>
                  <a:lnTo>
                    <a:pt x="8842" y="8842"/>
                  </a:lnTo>
                  <a:lnTo>
                    <a:pt x="9979" y="7832"/>
                  </a:lnTo>
                  <a:lnTo>
                    <a:pt x="12253" y="6316"/>
                  </a:lnTo>
                  <a:lnTo>
                    <a:pt x="13516" y="5684"/>
                  </a:lnTo>
                  <a:lnTo>
                    <a:pt x="14905" y="5179"/>
                  </a:lnTo>
                  <a:lnTo>
                    <a:pt x="16421" y="4926"/>
                  </a:lnTo>
                  <a:lnTo>
                    <a:pt x="17684" y="4547"/>
                  </a:lnTo>
                  <a:lnTo>
                    <a:pt x="19326" y="4547"/>
                  </a:lnTo>
                  <a:lnTo>
                    <a:pt x="19832" y="4421"/>
                  </a:lnTo>
                  <a:lnTo>
                    <a:pt x="20589" y="4168"/>
                  </a:lnTo>
                  <a:lnTo>
                    <a:pt x="20842" y="3916"/>
                  </a:lnTo>
                  <a:lnTo>
                    <a:pt x="21095" y="3537"/>
                  </a:lnTo>
                  <a:lnTo>
                    <a:pt x="21474" y="3032"/>
                  </a:lnTo>
                  <a:lnTo>
                    <a:pt x="21600" y="2653"/>
                  </a:lnTo>
                  <a:lnTo>
                    <a:pt x="21600" y="1895"/>
                  </a:lnTo>
                  <a:lnTo>
                    <a:pt x="21474" y="1263"/>
                  </a:lnTo>
                  <a:lnTo>
                    <a:pt x="21095" y="1011"/>
                  </a:lnTo>
                  <a:lnTo>
                    <a:pt x="20842" y="632"/>
                  </a:lnTo>
                  <a:lnTo>
                    <a:pt x="20589" y="379"/>
                  </a:lnTo>
                  <a:lnTo>
                    <a:pt x="19832" y="126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sp>
        <p:nvSpPr>
          <p:cNvPr id="41" name="Straight Connector 5">
            <a:extLst>
              <a:ext uri="{FF2B5EF4-FFF2-40B4-BE49-F238E27FC236}">
                <a16:creationId xmlns:a16="http://schemas.microsoft.com/office/drawing/2014/main" id="{F629EE95-CCF2-49DC-8929-0A57348C50E9}"/>
              </a:ext>
            </a:extLst>
          </p:cNvPr>
          <p:cNvSpPr/>
          <p:nvPr/>
        </p:nvSpPr>
        <p:spPr>
          <a:xfrm flipH="1">
            <a:off x="732441" y="2805953"/>
            <a:ext cx="1" cy="170974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42" name="组合 43">
            <a:extLst>
              <a:ext uri="{FF2B5EF4-FFF2-40B4-BE49-F238E27FC236}">
                <a16:creationId xmlns:a16="http://schemas.microsoft.com/office/drawing/2014/main" id="{DB05B0FE-3B01-5046-8365-3E197CFEE581}"/>
              </a:ext>
            </a:extLst>
          </p:cNvPr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43" name="直接连接符 44">
              <a:extLst>
                <a:ext uri="{FF2B5EF4-FFF2-40B4-BE49-F238E27FC236}">
                  <a16:creationId xmlns:a16="http://schemas.microsoft.com/office/drawing/2014/main" id="{91157FA5-D029-EE4F-A58C-3B3A7FFE6CB8}"/>
                </a:ext>
              </a:extLst>
            </p:cNvPr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44" name="直接连接符 45">
              <a:extLst>
                <a:ext uri="{FF2B5EF4-FFF2-40B4-BE49-F238E27FC236}">
                  <a16:creationId xmlns:a16="http://schemas.microsoft.com/office/drawing/2014/main" id="{A25566E5-A121-B241-99E1-F0FF561584F1}"/>
                </a:ext>
              </a:extLst>
            </p:cNvPr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45" name="Text Box 18">
            <a:extLst>
              <a:ext uri="{FF2B5EF4-FFF2-40B4-BE49-F238E27FC236}">
                <a16:creationId xmlns:a16="http://schemas.microsoft.com/office/drawing/2014/main" id="{078E223D-3DB1-BD4A-A120-52E6D002A9DA}"/>
              </a:ext>
            </a:extLst>
          </p:cNvPr>
          <p:cNvSpPr txBox="1"/>
          <p:nvPr/>
        </p:nvSpPr>
        <p:spPr>
          <a:xfrm>
            <a:off x="3635895" y="171253"/>
            <a:ext cx="187220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其他成果</a:t>
            </a:r>
            <a:endParaRPr lang="zh-CN" dirty="0"/>
          </a:p>
        </p:txBody>
      </p:sp>
      <p:sp>
        <p:nvSpPr>
          <p:cNvPr id="46" name="文本框 2">
            <a:extLst>
              <a:ext uri="{FF2B5EF4-FFF2-40B4-BE49-F238E27FC236}">
                <a16:creationId xmlns:a16="http://schemas.microsoft.com/office/drawing/2014/main" id="{C7C7CF12-7093-BA4A-A583-8B1290B36054}"/>
              </a:ext>
            </a:extLst>
          </p:cNvPr>
          <p:cNvSpPr txBox="1"/>
          <p:nvPr/>
        </p:nvSpPr>
        <p:spPr>
          <a:xfrm>
            <a:off x="1467149" y="3323652"/>
            <a:ext cx="5035732" cy="830997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altLang="en-US" sz="2000" dirty="0">
                <a:solidFill>
                  <a:schemeClr val="bg2"/>
                </a:solidFill>
              </a:rPr>
              <a:t>参加“第九届电子商务</a:t>
            </a:r>
            <a:r>
              <a:rPr lang="en-US" altLang="zh-CN" sz="2000" dirty="0">
                <a:solidFill>
                  <a:schemeClr val="bg2"/>
                </a:solidFill>
              </a:rPr>
              <a:t>"</a:t>
            </a:r>
            <a:r>
              <a:rPr lang="zh-CN" altLang="en-US" sz="2000" dirty="0">
                <a:solidFill>
                  <a:schemeClr val="bg2"/>
                </a:solidFill>
              </a:rPr>
              <a:t>三创</a:t>
            </a:r>
            <a:r>
              <a:rPr lang="en-US" altLang="zh-CN" sz="2000" dirty="0">
                <a:solidFill>
                  <a:schemeClr val="bg2"/>
                </a:solidFill>
              </a:rPr>
              <a:t>"</a:t>
            </a:r>
            <a:r>
              <a:rPr lang="zh-CN" altLang="en-US" sz="2000" dirty="0">
                <a:solidFill>
                  <a:schemeClr val="bg2"/>
                </a:solidFill>
              </a:rPr>
              <a:t>赛”并入围决赛 </a:t>
            </a:r>
          </a:p>
          <a:p>
            <a:endParaRPr lang="zh-CN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7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" grpId="0" animBg="1" advAuto="0"/>
      <p:bldP spid="46" grpId="0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altLang="en-US" dirty="0"/>
              <a:t>自我评价</a:t>
            </a:r>
            <a:endParaRPr lang="zh-CN" dirty="0"/>
          </a:p>
        </p:txBody>
      </p:sp>
      <p:grpSp>
        <p:nvGrpSpPr>
          <p:cNvPr id="1532" name="组合 8"/>
          <p:cNvGrpSpPr/>
          <p:nvPr/>
        </p:nvGrpSpPr>
        <p:grpSpPr>
          <a:xfrm>
            <a:off x="2565399" y="1609725"/>
            <a:ext cx="1128716" cy="1130300"/>
            <a:chOff x="0" y="0"/>
            <a:chExt cx="1128714" cy="1130300"/>
          </a:xfrm>
        </p:grpSpPr>
        <p:sp>
          <p:nvSpPr>
            <p:cNvPr id="1530" name="椭圆 1"/>
            <p:cNvSpPr/>
            <p:nvPr/>
          </p:nvSpPr>
          <p:spPr>
            <a:xfrm>
              <a:off x="-1" y="0"/>
              <a:ext cx="1128716" cy="1130300"/>
            </a:xfrm>
            <a:prstGeom prst="ellips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/>
              </a:pPr>
              <a:endParaRPr/>
            </a:p>
          </p:txBody>
        </p:sp>
        <p:sp>
          <p:nvSpPr>
            <p:cNvPr id="1531" name="Freeform 7"/>
            <p:cNvSpPr/>
            <p:nvPr/>
          </p:nvSpPr>
          <p:spPr>
            <a:xfrm>
              <a:off x="187308" y="285909"/>
              <a:ext cx="740346" cy="611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03" h="21440" extrusionOk="0">
                  <a:moveTo>
                    <a:pt x="11682" y="17316"/>
                  </a:moveTo>
                  <a:cubicBezTo>
                    <a:pt x="11836" y="17316"/>
                    <a:pt x="11989" y="17269"/>
                    <a:pt x="12104" y="17222"/>
                  </a:cubicBezTo>
                  <a:cubicBezTo>
                    <a:pt x="20967" y="11506"/>
                    <a:pt x="20967" y="11506"/>
                    <a:pt x="20967" y="11506"/>
                  </a:cubicBezTo>
                  <a:cubicBezTo>
                    <a:pt x="21274" y="11319"/>
                    <a:pt x="21389" y="10850"/>
                    <a:pt x="21236" y="10475"/>
                  </a:cubicBezTo>
                  <a:cubicBezTo>
                    <a:pt x="21082" y="10100"/>
                    <a:pt x="20698" y="9960"/>
                    <a:pt x="20391" y="10194"/>
                  </a:cubicBezTo>
                  <a:cubicBezTo>
                    <a:pt x="11721" y="15770"/>
                    <a:pt x="11721" y="15770"/>
                    <a:pt x="11721" y="15770"/>
                  </a:cubicBezTo>
                  <a:cubicBezTo>
                    <a:pt x="2053" y="13240"/>
                    <a:pt x="2053" y="13240"/>
                    <a:pt x="2053" y="13240"/>
                  </a:cubicBezTo>
                  <a:cubicBezTo>
                    <a:pt x="1477" y="13099"/>
                    <a:pt x="1132" y="12443"/>
                    <a:pt x="1247" y="11740"/>
                  </a:cubicBezTo>
                  <a:cubicBezTo>
                    <a:pt x="1362" y="11037"/>
                    <a:pt x="1937" y="10569"/>
                    <a:pt x="2513" y="10756"/>
                  </a:cubicBezTo>
                  <a:cubicBezTo>
                    <a:pt x="2513" y="10756"/>
                    <a:pt x="11798" y="13146"/>
                    <a:pt x="11798" y="13146"/>
                  </a:cubicBezTo>
                  <a:cubicBezTo>
                    <a:pt x="11913" y="13146"/>
                    <a:pt x="11989" y="13146"/>
                    <a:pt x="12104" y="13052"/>
                  </a:cubicBezTo>
                  <a:cubicBezTo>
                    <a:pt x="20967" y="7336"/>
                    <a:pt x="20967" y="7336"/>
                    <a:pt x="20967" y="7336"/>
                  </a:cubicBezTo>
                  <a:cubicBezTo>
                    <a:pt x="21274" y="7148"/>
                    <a:pt x="21389" y="6727"/>
                    <a:pt x="21236" y="6352"/>
                  </a:cubicBezTo>
                  <a:cubicBezTo>
                    <a:pt x="21082" y="5977"/>
                    <a:pt x="20698" y="5837"/>
                    <a:pt x="20391" y="6024"/>
                  </a:cubicBezTo>
                  <a:cubicBezTo>
                    <a:pt x="11682" y="11647"/>
                    <a:pt x="11682" y="11647"/>
                    <a:pt x="11682" y="11647"/>
                  </a:cubicBezTo>
                  <a:cubicBezTo>
                    <a:pt x="2053" y="9116"/>
                    <a:pt x="2053" y="9116"/>
                    <a:pt x="2053" y="9116"/>
                  </a:cubicBezTo>
                  <a:cubicBezTo>
                    <a:pt x="1477" y="8976"/>
                    <a:pt x="1132" y="8273"/>
                    <a:pt x="1247" y="7570"/>
                  </a:cubicBezTo>
                  <a:cubicBezTo>
                    <a:pt x="1362" y="6867"/>
                    <a:pt x="1937" y="6446"/>
                    <a:pt x="2513" y="6586"/>
                  </a:cubicBezTo>
                  <a:cubicBezTo>
                    <a:pt x="2513" y="6586"/>
                    <a:pt x="11184" y="8835"/>
                    <a:pt x="11222" y="8835"/>
                  </a:cubicBezTo>
                  <a:cubicBezTo>
                    <a:pt x="11337" y="8835"/>
                    <a:pt x="11414" y="8835"/>
                    <a:pt x="11529" y="8742"/>
                  </a:cubicBezTo>
                  <a:cubicBezTo>
                    <a:pt x="11529" y="8742"/>
                    <a:pt x="20430" y="3119"/>
                    <a:pt x="20430" y="3119"/>
                  </a:cubicBezTo>
                  <a:cubicBezTo>
                    <a:pt x="21044" y="2744"/>
                    <a:pt x="21005" y="2276"/>
                    <a:pt x="20315" y="2135"/>
                  </a:cubicBezTo>
                  <a:cubicBezTo>
                    <a:pt x="11682" y="73"/>
                    <a:pt x="11682" y="73"/>
                    <a:pt x="11682" y="73"/>
                  </a:cubicBezTo>
                  <a:cubicBezTo>
                    <a:pt x="10992" y="-114"/>
                    <a:pt x="9956" y="73"/>
                    <a:pt x="9342" y="448"/>
                  </a:cubicBezTo>
                  <a:cubicBezTo>
                    <a:pt x="1362" y="5227"/>
                    <a:pt x="1362" y="5227"/>
                    <a:pt x="1362" y="5227"/>
                  </a:cubicBezTo>
                  <a:cubicBezTo>
                    <a:pt x="1247" y="5321"/>
                    <a:pt x="1132" y="5415"/>
                    <a:pt x="1055" y="5462"/>
                  </a:cubicBezTo>
                  <a:cubicBezTo>
                    <a:pt x="556" y="5883"/>
                    <a:pt x="173" y="6493"/>
                    <a:pt x="58" y="7242"/>
                  </a:cubicBezTo>
                  <a:cubicBezTo>
                    <a:pt x="-134" y="8273"/>
                    <a:pt x="173" y="9257"/>
                    <a:pt x="748" y="9913"/>
                  </a:cubicBezTo>
                  <a:cubicBezTo>
                    <a:pt x="403" y="10288"/>
                    <a:pt x="134" y="10803"/>
                    <a:pt x="58" y="11412"/>
                  </a:cubicBezTo>
                  <a:cubicBezTo>
                    <a:pt x="-134" y="12443"/>
                    <a:pt x="173" y="13427"/>
                    <a:pt x="748" y="14083"/>
                  </a:cubicBezTo>
                  <a:cubicBezTo>
                    <a:pt x="403" y="14458"/>
                    <a:pt x="134" y="14973"/>
                    <a:pt x="58" y="15582"/>
                  </a:cubicBezTo>
                  <a:cubicBezTo>
                    <a:pt x="-211" y="17082"/>
                    <a:pt x="556" y="18581"/>
                    <a:pt x="1784" y="18862"/>
                  </a:cubicBezTo>
                  <a:cubicBezTo>
                    <a:pt x="1784" y="18862"/>
                    <a:pt x="11682" y="21486"/>
                    <a:pt x="11721" y="21439"/>
                  </a:cubicBezTo>
                  <a:cubicBezTo>
                    <a:pt x="11836" y="21439"/>
                    <a:pt x="11989" y="21439"/>
                    <a:pt x="12104" y="21392"/>
                  </a:cubicBezTo>
                  <a:cubicBezTo>
                    <a:pt x="20967" y="15676"/>
                    <a:pt x="20967" y="15676"/>
                    <a:pt x="20967" y="15676"/>
                  </a:cubicBezTo>
                  <a:cubicBezTo>
                    <a:pt x="21274" y="15442"/>
                    <a:pt x="21389" y="15020"/>
                    <a:pt x="21236" y="14645"/>
                  </a:cubicBezTo>
                  <a:cubicBezTo>
                    <a:pt x="21082" y="14270"/>
                    <a:pt x="20698" y="14130"/>
                    <a:pt x="20391" y="14317"/>
                  </a:cubicBezTo>
                  <a:cubicBezTo>
                    <a:pt x="11682" y="19940"/>
                    <a:pt x="11682" y="19940"/>
                    <a:pt x="11682" y="19940"/>
                  </a:cubicBezTo>
                  <a:cubicBezTo>
                    <a:pt x="2053" y="17410"/>
                    <a:pt x="2053" y="17410"/>
                    <a:pt x="2053" y="17410"/>
                  </a:cubicBezTo>
                  <a:cubicBezTo>
                    <a:pt x="1477" y="17269"/>
                    <a:pt x="1132" y="16566"/>
                    <a:pt x="1247" y="15863"/>
                  </a:cubicBezTo>
                  <a:cubicBezTo>
                    <a:pt x="1362" y="15207"/>
                    <a:pt x="1937" y="14739"/>
                    <a:pt x="2513" y="14879"/>
                  </a:cubicBezTo>
                  <a:cubicBezTo>
                    <a:pt x="2513" y="14879"/>
                    <a:pt x="11644" y="17316"/>
                    <a:pt x="11682" y="17316"/>
                  </a:cubicBezTo>
                  <a:close/>
                  <a:moveTo>
                    <a:pt x="11145" y="2557"/>
                  </a:moveTo>
                  <a:cubicBezTo>
                    <a:pt x="15289" y="3541"/>
                    <a:pt x="15289" y="3541"/>
                    <a:pt x="15289" y="3541"/>
                  </a:cubicBezTo>
                  <a:cubicBezTo>
                    <a:pt x="13486" y="4618"/>
                    <a:pt x="13486" y="4618"/>
                    <a:pt x="13486" y="4618"/>
                  </a:cubicBezTo>
                  <a:cubicBezTo>
                    <a:pt x="9342" y="3588"/>
                    <a:pt x="9342" y="3588"/>
                    <a:pt x="9342" y="3588"/>
                  </a:cubicBezTo>
                  <a:lnTo>
                    <a:pt x="11145" y="2557"/>
                  </a:lnTo>
                  <a:close/>
                </a:path>
              </a:pathLst>
            </a:cu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 dirty="0"/>
            </a:p>
          </p:txBody>
        </p:sp>
      </p:grpSp>
      <p:sp>
        <p:nvSpPr>
          <p:cNvPr id="9" name="TextBox 64">
            <a:extLst>
              <a:ext uri="{FF2B5EF4-FFF2-40B4-BE49-F238E27FC236}">
                <a16:creationId xmlns:a16="http://schemas.microsoft.com/office/drawing/2014/main" id="{8A191C2F-E14F-3847-85D5-04377ADB61F1}"/>
              </a:ext>
            </a:extLst>
          </p:cNvPr>
          <p:cNvSpPr txBox="1"/>
          <p:nvPr/>
        </p:nvSpPr>
        <p:spPr>
          <a:xfrm>
            <a:off x="5192444" y="1606489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团队介绍</a:t>
            </a:r>
            <a:endParaRPr lang="zh-CN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7FE0C2DB-6E42-A64D-A787-86F68BFD67B5}"/>
              </a:ext>
            </a:extLst>
          </p:cNvPr>
          <p:cNvSpPr txBox="1"/>
          <p:nvPr/>
        </p:nvSpPr>
        <p:spPr>
          <a:xfrm>
            <a:off x="5192444" y="2326005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个人收获</a:t>
            </a:r>
            <a:endParaRPr lang="zh-CN" dirty="0"/>
          </a:p>
        </p:txBody>
      </p:sp>
      <p:pic>
        <p:nvPicPr>
          <p:cNvPr id="11" name="图片 10" descr="jdjj">
            <a:extLst>
              <a:ext uri="{FF2B5EF4-FFF2-40B4-BE49-F238E27FC236}">
                <a16:creationId xmlns:a16="http://schemas.microsoft.com/office/drawing/2014/main" id="{46E6E657-9CC1-4C40-917F-F74AFAFF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1718310"/>
            <a:ext cx="213360" cy="85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272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5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decel="5000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32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2" grpId="0" animBg="1" advAuto="0"/>
      <p:bldP spid="1532" grpId="1" animBg="1" advAuto="0"/>
      <p:bldP spid="1532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3685398" y="2356410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grpSp>
        <p:nvGrpSpPr>
          <p:cNvPr id="27" name="Group 148">
            <a:extLst>
              <a:ext uri="{FF2B5EF4-FFF2-40B4-BE49-F238E27FC236}">
                <a16:creationId xmlns:a16="http://schemas.microsoft.com/office/drawing/2014/main" id="{5E2C774D-ABE2-4319-B7A4-4ED616545247}"/>
              </a:ext>
            </a:extLst>
          </p:cNvPr>
          <p:cNvGrpSpPr/>
          <p:nvPr/>
        </p:nvGrpSpPr>
        <p:grpSpPr>
          <a:xfrm>
            <a:off x="5488469" y="714820"/>
            <a:ext cx="3584756" cy="2753632"/>
            <a:chOff x="0" y="0"/>
            <a:chExt cx="3584755" cy="2753630"/>
          </a:xfrm>
        </p:grpSpPr>
        <p:sp>
          <p:nvSpPr>
            <p:cNvPr id="28" name="Oval 149">
              <a:extLst>
                <a:ext uri="{FF2B5EF4-FFF2-40B4-BE49-F238E27FC236}">
                  <a16:creationId xmlns:a16="http://schemas.microsoft.com/office/drawing/2014/main" id="{25D3B253-49C4-49A0-9761-DA20FFCE9A56}"/>
                </a:ext>
              </a:extLst>
            </p:cNvPr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50">
              <a:extLst>
                <a:ext uri="{FF2B5EF4-FFF2-40B4-BE49-F238E27FC236}">
                  <a16:creationId xmlns:a16="http://schemas.microsoft.com/office/drawing/2014/main" id="{EEAAF302-57E5-4D7C-8BAE-A651CD100096}"/>
                </a:ext>
              </a:extLst>
            </p:cNvPr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51">
              <a:extLst>
                <a:ext uri="{FF2B5EF4-FFF2-40B4-BE49-F238E27FC236}">
                  <a16:creationId xmlns:a16="http://schemas.microsoft.com/office/drawing/2014/main" id="{4283FC28-3F1B-4498-99C9-BB4927CB55D9}"/>
                </a:ext>
              </a:extLst>
            </p:cNvPr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52">
              <a:extLst>
                <a:ext uri="{FF2B5EF4-FFF2-40B4-BE49-F238E27FC236}">
                  <a16:creationId xmlns:a16="http://schemas.microsoft.com/office/drawing/2014/main" id="{3D88EFDB-D387-4658-9524-F947C15E6BA7}"/>
                </a:ext>
              </a:extLst>
            </p:cNvPr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Oval 153">
              <a:extLst>
                <a:ext uri="{FF2B5EF4-FFF2-40B4-BE49-F238E27FC236}">
                  <a16:creationId xmlns:a16="http://schemas.microsoft.com/office/drawing/2014/main" id="{2AAADF6E-48C6-42AB-910F-47F035F49C0A}"/>
                </a:ext>
              </a:extLst>
            </p:cNvPr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54">
              <a:extLst>
                <a:ext uri="{FF2B5EF4-FFF2-40B4-BE49-F238E27FC236}">
                  <a16:creationId xmlns:a16="http://schemas.microsoft.com/office/drawing/2014/main" id="{FB6FC5EA-365E-4F0A-96AC-158ED57F402F}"/>
                </a:ext>
              </a:extLst>
            </p:cNvPr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Oval 155">
              <a:extLst>
                <a:ext uri="{FF2B5EF4-FFF2-40B4-BE49-F238E27FC236}">
                  <a16:creationId xmlns:a16="http://schemas.microsoft.com/office/drawing/2014/main" id="{5F2838CF-99A2-4F2C-A3B1-2199A57B9AF3}"/>
                </a:ext>
              </a:extLst>
            </p:cNvPr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Oval 156">
              <a:extLst>
                <a:ext uri="{FF2B5EF4-FFF2-40B4-BE49-F238E27FC236}">
                  <a16:creationId xmlns:a16="http://schemas.microsoft.com/office/drawing/2014/main" id="{01FFAAC7-CEE1-4DA5-B4CA-F38F973EAD16}"/>
                </a:ext>
              </a:extLst>
            </p:cNvPr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Oval 157">
              <a:extLst>
                <a:ext uri="{FF2B5EF4-FFF2-40B4-BE49-F238E27FC236}">
                  <a16:creationId xmlns:a16="http://schemas.microsoft.com/office/drawing/2014/main" id="{D06D38D9-073D-4671-BE35-15CF5AC15486}"/>
                </a:ext>
              </a:extLst>
            </p:cNvPr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67" name="椭圆 2">
            <a:extLst>
              <a:ext uri="{FF2B5EF4-FFF2-40B4-BE49-F238E27FC236}">
                <a16:creationId xmlns:a16="http://schemas.microsoft.com/office/drawing/2014/main" id="{401AC17D-407C-9042-8C3E-75C3F1CF0B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868930" y="1282094"/>
            <a:ext cx="1255814" cy="1255814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 w="12700" cap="flat" cmpd="sng">
            <a:solidFill>
              <a:srgbClr val="42719B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椭圆 3">
            <a:extLst>
              <a:ext uri="{FF2B5EF4-FFF2-40B4-BE49-F238E27FC236}">
                <a16:creationId xmlns:a16="http://schemas.microsoft.com/office/drawing/2014/main" id="{E082AD6F-F29C-754D-A089-9A8D2428F6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435204" y="1246787"/>
            <a:ext cx="1327251" cy="1327251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12700" cap="flat" cmpd="sng">
            <a:solidFill>
              <a:srgbClr val="42719B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椭圆 4">
            <a:extLst>
              <a:ext uri="{FF2B5EF4-FFF2-40B4-BE49-F238E27FC236}">
                <a16:creationId xmlns:a16="http://schemas.microsoft.com/office/drawing/2014/main" id="{D437C4E3-B3A5-1F4B-8BE2-FFDFB44BE9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683900" y="1246376"/>
            <a:ext cx="1328680" cy="1327251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12700" cap="flat" cmpd="sng">
            <a:solidFill>
              <a:srgbClr val="42719B"/>
            </a:solidFill>
            <a:round/>
            <a:headEnd/>
            <a:tailEnd/>
          </a:ln>
        </p:spPr>
        <p:txBody>
          <a:bodyPr anchor="ctr"/>
          <a:lstStyle/>
          <a:p>
            <a:pPr algn="ctr"/>
            <a:endParaRPr lang="zh-CN" altLang="zh-CN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文本框 8">
            <a:extLst>
              <a:ext uri="{FF2B5EF4-FFF2-40B4-BE49-F238E27FC236}">
                <a16:creationId xmlns:a16="http://schemas.microsoft.com/office/drawing/2014/main" id="{E7313B8D-FCAE-9548-AF13-6DE4751F8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6575" y="3455311"/>
            <a:ext cx="203132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负责项目分工规划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负责分段加密模块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负责项目集成测试</a:t>
            </a:r>
          </a:p>
        </p:txBody>
      </p:sp>
      <p:sp>
        <p:nvSpPr>
          <p:cNvPr id="73" name="文本框 9">
            <a:extLst>
              <a:ext uri="{FF2B5EF4-FFF2-40B4-BE49-F238E27FC236}">
                <a16:creationId xmlns:a16="http://schemas.microsoft.com/office/drawing/2014/main" id="{2BCEE7B6-3AF6-6A44-876A-B772B16D1F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3429" y="2755981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E6A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郭文博</a:t>
            </a:r>
            <a:endParaRPr lang="zh-CN" altLang="en-US" dirty="0"/>
          </a:p>
        </p:txBody>
      </p:sp>
      <p:sp>
        <p:nvSpPr>
          <p:cNvPr id="74" name="文本框 10">
            <a:extLst>
              <a:ext uri="{FF2B5EF4-FFF2-40B4-BE49-F238E27FC236}">
                <a16:creationId xmlns:a16="http://schemas.microsoft.com/office/drawing/2014/main" id="{691B0421-76B1-8D4A-A5AC-FB216B469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9912" y="3455311"/>
            <a:ext cx="249299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负责二维码生成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负责快递查询模块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负责二维码个性化设计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" name="文本框 11">
            <a:extLst>
              <a:ext uri="{FF2B5EF4-FFF2-40B4-BE49-F238E27FC236}">
                <a16:creationId xmlns:a16="http://schemas.microsoft.com/office/drawing/2014/main" id="{8256AC4E-89D5-CF4D-B7FF-2883B9C52B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242" y="275557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E6A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杨昱威</a:t>
            </a:r>
            <a:endParaRPr lang="zh-CN" altLang="en-US" dirty="0"/>
          </a:p>
        </p:txBody>
      </p:sp>
      <p:sp>
        <p:nvSpPr>
          <p:cNvPr id="76" name="文本框 12">
            <a:extLst>
              <a:ext uri="{FF2B5EF4-FFF2-40B4-BE49-F238E27FC236}">
                <a16:creationId xmlns:a16="http://schemas.microsoft.com/office/drawing/2014/main" id="{CD2F6919-3373-884F-BB55-F456D5FFE6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7447" y="3461337"/>
            <a:ext cx="226215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负责数据库设计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负责后端云函数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595959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负责项目的集成测试</a:t>
            </a:r>
            <a:endParaRPr lang="en-US" altLang="zh-CN" dirty="0">
              <a:solidFill>
                <a:srgbClr val="595959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7" name="文本框 13">
            <a:extLst>
              <a:ext uri="{FF2B5EF4-FFF2-40B4-BE49-F238E27FC236}">
                <a16:creationId xmlns:a16="http://schemas.microsoft.com/office/drawing/2014/main" id="{EAE0B28E-AC26-174C-8389-27C46293A2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1077" y="2755570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1E6A8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郭怀宇</a:t>
            </a:r>
            <a:endParaRPr lang="zh-CN" altLang="en-US" dirty="0"/>
          </a:p>
        </p:txBody>
      </p:sp>
      <p:grpSp>
        <p:nvGrpSpPr>
          <p:cNvPr id="78" name="组合 43">
            <a:extLst>
              <a:ext uri="{FF2B5EF4-FFF2-40B4-BE49-F238E27FC236}">
                <a16:creationId xmlns:a16="http://schemas.microsoft.com/office/drawing/2014/main" id="{99B026D3-34D1-3B49-8C82-DA1B4D207CED}"/>
              </a:ext>
            </a:extLst>
          </p:cNvPr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79" name="直接连接符 44">
              <a:extLst>
                <a:ext uri="{FF2B5EF4-FFF2-40B4-BE49-F238E27FC236}">
                  <a16:creationId xmlns:a16="http://schemas.microsoft.com/office/drawing/2014/main" id="{DF4D9FDD-1804-B24A-8F8F-799D1F4E5FD4}"/>
                </a:ext>
              </a:extLst>
            </p:cNvPr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80" name="直接连接符 45">
              <a:extLst>
                <a:ext uri="{FF2B5EF4-FFF2-40B4-BE49-F238E27FC236}">
                  <a16:creationId xmlns:a16="http://schemas.microsoft.com/office/drawing/2014/main" id="{42B3C6CD-969F-4E46-91AC-D7FB3A242061}"/>
                </a:ext>
              </a:extLst>
            </p:cNvPr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81" name="Text Box 18">
            <a:extLst>
              <a:ext uri="{FF2B5EF4-FFF2-40B4-BE49-F238E27FC236}">
                <a16:creationId xmlns:a16="http://schemas.microsoft.com/office/drawing/2014/main" id="{17F589F3-68CD-664B-B21E-5AEEA22F0E16}"/>
              </a:ext>
            </a:extLst>
          </p:cNvPr>
          <p:cNvSpPr txBox="1"/>
          <p:nvPr/>
        </p:nvSpPr>
        <p:spPr>
          <a:xfrm>
            <a:off x="3635895" y="171253"/>
            <a:ext cx="187220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团队介绍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8633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" grpId="0" animBg="1" advAuto="0"/>
      <p:bldP spid="1540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Text Box 18"/>
          <p:cNvSpPr txBox="1"/>
          <p:nvPr/>
        </p:nvSpPr>
        <p:spPr>
          <a:xfrm>
            <a:off x="3350774" y="189640"/>
            <a:ext cx="2240119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个人收获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26" name="Straight Connector 55"/>
          <p:cNvSpPr/>
          <p:nvPr/>
        </p:nvSpPr>
        <p:spPr>
          <a:xfrm flipV="1">
            <a:off x="3127662" y="2956968"/>
            <a:ext cx="1" cy="639939"/>
          </a:xfrm>
          <a:prstGeom prst="line">
            <a:avLst/>
          </a:prstGeom>
          <a:ln>
            <a:solidFill>
              <a:srgbClr val="BFBFBF"/>
            </a:solidFill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7" name="Straight Connector 56"/>
          <p:cNvSpPr/>
          <p:nvPr/>
        </p:nvSpPr>
        <p:spPr>
          <a:xfrm>
            <a:off x="4540826" y="2629856"/>
            <a:ext cx="1" cy="639938"/>
          </a:xfrm>
          <a:prstGeom prst="line">
            <a:avLst/>
          </a:prstGeom>
          <a:ln>
            <a:solidFill>
              <a:srgbClr val="BFBFBF"/>
            </a:solidFill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28" name="Straight Connector 57"/>
          <p:cNvSpPr/>
          <p:nvPr/>
        </p:nvSpPr>
        <p:spPr>
          <a:xfrm flipV="1">
            <a:off x="5953989" y="2422714"/>
            <a:ext cx="1" cy="639938"/>
          </a:xfrm>
          <a:prstGeom prst="line">
            <a:avLst/>
          </a:prstGeom>
          <a:ln>
            <a:solidFill>
              <a:srgbClr val="BFBFBF"/>
            </a:solidFill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0" name="Text Placeholder 32"/>
          <p:cNvSpPr txBox="1"/>
          <p:nvPr/>
        </p:nvSpPr>
        <p:spPr>
          <a:xfrm>
            <a:off x="1107426" y="1953977"/>
            <a:ext cx="1179529" cy="12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 defTabSz="685800">
              <a:lnSpc>
                <a:spcPct val="130000"/>
              </a:lnSpc>
              <a:defRPr sz="7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1631" name="Straight Connector 60"/>
          <p:cNvSpPr/>
          <p:nvPr/>
        </p:nvSpPr>
        <p:spPr>
          <a:xfrm flipV="1">
            <a:off x="1697194" y="2582661"/>
            <a:ext cx="1" cy="639938"/>
          </a:xfrm>
          <a:prstGeom prst="line">
            <a:avLst/>
          </a:prstGeom>
          <a:ln>
            <a:solidFill>
              <a:srgbClr val="BFBFBF"/>
            </a:solidFill>
            <a:tailEnd type="oval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632" name="Freeform 21"/>
          <p:cNvSpPr/>
          <p:nvPr/>
        </p:nvSpPr>
        <p:spPr>
          <a:xfrm>
            <a:off x="-63428" y="1762827"/>
            <a:ext cx="7345897" cy="2327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8707" extrusionOk="0">
                <a:moveTo>
                  <a:pt x="0" y="17916"/>
                </a:moveTo>
                <a:cubicBezTo>
                  <a:pt x="3208" y="21600"/>
                  <a:pt x="3544" y="11219"/>
                  <a:pt x="5041" y="11302"/>
                </a:cubicBezTo>
                <a:cubicBezTo>
                  <a:pt x="6538" y="11386"/>
                  <a:pt x="7455" y="15405"/>
                  <a:pt x="9410" y="15070"/>
                </a:cubicBezTo>
                <a:cubicBezTo>
                  <a:pt x="11365" y="14735"/>
                  <a:pt x="11518" y="7367"/>
                  <a:pt x="13534" y="6698"/>
                </a:cubicBezTo>
                <a:cubicBezTo>
                  <a:pt x="15551" y="6028"/>
                  <a:pt x="15757" y="10277"/>
                  <a:pt x="17682" y="10026"/>
                </a:cubicBezTo>
                <a:cubicBezTo>
                  <a:pt x="19607" y="9774"/>
                  <a:pt x="19645" y="1758"/>
                  <a:pt x="21600" y="0"/>
                </a:cubicBezTo>
              </a:path>
            </a:pathLst>
          </a:custGeom>
          <a:ln w="15875">
            <a:solidFill>
              <a:srgbClr val="595959"/>
            </a:solidFill>
            <a:prstDash val="dash"/>
            <a:miter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1633" name="椭圆"/>
          <p:cNvSpPr/>
          <p:nvPr/>
        </p:nvSpPr>
        <p:spPr>
          <a:xfrm>
            <a:off x="2743783" y="3274554"/>
            <a:ext cx="746979" cy="744931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pPr>
            <a:endParaRPr/>
          </a:p>
        </p:txBody>
      </p:sp>
      <p:sp>
        <p:nvSpPr>
          <p:cNvPr id="1636" name="椭圆"/>
          <p:cNvSpPr/>
          <p:nvPr/>
        </p:nvSpPr>
        <p:spPr>
          <a:xfrm>
            <a:off x="4188362" y="2235538"/>
            <a:ext cx="746979" cy="744931"/>
          </a:xfrm>
          <a:prstGeom prst="ellipse">
            <a:avLst/>
          </a:prstGeom>
          <a:solidFill>
            <a:srgbClr val="C00000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pPr>
            <a:endParaRPr dirty="0"/>
          </a:p>
        </p:txBody>
      </p:sp>
      <p:sp>
        <p:nvSpPr>
          <p:cNvPr id="1639" name="椭圆"/>
          <p:cNvSpPr/>
          <p:nvPr/>
        </p:nvSpPr>
        <p:spPr>
          <a:xfrm>
            <a:off x="5590893" y="2652516"/>
            <a:ext cx="746979" cy="744931"/>
          </a:xfrm>
          <a:prstGeom prst="ellipse">
            <a:avLst/>
          </a:prstGeom>
          <a:solidFill>
            <a:srgbClr val="BFBFBF"/>
          </a:solidFill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 algn="ctr">
              <a:defRPr>
                <a:solidFill>
                  <a:srgbClr val="FFFFFF"/>
                </a:solidFill>
                <a:latin typeface="FontAwesome"/>
                <a:ea typeface="FontAwesome"/>
                <a:cs typeface="FontAwesome"/>
                <a:sym typeface="FontAwesome"/>
              </a:defRPr>
            </a:pPr>
            <a:endParaRPr dirty="0"/>
          </a:p>
        </p:txBody>
      </p:sp>
      <p:grpSp>
        <p:nvGrpSpPr>
          <p:cNvPr id="1644" name="Oval 19"/>
          <p:cNvGrpSpPr/>
          <p:nvPr/>
        </p:nvGrpSpPr>
        <p:grpSpPr>
          <a:xfrm>
            <a:off x="1309594" y="2796898"/>
            <a:ext cx="746979" cy="744931"/>
            <a:chOff x="-1" y="-1"/>
            <a:chExt cx="746978" cy="744930"/>
          </a:xfrm>
        </p:grpSpPr>
        <p:sp>
          <p:nvSpPr>
            <p:cNvPr id="1642" name="椭圆"/>
            <p:cNvSpPr/>
            <p:nvPr/>
          </p:nvSpPr>
          <p:spPr>
            <a:xfrm>
              <a:off x="-1" y="-1"/>
              <a:ext cx="746978" cy="74493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pPr>
              <a:endParaRPr/>
            </a:p>
          </p:txBody>
        </p:sp>
        <p:sp>
          <p:nvSpPr>
            <p:cNvPr id="1643" name=""/>
            <p:cNvSpPr txBox="1"/>
            <p:nvPr/>
          </p:nvSpPr>
          <p:spPr>
            <a:xfrm>
              <a:off x="109391" y="199339"/>
              <a:ext cx="528193" cy="34624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endParaRPr dirty="0"/>
            </a:p>
          </p:txBody>
        </p:sp>
      </p:grpSp>
      <p:grpSp>
        <p:nvGrpSpPr>
          <p:cNvPr id="1648" name="Group 66"/>
          <p:cNvGrpSpPr/>
          <p:nvPr/>
        </p:nvGrpSpPr>
        <p:grpSpPr>
          <a:xfrm>
            <a:off x="7240905" y="1326196"/>
            <a:ext cx="987519" cy="592507"/>
            <a:chOff x="0" y="0"/>
            <a:chExt cx="987518" cy="592506"/>
          </a:xfrm>
        </p:grpSpPr>
        <p:sp>
          <p:nvSpPr>
            <p:cNvPr id="1645" name="Freeform 22"/>
            <p:cNvSpPr/>
            <p:nvPr/>
          </p:nvSpPr>
          <p:spPr>
            <a:xfrm>
              <a:off x="266200" y="326307"/>
              <a:ext cx="304845" cy="2661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45"/>
                  </a:moveTo>
                  <a:lnTo>
                    <a:pt x="0" y="21600"/>
                  </a:lnTo>
                  <a:lnTo>
                    <a:pt x="4259" y="0"/>
                  </a:lnTo>
                  <a:lnTo>
                    <a:pt x="21600" y="1045"/>
                  </a:lnTo>
                  <a:close/>
                </a:path>
              </a:pathLst>
            </a:custGeom>
            <a:solidFill>
              <a:srgbClr val="A6A6A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46" name="Freeform 23"/>
            <p:cNvSpPr/>
            <p:nvPr/>
          </p:nvSpPr>
          <p:spPr>
            <a:xfrm>
              <a:off x="0" y="-1"/>
              <a:ext cx="987519" cy="5109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4719"/>
                  </a:lnTo>
                  <a:lnTo>
                    <a:pt x="1314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1647" name="Freeform 24"/>
            <p:cNvSpPr/>
            <p:nvPr/>
          </p:nvSpPr>
          <p:spPr>
            <a:xfrm>
              <a:off x="214677" y="34348"/>
              <a:ext cx="699852" cy="558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8640"/>
                  </a:lnTo>
                  <a:lnTo>
                    <a:pt x="1590" y="21600"/>
                  </a:lnTo>
                  <a:lnTo>
                    <a:pt x="3445" y="11298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sp>
        <p:nvSpPr>
          <p:cNvPr id="1651" name="TextBox 74"/>
          <p:cNvSpPr txBox="1"/>
          <p:nvPr/>
        </p:nvSpPr>
        <p:spPr>
          <a:xfrm>
            <a:off x="3951060" y="3436074"/>
            <a:ext cx="1179534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激发科研兴趣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54" name="Text Placeholder 32"/>
          <p:cNvSpPr txBox="1"/>
          <p:nvPr/>
        </p:nvSpPr>
        <p:spPr>
          <a:xfrm>
            <a:off x="5364222" y="1764599"/>
            <a:ext cx="1179529" cy="1263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marL="171450" indent="-342900" algn="ctr" defTabSz="685800">
              <a:lnSpc>
                <a:spcPct val="130000"/>
              </a:lnSpc>
              <a:defRPr sz="700">
                <a:solidFill>
                  <a:srgbClr val="595959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endParaRPr dirty="0"/>
          </a:p>
        </p:txBody>
      </p:sp>
      <p:sp>
        <p:nvSpPr>
          <p:cNvPr id="34" name="Freeform 60">
            <a:extLst>
              <a:ext uri="{FF2B5EF4-FFF2-40B4-BE49-F238E27FC236}">
                <a16:creationId xmlns:a16="http://schemas.microsoft.com/office/drawing/2014/main" id="{C41A5BAC-3499-F343-9844-F7CE82B99654}"/>
              </a:ext>
            </a:extLst>
          </p:cNvPr>
          <p:cNvSpPr/>
          <p:nvPr/>
        </p:nvSpPr>
        <p:spPr>
          <a:xfrm>
            <a:off x="1487238" y="3010325"/>
            <a:ext cx="311945" cy="311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25" y="19970"/>
                </a:moveTo>
                <a:lnTo>
                  <a:pt x="11250" y="17685"/>
                </a:lnTo>
                <a:lnTo>
                  <a:pt x="11063" y="17628"/>
                </a:lnTo>
                <a:lnTo>
                  <a:pt x="10838" y="17610"/>
                </a:lnTo>
                <a:lnTo>
                  <a:pt x="19706" y="3840"/>
                </a:lnTo>
                <a:lnTo>
                  <a:pt x="17025" y="19970"/>
                </a:lnTo>
                <a:close/>
                <a:moveTo>
                  <a:pt x="6881" y="16261"/>
                </a:moveTo>
                <a:lnTo>
                  <a:pt x="6863" y="16223"/>
                </a:lnTo>
                <a:lnTo>
                  <a:pt x="19669" y="2567"/>
                </a:lnTo>
                <a:lnTo>
                  <a:pt x="8775" y="19521"/>
                </a:lnTo>
                <a:lnTo>
                  <a:pt x="6881" y="16261"/>
                </a:lnTo>
                <a:close/>
                <a:moveTo>
                  <a:pt x="2119" y="14032"/>
                </a:moveTo>
                <a:lnTo>
                  <a:pt x="17756" y="3616"/>
                </a:lnTo>
                <a:lnTo>
                  <a:pt x="6375" y="15774"/>
                </a:lnTo>
                <a:lnTo>
                  <a:pt x="6300" y="15699"/>
                </a:lnTo>
                <a:lnTo>
                  <a:pt x="6225" y="15661"/>
                </a:lnTo>
                <a:lnTo>
                  <a:pt x="2119" y="14032"/>
                </a:lnTo>
                <a:close/>
                <a:moveTo>
                  <a:pt x="21281" y="131"/>
                </a:moveTo>
                <a:lnTo>
                  <a:pt x="21206" y="75"/>
                </a:lnTo>
                <a:lnTo>
                  <a:pt x="21112" y="37"/>
                </a:lnTo>
                <a:lnTo>
                  <a:pt x="20925" y="0"/>
                </a:lnTo>
                <a:lnTo>
                  <a:pt x="20812" y="19"/>
                </a:lnTo>
                <a:lnTo>
                  <a:pt x="20738" y="37"/>
                </a:lnTo>
                <a:lnTo>
                  <a:pt x="20644" y="94"/>
                </a:lnTo>
                <a:lnTo>
                  <a:pt x="20550" y="131"/>
                </a:lnTo>
                <a:lnTo>
                  <a:pt x="300" y="13619"/>
                </a:lnTo>
                <a:lnTo>
                  <a:pt x="225" y="13676"/>
                </a:lnTo>
                <a:lnTo>
                  <a:pt x="169" y="13751"/>
                </a:lnTo>
                <a:lnTo>
                  <a:pt x="94" y="13807"/>
                </a:lnTo>
                <a:lnTo>
                  <a:pt x="56" y="13882"/>
                </a:lnTo>
                <a:lnTo>
                  <a:pt x="38" y="13957"/>
                </a:lnTo>
                <a:lnTo>
                  <a:pt x="0" y="14069"/>
                </a:lnTo>
                <a:lnTo>
                  <a:pt x="0" y="14256"/>
                </a:lnTo>
                <a:lnTo>
                  <a:pt x="19" y="14331"/>
                </a:lnTo>
                <a:lnTo>
                  <a:pt x="38" y="14425"/>
                </a:lnTo>
                <a:lnTo>
                  <a:pt x="75" y="14519"/>
                </a:lnTo>
                <a:lnTo>
                  <a:pt x="263" y="14706"/>
                </a:lnTo>
                <a:lnTo>
                  <a:pt x="338" y="14762"/>
                </a:lnTo>
                <a:lnTo>
                  <a:pt x="431" y="14800"/>
                </a:lnTo>
                <a:lnTo>
                  <a:pt x="5719" y="16917"/>
                </a:lnTo>
                <a:lnTo>
                  <a:pt x="8175" y="21244"/>
                </a:lnTo>
                <a:lnTo>
                  <a:pt x="8250" y="21338"/>
                </a:lnTo>
                <a:lnTo>
                  <a:pt x="8419" y="21506"/>
                </a:lnTo>
                <a:lnTo>
                  <a:pt x="8513" y="21525"/>
                </a:lnTo>
                <a:lnTo>
                  <a:pt x="8587" y="21581"/>
                </a:lnTo>
                <a:lnTo>
                  <a:pt x="8681" y="21600"/>
                </a:lnTo>
                <a:lnTo>
                  <a:pt x="8869" y="21600"/>
                </a:lnTo>
                <a:lnTo>
                  <a:pt x="8944" y="21581"/>
                </a:lnTo>
                <a:lnTo>
                  <a:pt x="9038" y="21544"/>
                </a:lnTo>
                <a:lnTo>
                  <a:pt x="9112" y="21506"/>
                </a:lnTo>
                <a:lnTo>
                  <a:pt x="9169" y="21450"/>
                </a:lnTo>
                <a:lnTo>
                  <a:pt x="9262" y="21413"/>
                </a:lnTo>
                <a:lnTo>
                  <a:pt x="9300" y="21338"/>
                </a:lnTo>
                <a:lnTo>
                  <a:pt x="9356" y="21263"/>
                </a:lnTo>
                <a:lnTo>
                  <a:pt x="10744" y="18921"/>
                </a:lnTo>
                <a:lnTo>
                  <a:pt x="17287" y="21544"/>
                </a:lnTo>
                <a:lnTo>
                  <a:pt x="17419" y="21600"/>
                </a:lnTo>
                <a:lnTo>
                  <a:pt x="17644" y="21600"/>
                </a:lnTo>
                <a:lnTo>
                  <a:pt x="17719" y="21581"/>
                </a:lnTo>
                <a:lnTo>
                  <a:pt x="17794" y="21544"/>
                </a:lnTo>
                <a:lnTo>
                  <a:pt x="17887" y="21506"/>
                </a:lnTo>
                <a:lnTo>
                  <a:pt x="18112" y="21319"/>
                </a:lnTo>
                <a:lnTo>
                  <a:pt x="18225" y="21019"/>
                </a:lnTo>
                <a:lnTo>
                  <a:pt x="21581" y="787"/>
                </a:lnTo>
                <a:lnTo>
                  <a:pt x="21600" y="693"/>
                </a:lnTo>
                <a:lnTo>
                  <a:pt x="21581" y="618"/>
                </a:lnTo>
                <a:lnTo>
                  <a:pt x="21562" y="506"/>
                </a:lnTo>
                <a:lnTo>
                  <a:pt x="21544" y="412"/>
                </a:lnTo>
                <a:lnTo>
                  <a:pt x="21506" y="337"/>
                </a:lnTo>
                <a:lnTo>
                  <a:pt x="21450" y="244"/>
                </a:lnTo>
                <a:lnTo>
                  <a:pt x="21356" y="187"/>
                </a:lnTo>
                <a:lnTo>
                  <a:pt x="21281" y="131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6" name="Freeform 60">
            <a:extLst>
              <a:ext uri="{FF2B5EF4-FFF2-40B4-BE49-F238E27FC236}">
                <a16:creationId xmlns:a16="http://schemas.microsoft.com/office/drawing/2014/main" id="{867F5FE7-A59C-9841-B646-3CBE1F4BDD82}"/>
              </a:ext>
            </a:extLst>
          </p:cNvPr>
          <p:cNvSpPr/>
          <p:nvPr/>
        </p:nvSpPr>
        <p:spPr>
          <a:xfrm>
            <a:off x="4383368" y="2430432"/>
            <a:ext cx="311945" cy="3119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025" y="19970"/>
                </a:moveTo>
                <a:lnTo>
                  <a:pt x="11250" y="17685"/>
                </a:lnTo>
                <a:lnTo>
                  <a:pt x="11063" y="17628"/>
                </a:lnTo>
                <a:lnTo>
                  <a:pt x="10838" y="17610"/>
                </a:lnTo>
                <a:lnTo>
                  <a:pt x="19706" y="3840"/>
                </a:lnTo>
                <a:lnTo>
                  <a:pt x="17025" y="19970"/>
                </a:lnTo>
                <a:close/>
                <a:moveTo>
                  <a:pt x="6881" y="16261"/>
                </a:moveTo>
                <a:lnTo>
                  <a:pt x="6863" y="16223"/>
                </a:lnTo>
                <a:lnTo>
                  <a:pt x="19669" y="2567"/>
                </a:lnTo>
                <a:lnTo>
                  <a:pt x="8775" y="19521"/>
                </a:lnTo>
                <a:lnTo>
                  <a:pt x="6881" y="16261"/>
                </a:lnTo>
                <a:close/>
                <a:moveTo>
                  <a:pt x="2119" y="14032"/>
                </a:moveTo>
                <a:lnTo>
                  <a:pt x="17756" y="3616"/>
                </a:lnTo>
                <a:lnTo>
                  <a:pt x="6375" y="15774"/>
                </a:lnTo>
                <a:lnTo>
                  <a:pt x="6300" y="15699"/>
                </a:lnTo>
                <a:lnTo>
                  <a:pt x="6225" y="15661"/>
                </a:lnTo>
                <a:lnTo>
                  <a:pt x="2119" y="14032"/>
                </a:lnTo>
                <a:close/>
                <a:moveTo>
                  <a:pt x="21281" y="131"/>
                </a:moveTo>
                <a:lnTo>
                  <a:pt x="21206" y="75"/>
                </a:lnTo>
                <a:lnTo>
                  <a:pt x="21112" y="37"/>
                </a:lnTo>
                <a:lnTo>
                  <a:pt x="20925" y="0"/>
                </a:lnTo>
                <a:lnTo>
                  <a:pt x="20812" y="19"/>
                </a:lnTo>
                <a:lnTo>
                  <a:pt x="20738" y="37"/>
                </a:lnTo>
                <a:lnTo>
                  <a:pt x="20644" y="94"/>
                </a:lnTo>
                <a:lnTo>
                  <a:pt x="20550" y="131"/>
                </a:lnTo>
                <a:lnTo>
                  <a:pt x="300" y="13619"/>
                </a:lnTo>
                <a:lnTo>
                  <a:pt x="225" y="13676"/>
                </a:lnTo>
                <a:lnTo>
                  <a:pt x="169" y="13751"/>
                </a:lnTo>
                <a:lnTo>
                  <a:pt x="94" y="13807"/>
                </a:lnTo>
                <a:lnTo>
                  <a:pt x="56" y="13882"/>
                </a:lnTo>
                <a:lnTo>
                  <a:pt x="38" y="13957"/>
                </a:lnTo>
                <a:lnTo>
                  <a:pt x="0" y="14069"/>
                </a:lnTo>
                <a:lnTo>
                  <a:pt x="0" y="14256"/>
                </a:lnTo>
                <a:lnTo>
                  <a:pt x="19" y="14331"/>
                </a:lnTo>
                <a:lnTo>
                  <a:pt x="38" y="14425"/>
                </a:lnTo>
                <a:lnTo>
                  <a:pt x="75" y="14519"/>
                </a:lnTo>
                <a:lnTo>
                  <a:pt x="263" y="14706"/>
                </a:lnTo>
                <a:lnTo>
                  <a:pt x="338" y="14762"/>
                </a:lnTo>
                <a:lnTo>
                  <a:pt x="431" y="14800"/>
                </a:lnTo>
                <a:lnTo>
                  <a:pt x="5719" y="16917"/>
                </a:lnTo>
                <a:lnTo>
                  <a:pt x="8175" y="21244"/>
                </a:lnTo>
                <a:lnTo>
                  <a:pt x="8250" y="21338"/>
                </a:lnTo>
                <a:lnTo>
                  <a:pt x="8419" y="21506"/>
                </a:lnTo>
                <a:lnTo>
                  <a:pt x="8513" y="21525"/>
                </a:lnTo>
                <a:lnTo>
                  <a:pt x="8587" y="21581"/>
                </a:lnTo>
                <a:lnTo>
                  <a:pt x="8681" y="21600"/>
                </a:lnTo>
                <a:lnTo>
                  <a:pt x="8869" y="21600"/>
                </a:lnTo>
                <a:lnTo>
                  <a:pt x="8944" y="21581"/>
                </a:lnTo>
                <a:lnTo>
                  <a:pt x="9038" y="21544"/>
                </a:lnTo>
                <a:lnTo>
                  <a:pt x="9112" y="21506"/>
                </a:lnTo>
                <a:lnTo>
                  <a:pt x="9169" y="21450"/>
                </a:lnTo>
                <a:lnTo>
                  <a:pt x="9262" y="21413"/>
                </a:lnTo>
                <a:lnTo>
                  <a:pt x="9300" y="21338"/>
                </a:lnTo>
                <a:lnTo>
                  <a:pt x="9356" y="21263"/>
                </a:lnTo>
                <a:lnTo>
                  <a:pt x="10744" y="18921"/>
                </a:lnTo>
                <a:lnTo>
                  <a:pt x="17287" y="21544"/>
                </a:lnTo>
                <a:lnTo>
                  <a:pt x="17419" y="21600"/>
                </a:lnTo>
                <a:lnTo>
                  <a:pt x="17644" y="21600"/>
                </a:lnTo>
                <a:lnTo>
                  <a:pt x="17719" y="21581"/>
                </a:lnTo>
                <a:lnTo>
                  <a:pt x="17794" y="21544"/>
                </a:lnTo>
                <a:lnTo>
                  <a:pt x="17887" y="21506"/>
                </a:lnTo>
                <a:lnTo>
                  <a:pt x="18112" y="21319"/>
                </a:lnTo>
                <a:lnTo>
                  <a:pt x="18225" y="21019"/>
                </a:lnTo>
                <a:lnTo>
                  <a:pt x="21581" y="787"/>
                </a:lnTo>
                <a:lnTo>
                  <a:pt x="21600" y="693"/>
                </a:lnTo>
                <a:lnTo>
                  <a:pt x="21581" y="618"/>
                </a:lnTo>
                <a:lnTo>
                  <a:pt x="21562" y="506"/>
                </a:lnTo>
                <a:lnTo>
                  <a:pt x="21544" y="412"/>
                </a:lnTo>
                <a:lnTo>
                  <a:pt x="21506" y="337"/>
                </a:lnTo>
                <a:lnTo>
                  <a:pt x="21450" y="244"/>
                </a:lnTo>
                <a:lnTo>
                  <a:pt x="21356" y="187"/>
                </a:lnTo>
                <a:lnTo>
                  <a:pt x="21281" y="131"/>
                </a:lnTo>
                <a:close/>
              </a:path>
            </a:pathLst>
          </a:custGeom>
          <a:solidFill>
            <a:srgbClr val="40404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grpSp>
        <p:nvGrpSpPr>
          <p:cNvPr id="38" name="Group 174">
            <a:extLst>
              <a:ext uri="{FF2B5EF4-FFF2-40B4-BE49-F238E27FC236}">
                <a16:creationId xmlns:a16="http://schemas.microsoft.com/office/drawing/2014/main" id="{763EA9C7-37D8-E74D-A3DF-933A7627E2D2}"/>
              </a:ext>
            </a:extLst>
          </p:cNvPr>
          <p:cNvGrpSpPr/>
          <p:nvPr/>
        </p:nvGrpSpPr>
        <p:grpSpPr>
          <a:xfrm>
            <a:off x="2971798" y="3541830"/>
            <a:ext cx="311727" cy="266366"/>
            <a:chOff x="0" y="0"/>
            <a:chExt cx="311726" cy="272760"/>
          </a:xfrm>
        </p:grpSpPr>
        <p:sp>
          <p:nvSpPr>
            <p:cNvPr id="39" name="Freeform 148">
              <a:extLst>
                <a:ext uri="{FF2B5EF4-FFF2-40B4-BE49-F238E27FC236}">
                  <a16:creationId xmlns:a16="http://schemas.microsoft.com/office/drawing/2014/main" id="{2BDC7D9F-54B5-664B-970A-42E08063CC9A}"/>
                </a:ext>
              </a:extLst>
            </p:cNvPr>
            <p:cNvSpPr/>
            <p:nvPr/>
          </p:nvSpPr>
          <p:spPr>
            <a:xfrm>
              <a:off x="-1" y="-1"/>
              <a:ext cx="311728" cy="272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0" y="11400"/>
                  </a:moveTo>
                  <a:lnTo>
                    <a:pt x="11269" y="19843"/>
                  </a:lnTo>
                  <a:lnTo>
                    <a:pt x="11175" y="19929"/>
                  </a:lnTo>
                  <a:lnTo>
                    <a:pt x="11044" y="19993"/>
                  </a:lnTo>
                  <a:lnTo>
                    <a:pt x="10931" y="20057"/>
                  </a:lnTo>
                  <a:lnTo>
                    <a:pt x="10669" y="20057"/>
                  </a:lnTo>
                  <a:lnTo>
                    <a:pt x="10538" y="19993"/>
                  </a:lnTo>
                  <a:lnTo>
                    <a:pt x="10425" y="19929"/>
                  </a:lnTo>
                  <a:lnTo>
                    <a:pt x="10331" y="19843"/>
                  </a:lnTo>
                  <a:lnTo>
                    <a:pt x="2850" y="11400"/>
                  </a:lnTo>
                  <a:lnTo>
                    <a:pt x="2662" y="11186"/>
                  </a:lnTo>
                  <a:lnTo>
                    <a:pt x="2512" y="10950"/>
                  </a:lnTo>
                  <a:lnTo>
                    <a:pt x="2344" y="10714"/>
                  </a:lnTo>
                  <a:lnTo>
                    <a:pt x="2194" y="10500"/>
                  </a:lnTo>
                  <a:lnTo>
                    <a:pt x="1931" y="9986"/>
                  </a:lnTo>
                  <a:lnTo>
                    <a:pt x="1650" y="9214"/>
                  </a:lnTo>
                  <a:lnTo>
                    <a:pt x="1575" y="8936"/>
                  </a:lnTo>
                  <a:lnTo>
                    <a:pt x="1519" y="8679"/>
                  </a:lnTo>
                  <a:lnTo>
                    <a:pt x="1444" y="8400"/>
                  </a:lnTo>
                  <a:lnTo>
                    <a:pt x="1406" y="8121"/>
                  </a:lnTo>
                  <a:lnTo>
                    <a:pt x="1387" y="7843"/>
                  </a:lnTo>
                  <a:lnTo>
                    <a:pt x="1369" y="7586"/>
                  </a:lnTo>
                  <a:lnTo>
                    <a:pt x="1369" y="7029"/>
                  </a:lnTo>
                  <a:lnTo>
                    <a:pt x="1406" y="6471"/>
                  </a:lnTo>
                  <a:lnTo>
                    <a:pt x="1444" y="6214"/>
                  </a:lnTo>
                  <a:lnTo>
                    <a:pt x="1519" y="5936"/>
                  </a:lnTo>
                  <a:lnTo>
                    <a:pt x="1575" y="5657"/>
                  </a:lnTo>
                  <a:lnTo>
                    <a:pt x="1650" y="5400"/>
                  </a:lnTo>
                  <a:lnTo>
                    <a:pt x="1744" y="5121"/>
                  </a:lnTo>
                  <a:lnTo>
                    <a:pt x="1931" y="4607"/>
                  </a:lnTo>
                  <a:lnTo>
                    <a:pt x="2062" y="4350"/>
                  </a:lnTo>
                  <a:lnTo>
                    <a:pt x="2194" y="4136"/>
                  </a:lnTo>
                  <a:lnTo>
                    <a:pt x="2344" y="3900"/>
                  </a:lnTo>
                  <a:lnTo>
                    <a:pt x="2512" y="3664"/>
                  </a:lnTo>
                  <a:lnTo>
                    <a:pt x="2662" y="3429"/>
                  </a:lnTo>
                  <a:lnTo>
                    <a:pt x="2850" y="3214"/>
                  </a:lnTo>
                  <a:lnTo>
                    <a:pt x="3037" y="3021"/>
                  </a:lnTo>
                  <a:lnTo>
                    <a:pt x="3244" y="2829"/>
                  </a:lnTo>
                  <a:lnTo>
                    <a:pt x="3412" y="2679"/>
                  </a:lnTo>
                  <a:lnTo>
                    <a:pt x="3619" y="2507"/>
                  </a:lnTo>
                  <a:lnTo>
                    <a:pt x="3844" y="2336"/>
                  </a:lnTo>
                  <a:lnTo>
                    <a:pt x="4050" y="2229"/>
                  </a:lnTo>
                  <a:lnTo>
                    <a:pt x="4275" y="2100"/>
                  </a:lnTo>
                  <a:lnTo>
                    <a:pt x="4481" y="1971"/>
                  </a:lnTo>
                  <a:lnTo>
                    <a:pt x="5156" y="1714"/>
                  </a:lnTo>
                  <a:lnTo>
                    <a:pt x="5381" y="1671"/>
                  </a:lnTo>
                  <a:lnTo>
                    <a:pt x="5625" y="1607"/>
                  </a:lnTo>
                  <a:lnTo>
                    <a:pt x="5869" y="1586"/>
                  </a:lnTo>
                  <a:lnTo>
                    <a:pt x="6094" y="1564"/>
                  </a:lnTo>
                  <a:lnTo>
                    <a:pt x="6337" y="1543"/>
                  </a:lnTo>
                  <a:lnTo>
                    <a:pt x="6581" y="1543"/>
                  </a:lnTo>
                  <a:lnTo>
                    <a:pt x="6806" y="1564"/>
                  </a:lnTo>
                  <a:lnTo>
                    <a:pt x="7050" y="1586"/>
                  </a:lnTo>
                  <a:lnTo>
                    <a:pt x="7294" y="1629"/>
                  </a:lnTo>
                  <a:lnTo>
                    <a:pt x="7500" y="1671"/>
                  </a:lnTo>
                  <a:lnTo>
                    <a:pt x="7744" y="1714"/>
                  </a:lnTo>
                  <a:lnTo>
                    <a:pt x="7969" y="1821"/>
                  </a:lnTo>
                  <a:lnTo>
                    <a:pt x="8419" y="1993"/>
                  </a:lnTo>
                  <a:lnTo>
                    <a:pt x="8644" y="2121"/>
                  </a:lnTo>
                  <a:lnTo>
                    <a:pt x="8869" y="2229"/>
                  </a:lnTo>
                  <a:lnTo>
                    <a:pt x="9094" y="2379"/>
                  </a:lnTo>
                  <a:lnTo>
                    <a:pt x="9281" y="2529"/>
                  </a:lnTo>
                  <a:lnTo>
                    <a:pt x="9487" y="2700"/>
                  </a:lnTo>
                  <a:lnTo>
                    <a:pt x="9694" y="2850"/>
                  </a:lnTo>
                  <a:lnTo>
                    <a:pt x="9881" y="3043"/>
                  </a:lnTo>
                  <a:lnTo>
                    <a:pt x="10781" y="3986"/>
                  </a:lnTo>
                  <a:lnTo>
                    <a:pt x="11719" y="3043"/>
                  </a:lnTo>
                  <a:lnTo>
                    <a:pt x="11906" y="2850"/>
                  </a:lnTo>
                  <a:lnTo>
                    <a:pt x="12113" y="2700"/>
                  </a:lnTo>
                  <a:lnTo>
                    <a:pt x="12300" y="2529"/>
                  </a:lnTo>
                  <a:lnTo>
                    <a:pt x="12506" y="2379"/>
                  </a:lnTo>
                  <a:lnTo>
                    <a:pt x="12731" y="2229"/>
                  </a:lnTo>
                  <a:lnTo>
                    <a:pt x="12956" y="2121"/>
                  </a:lnTo>
                  <a:lnTo>
                    <a:pt x="13181" y="1993"/>
                  </a:lnTo>
                  <a:lnTo>
                    <a:pt x="13631" y="1821"/>
                  </a:lnTo>
                  <a:lnTo>
                    <a:pt x="13838" y="1714"/>
                  </a:lnTo>
                  <a:lnTo>
                    <a:pt x="14081" y="1671"/>
                  </a:lnTo>
                  <a:lnTo>
                    <a:pt x="14306" y="1629"/>
                  </a:lnTo>
                  <a:lnTo>
                    <a:pt x="14550" y="1586"/>
                  </a:lnTo>
                  <a:lnTo>
                    <a:pt x="14794" y="1564"/>
                  </a:lnTo>
                  <a:lnTo>
                    <a:pt x="15019" y="1543"/>
                  </a:lnTo>
                  <a:lnTo>
                    <a:pt x="15263" y="1543"/>
                  </a:lnTo>
                  <a:lnTo>
                    <a:pt x="15506" y="1564"/>
                  </a:lnTo>
                  <a:lnTo>
                    <a:pt x="15731" y="1586"/>
                  </a:lnTo>
                  <a:lnTo>
                    <a:pt x="15975" y="1607"/>
                  </a:lnTo>
                  <a:lnTo>
                    <a:pt x="16219" y="1671"/>
                  </a:lnTo>
                  <a:lnTo>
                    <a:pt x="16444" y="1714"/>
                  </a:lnTo>
                  <a:lnTo>
                    <a:pt x="16669" y="1800"/>
                  </a:lnTo>
                  <a:lnTo>
                    <a:pt x="16875" y="1886"/>
                  </a:lnTo>
                  <a:lnTo>
                    <a:pt x="17119" y="1971"/>
                  </a:lnTo>
                  <a:lnTo>
                    <a:pt x="17325" y="2100"/>
                  </a:lnTo>
                  <a:lnTo>
                    <a:pt x="17550" y="2229"/>
                  </a:lnTo>
                  <a:lnTo>
                    <a:pt x="17756" y="2336"/>
                  </a:lnTo>
                  <a:lnTo>
                    <a:pt x="17981" y="2507"/>
                  </a:lnTo>
                  <a:lnTo>
                    <a:pt x="18188" y="2679"/>
                  </a:lnTo>
                  <a:lnTo>
                    <a:pt x="18356" y="2829"/>
                  </a:lnTo>
                  <a:lnTo>
                    <a:pt x="18563" y="3021"/>
                  </a:lnTo>
                  <a:lnTo>
                    <a:pt x="18750" y="3214"/>
                  </a:lnTo>
                  <a:lnTo>
                    <a:pt x="18937" y="3429"/>
                  </a:lnTo>
                  <a:lnTo>
                    <a:pt x="19087" y="3664"/>
                  </a:lnTo>
                  <a:lnTo>
                    <a:pt x="19256" y="3900"/>
                  </a:lnTo>
                  <a:lnTo>
                    <a:pt x="19388" y="4136"/>
                  </a:lnTo>
                  <a:lnTo>
                    <a:pt x="19538" y="4350"/>
                  </a:lnTo>
                  <a:lnTo>
                    <a:pt x="19762" y="4864"/>
                  </a:lnTo>
                  <a:lnTo>
                    <a:pt x="19856" y="5121"/>
                  </a:lnTo>
                  <a:lnTo>
                    <a:pt x="19950" y="5400"/>
                  </a:lnTo>
                  <a:lnTo>
                    <a:pt x="20025" y="5657"/>
                  </a:lnTo>
                  <a:lnTo>
                    <a:pt x="20138" y="6214"/>
                  </a:lnTo>
                  <a:lnTo>
                    <a:pt x="20175" y="6471"/>
                  </a:lnTo>
                  <a:lnTo>
                    <a:pt x="20213" y="6750"/>
                  </a:lnTo>
                  <a:lnTo>
                    <a:pt x="20231" y="7029"/>
                  </a:lnTo>
                  <a:lnTo>
                    <a:pt x="20231" y="7586"/>
                  </a:lnTo>
                  <a:lnTo>
                    <a:pt x="20213" y="7843"/>
                  </a:lnTo>
                  <a:lnTo>
                    <a:pt x="20138" y="8400"/>
                  </a:lnTo>
                  <a:lnTo>
                    <a:pt x="20081" y="8679"/>
                  </a:lnTo>
                  <a:lnTo>
                    <a:pt x="20025" y="8936"/>
                  </a:lnTo>
                  <a:lnTo>
                    <a:pt x="19950" y="9214"/>
                  </a:lnTo>
                  <a:lnTo>
                    <a:pt x="19762" y="9729"/>
                  </a:lnTo>
                  <a:lnTo>
                    <a:pt x="19538" y="10243"/>
                  </a:lnTo>
                  <a:lnTo>
                    <a:pt x="19388" y="10500"/>
                  </a:lnTo>
                  <a:lnTo>
                    <a:pt x="19256" y="10714"/>
                  </a:lnTo>
                  <a:lnTo>
                    <a:pt x="19087" y="10950"/>
                  </a:lnTo>
                  <a:lnTo>
                    <a:pt x="18937" y="11186"/>
                  </a:lnTo>
                  <a:lnTo>
                    <a:pt x="18750" y="11400"/>
                  </a:lnTo>
                  <a:close/>
                  <a:moveTo>
                    <a:pt x="19706" y="2143"/>
                  </a:moveTo>
                  <a:lnTo>
                    <a:pt x="19481" y="1886"/>
                  </a:lnTo>
                  <a:lnTo>
                    <a:pt x="19237" y="1650"/>
                  </a:lnTo>
                  <a:lnTo>
                    <a:pt x="18975" y="1414"/>
                  </a:lnTo>
                  <a:lnTo>
                    <a:pt x="18731" y="1221"/>
                  </a:lnTo>
                  <a:lnTo>
                    <a:pt x="18469" y="1029"/>
                  </a:lnTo>
                  <a:lnTo>
                    <a:pt x="18188" y="857"/>
                  </a:lnTo>
                  <a:lnTo>
                    <a:pt x="17925" y="707"/>
                  </a:lnTo>
                  <a:lnTo>
                    <a:pt x="17625" y="557"/>
                  </a:lnTo>
                  <a:lnTo>
                    <a:pt x="17344" y="429"/>
                  </a:lnTo>
                  <a:lnTo>
                    <a:pt x="17063" y="321"/>
                  </a:lnTo>
                  <a:lnTo>
                    <a:pt x="16762" y="236"/>
                  </a:lnTo>
                  <a:lnTo>
                    <a:pt x="16481" y="150"/>
                  </a:lnTo>
                  <a:lnTo>
                    <a:pt x="16181" y="107"/>
                  </a:lnTo>
                  <a:lnTo>
                    <a:pt x="15900" y="64"/>
                  </a:lnTo>
                  <a:lnTo>
                    <a:pt x="15581" y="0"/>
                  </a:lnTo>
                  <a:lnTo>
                    <a:pt x="14981" y="0"/>
                  </a:lnTo>
                  <a:lnTo>
                    <a:pt x="14681" y="21"/>
                  </a:lnTo>
                  <a:lnTo>
                    <a:pt x="14400" y="64"/>
                  </a:lnTo>
                  <a:lnTo>
                    <a:pt x="14081" y="107"/>
                  </a:lnTo>
                  <a:lnTo>
                    <a:pt x="13781" y="171"/>
                  </a:lnTo>
                  <a:lnTo>
                    <a:pt x="13500" y="236"/>
                  </a:lnTo>
                  <a:lnTo>
                    <a:pt x="13200" y="321"/>
                  </a:lnTo>
                  <a:lnTo>
                    <a:pt x="12637" y="579"/>
                  </a:lnTo>
                  <a:lnTo>
                    <a:pt x="12075" y="879"/>
                  </a:lnTo>
                  <a:lnTo>
                    <a:pt x="11794" y="1050"/>
                  </a:lnTo>
                  <a:lnTo>
                    <a:pt x="11531" y="1243"/>
                  </a:lnTo>
                  <a:lnTo>
                    <a:pt x="11288" y="1436"/>
                  </a:lnTo>
                  <a:lnTo>
                    <a:pt x="11025" y="1671"/>
                  </a:lnTo>
                  <a:lnTo>
                    <a:pt x="10781" y="1907"/>
                  </a:lnTo>
                  <a:lnTo>
                    <a:pt x="10556" y="1671"/>
                  </a:lnTo>
                  <a:lnTo>
                    <a:pt x="10294" y="1436"/>
                  </a:lnTo>
                  <a:lnTo>
                    <a:pt x="10050" y="1243"/>
                  </a:lnTo>
                  <a:lnTo>
                    <a:pt x="9788" y="1050"/>
                  </a:lnTo>
                  <a:lnTo>
                    <a:pt x="9506" y="879"/>
                  </a:lnTo>
                  <a:lnTo>
                    <a:pt x="9244" y="729"/>
                  </a:lnTo>
                  <a:lnTo>
                    <a:pt x="8963" y="579"/>
                  </a:lnTo>
                  <a:lnTo>
                    <a:pt x="8400" y="321"/>
                  </a:lnTo>
                  <a:lnTo>
                    <a:pt x="8100" y="236"/>
                  </a:lnTo>
                  <a:lnTo>
                    <a:pt x="7819" y="171"/>
                  </a:lnTo>
                  <a:lnTo>
                    <a:pt x="7500" y="107"/>
                  </a:lnTo>
                  <a:lnTo>
                    <a:pt x="7200" y="64"/>
                  </a:lnTo>
                  <a:lnTo>
                    <a:pt x="6919" y="21"/>
                  </a:lnTo>
                  <a:lnTo>
                    <a:pt x="6619" y="0"/>
                  </a:lnTo>
                  <a:lnTo>
                    <a:pt x="6000" y="0"/>
                  </a:lnTo>
                  <a:lnTo>
                    <a:pt x="5700" y="64"/>
                  </a:lnTo>
                  <a:lnTo>
                    <a:pt x="5419" y="107"/>
                  </a:lnTo>
                  <a:lnTo>
                    <a:pt x="5119" y="150"/>
                  </a:lnTo>
                  <a:lnTo>
                    <a:pt x="4837" y="236"/>
                  </a:lnTo>
                  <a:lnTo>
                    <a:pt x="4537" y="321"/>
                  </a:lnTo>
                  <a:lnTo>
                    <a:pt x="4256" y="429"/>
                  </a:lnTo>
                  <a:lnTo>
                    <a:pt x="3956" y="557"/>
                  </a:lnTo>
                  <a:lnTo>
                    <a:pt x="3675" y="707"/>
                  </a:lnTo>
                  <a:lnTo>
                    <a:pt x="3412" y="857"/>
                  </a:lnTo>
                  <a:lnTo>
                    <a:pt x="3131" y="1029"/>
                  </a:lnTo>
                  <a:lnTo>
                    <a:pt x="2869" y="1221"/>
                  </a:lnTo>
                  <a:lnTo>
                    <a:pt x="2625" y="1414"/>
                  </a:lnTo>
                  <a:lnTo>
                    <a:pt x="2362" y="1650"/>
                  </a:lnTo>
                  <a:lnTo>
                    <a:pt x="2119" y="1886"/>
                  </a:lnTo>
                  <a:lnTo>
                    <a:pt x="1650" y="2421"/>
                  </a:lnTo>
                  <a:lnTo>
                    <a:pt x="1444" y="2700"/>
                  </a:lnTo>
                  <a:lnTo>
                    <a:pt x="1256" y="2979"/>
                  </a:lnTo>
                  <a:lnTo>
                    <a:pt x="1069" y="3279"/>
                  </a:lnTo>
                  <a:lnTo>
                    <a:pt x="881" y="3600"/>
                  </a:lnTo>
                  <a:lnTo>
                    <a:pt x="750" y="3900"/>
                  </a:lnTo>
                  <a:lnTo>
                    <a:pt x="600" y="4221"/>
                  </a:lnTo>
                  <a:lnTo>
                    <a:pt x="487" y="4543"/>
                  </a:lnTo>
                  <a:lnTo>
                    <a:pt x="356" y="4886"/>
                  </a:lnTo>
                  <a:lnTo>
                    <a:pt x="262" y="5207"/>
                  </a:lnTo>
                  <a:lnTo>
                    <a:pt x="169" y="5571"/>
                  </a:lnTo>
                  <a:lnTo>
                    <a:pt x="112" y="5914"/>
                  </a:lnTo>
                  <a:lnTo>
                    <a:pt x="37" y="6600"/>
                  </a:lnTo>
                  <a:lnTo>
                    <a:pt x="19" y="6943"/>
                  </a:lnTo>
                  <a:lnTo>
                    <a:pt x="0" y="7307"/>
                  </a:lnTo>
                  <a:lnTo>
                    <a:pt x="19" y="7650"/>
                  </a:lnTo>
                  <a:lnTo>
                    <a:pt x="37" y="8014"/>
                  </a:lnTo>
                  <a:lnTo>
                    <a:pt x="112" y="8700"/>
                  </a:lnTo>
                  <a:lnTo>
                    <a:pt x="169" y="9064"/>
                  </a:lnTo>
                  <a:lnTo>
                    <a:pt x="262" y="9386"/>
                  </a:lnTo>
                  <a:lnTo>
                    <a:pt x="356" y="9729"/>
                  </a:lnTo>
                  <a:lnTo>
                    <a:pt x="487" y="10050"/>
                  </a:lnTo>
                  <a:lnTo>
                    <a:pt x="600" y="10371"/>
                  </a:lnTo>
                  <a:lnTo>
                    <a:pt x="750" y="10693"/>
                  </a:lnTo>
                  <a:lnTo>
                    <a:pt x="881" y="11014"/>
                  </a:lnTo>
                  <a:lnTo>
                    <a:pt x="1069" y="11314"/>
                  </a:lnTo>
                  <a:lnTo>
                    <a:pt x="1256" y="11636"/>
                  </a:lnTo>
                  <a:lnTo>
                    <a:pt x="1444" y="11936"/>
                  </a:lnTo>
                  <a:lnTo>
                    <a:pt x="1650" y="12214"/>
                  </a:lnTo>
                  <a:lnTo>
                    <a:pt x="1894" y="12471"/>
                  </a:lnTo>
                  <a:lnTo>
                    <a:pt x="2419" y="13093"/>
                  </a:lnTo>
                  <a:lnTo>
                    <a:pt x="3356" y="14143"/>
                  </a:lnTo>
                  <a:lnTo>
                    <a:pt x="4575" y="15514"/>
                  </a:lnTo>
                  <a:lnTo>
                    <a:pt x="5887" y="16993"/>
                  </a:lnTo>
                  <a:lnTo>
                    <a:pt x="7181" y="18471"/>
                  </a:lnTo>
                  <a:lnTo>
                    <a:pt x="8306" y="19736"/>
                  </a:lnTo>
                  <a:lnTo>
                    <a:pt x="9075" y="20571"/>
                  </a:lnTo>
                  <a:lnTo>
                    <a:pt x="9356" y="20936"/>
                  </a:lnTo>
                  <a:lnTo>
                    <a:pt x="9506" y="21064"/>
                  </a:lnTo>
                  <a:lnTo>
                    <a:pt x="9675" y="21214"/>
                  </a:lnTo>
                  <a:lnTo>
                    <a:pt x="9863" y="21321"/>
                  </a:lnTo>
                  <a:lnTo>
                    <a:pt x="10031" y="21429"/>
                  </a:lnTo>
                  <a:lnTo>
                    <a:pt x="10219" y="21514"/>
                  </a:lnTo>
                  <a:lnTo>
                    <a:pt x="10406" y="21557"/>
                  </a:lnTo>
                  <a:lnTo>
                    <a:pt x="10613" y="21579"/>
                  </a:lnTo>
                  <a:lnTo>
                    <a:pt x="10800" y="21600"/>
                  </a:lnTo>
                  <a:lnTo>
                    <a:pt x="10987" y="21579"/>
                  </a:lnTo>
                  <a:lnTo>
                    <a:pt x="11194" y="21557"/>
                  </a:lnTo>
                  <a:lnTo>
                    <a:pt x="11381" y="21514"/>
                  </a:lnTo>
                  <a:lnTo>
                    <a:pt x="11550" y="21429"/>
                  </a:lnTo>
                  <a:lnTo>
                    <a:pt x="11925" y="21214"/>
                  </a:lnTo>
                  <a:lnTo>
                    <a:pt x="12075" y="21064"/>
                  </a:lnTo>
                  <a:lnTo>
                    <a:pt x="12244" y="20936"/>
                  </a:lnTo>
                  <a:lnTo>
                    <a:pt x="12544" y="20550"/>
                  </a:lnTo>
                  <a:lnTo>
                    <a:pt x="13406" y="19607"/>
                  </a:lnTo>
                  <a:lnTo>
                    <a:pt x="14569" y="18257"/>
                  </a:lnTo>
                  <a:lnTo>
                    <a:pt x="15956" y="16736"/>
                  </a:lnTo>
                  <a:lnTo>
                    <a:pt x="17306" y="15193"/>
                  </a:lnTo>
                  <a:lnTo>
                    <a:pt x="18506" y="13843"/>
                  </a:lnTo>
                  <a:lnTo>
                    <a:pt x="19706" y="12471"/>
                  </a:lnTo>
                  <a:lnTo>
                    <a:pt x="19950" y="12214"/>
                  </a:lnTo>
                  <a:lnTo>
                    <a:pt x="20138" y="11936"/>
                  </a:lnTo>
                  <a:lnTo>
                    <a:pt x="20344" y="11636"/>
                  </a:lnTo>
                  <a:lnTo>
                    <a:pt x="20531" y="11314"/>
                  </a:lnTo>
                  <a:lnTo>
                    <a:pt x="20719" y="11014"/>
                  </a:lnTo>
                  <a:lnTo>
                    <a:pt x="20850" y="10693"/>
                  </a:lnTo>
                  <a:lnTo>
                    <a:pt x="21000" y="10371"/>
                  </a:lnTo>
                  <a:lnTo>
                    <a:pt x="21113" y="10050"/>
                  </a:lnTo>
                  <a:lnTo>
                    <a:pt x="21244" y="9729"/>
                  </a:lnTo>
                  <a:lnTo>
                    <a:pt x="21338" y="9386"/>
                  </a:lnTo>
                  <a:lnTo>
                    <a:pt x="21412" y="9064"/>
                  </a:lnTo>
                  <a:lnTo>
                    <a:pt x="21488" y="8700"/>
                  </a:lnTo>
                  <a:lnTo>
                    <a:pt x="21562" y="8014"/>
                  </a:lnTo>
                  <a:lnTo>
                    <a:pt x="21581" y="7650"/>
                  </a:lnTo>
                  <a:lnTo>
                    <a:pt x="21600" y="7307"/>
                  </a:lnTo>
                  <a:lnTo>
                    <a:pt x="21581" y="6943"/>
                  </a:lnTo>
                  <a:lnTo>
                    <a:pt x="21562" y="6600"/>
                  </a:lnTo>
                  <a:lnTo>
                    <a:pt x="21488" y="5914"/>
                  </a:lnTo>
                  <a:lnTo>
                    <a:pt x="21412" y="5571"/>
                  </a:lnTo>
                  <a:lnTo>
                    <a:pt x="21338" y="5207"/>
                  </a:lnTo>
                  <a:lnTo>
                    <a:pt x="21244" y="4886"/>
                  </a:lnTo>
                  <a:lnTo>
                    <a:pt x="21113" y="4543"/>
                  </a:lnTo>
                  <a:lnTo>
                    <a:pt x="21000" y="4221"/>
                  </a:lnTo>
                  <a:lnTo>
                    <a:pt x="20850" y="3900"/>
                  </a:lnTo>
                  <a:lnTo>
                    <a:pt x="20719" y="3600"/>
                  </a:lnTo>
                  <a:lnTo>
                    <a:pt x="20531" y="3279"/>
                  </a:lnTo>
                  <a:lnTo>
                    <a:pt x="20344" y="2979"/>
                  </a:lnTo>
                  <a:lnTo>
                    <a:pt x="20138" y="2700"/>
                  </a:lnTo>
                  <a:lnTo>
                    <a:pt x="19950" y="2421"/>
                  </a:lnTo>
                  <a:lnTo>
                    <a:pt x="19706" y="2143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40" name="Freeform 149">
              <a:extLst>
                <a:ext uri="{FF2B5EF4-FFF2-40B4-BE49-F238E27FC236}">
                  <a16:creationId xmlns:a16="http://schemas.microsoft.com/office/drawing/2014/main" id="{AF0FBC20-FE69-8045-861D-99C38084E98E}"/>
                </a:ext>
              </a:extLst>
            </p:cNvPr>
            <p:cNvSpPr/>
            <p:nvPr/>
          </p:nvSpPr>
          <p:spPr>
            <a:xfrm>
              <a:off x="48707" y="48707"/>
              <a:ext cx="46544" cy="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lnTo>
                    <a:pt x="19200" y="0"/>
                  </a:lnTo>
                  <a:lnTo>
                    <a:pt x="17305" y="126"/>
                  </a:lnTo>
                  <a:lnTo>
                    <a:pt x="15411" y="379"/>
                  </a:lnTo>
                  <a:lnTo>
                    <a:pt x="13516" y="884"/>
                  </a:lnTo>
                  <a:lnTo>
                    <a:pt x="11747" y="1516"/>
                  </a:lnTo>
                  <a:lnTo>
                    <a:pt x="10105" y="2274"/>
                  </a:lnTo>
                  <a:lnTo>
                    <a:pt x="8463" y="3411"/>
                  </a:lnTo>
                  <a:lnTo>
                    <a:pt x="6947" y="4421"/>
                  </a:lnTo>
                  <a:lnTo>
                    <a:pt x="5558" y="5684"/>
                  </a:lnTo>
                  <a:lnTo>
                    <a:pt x="4421" y="7074"/>
                  </a:lnTo>
                  <a:lnTo>
                    <a:pt x="3284" y="8589"/>
                  </a:lnTo>
                  <a:lnTo>
                    <a:pt x="2274" y="10105"/>
                  </a:lnTo>
                  <a:lnTo>
                    <a:pt x="1516" y="11874"/>
                  </a:lnTo>
                  <a:lnTo>
                    <a:pt x="884" y="13642"/>
                  </a:lnTo>
                  <a:lnTo>
                    <a:pt x="379" y="15411"/>
                  </a:lnTo>
                  <a:lnTo>
                    <a:pt x="126" y="17305"/>
                  </a:lnTo>
                  <a:lnTo>
                    <a:pt x="0" y="19326"/>
                  </a:lnTo>
                  <a:lnTo>
                    <a:pt x="0" y="19705"/>
                  </a:lnTo>
                  <a:lnTo>
                    <a:pt x="126" y="20084"/>
                  </a:lnTo>
                  <a:lnTo>
                    <a:pt x="379" y="20589"/>
                  </a:lnTo>
                  <a:lnTo>
                    <a:pt x="632" y="20968"/>
                  </a:lnTo>
                  <a:lnTo>
                    <a:pt x="1011" y="21221"/>
                  </a:lnTo>
                  <a:lnTo>
                    <a:pt x="1768" y="21474"/>
                  </a:lnTo>
                  <a:lnTo>
                    <a:pt x="2274" y="21600"/>
                  </a:lnTo>
                  <a:lnTo>
                    <a:pt x="2779" y="21474"/>
                  </a:lnTo>
                  <a:lnTo>
                    <a:pt x="3537" y="21221"/>
                  </a:lnTo>
                  <a:lnTo>
                    <a:pt x="3789" y="20968"/>
                  </a:lnTo>
                  <a:lnTo>
                    <a:pt x="4042" y="20589"/>
                  </a:lnTo>
                  <a:lnTo>
                    <a:pt x="4421" y="20084"/>
                  </a:lnTo>
                  <a:lnTo>
                    <a:pt x="4547" y="19705"/>
                  </a:lnTo>
                  <a:lnTo>
                    <a:pt x="4547" y="19326"/>
                  </a:lnTo>
                  <a:lnTo>
                    <a:pt x="4800" y="16295"/>
                  </a:lnTo>
                  <a:lnTo>
                    <a:pt x="5179" y="14905"/>
                  </a:lnTo>
                  <a:lnTo>
                    <a:pt x="5684" y="13642"/>
                  </a:lnTo>
                  <a:lnTo>
                    <a:pt x="6316" y="12253"/>
                  </a:lnTo>
                  <a:lnTo>
                    <a:pt x="7074" y="10989"/>
                  </a:lnTo>
                  <a:lnTo>
                    <a:pt x="7958" y="9853"/>
                  </a:lnTo>
                  <a:lnTo>
                    <a:pt x="8842" y="8842"/>
                  </a:lnTo>
                  <a:lnTo>
                    <a:pt x="9979" y="7832"/>
                  </a:lnTo>
                  <a:lnTo>
                    <a:pt x="12253" y="6316"/>
                  </a:lnTo>
                  <a:lnTo>
                    <a:pt x="13516" y="5684"/>
                  </a:lnTo>
                  <a:lnTo>
                    <a:pt x="14905" y="5179"/>
                  </a:lnTo>
                  <a:lnTo>
                    <a:pt x="16421" y="4926"/>
                  </a:lnTo>
                  <a:lnTo>
                    <a:pt x="17684" y="4547"/>
                  </a:lnTo>
                  <a:lnTo>
                    <a:pt x="19326" y="4547"/>
                  </a:lnTo>
                  <a:lnTo>
                    <a:pt x="19832" y="4421"/>
                  </a:lnTo>
                  <a:lnTo>
                    <a:pt x="20589" y="4168"/>
                  </a:lnTo>
                  <a:lnTo>
                    <a:pt x="20842" y="3916"/>
                  </a:lnTo>
                  <a:lnTo>
                    <a:pt x="21095" y="3537"/>
                  </a:lnTo>
                  <a:lnTo>
                    <a:pt x="21474" y="3032"/>
                  </a:lnTo>
                  <a:lnTo>
                    <a:pt x="21600" y="2653"/>
                  </a:lnTo>
                  <a:lnTo>
                    <a:pt x="21600" y="1895"/>
                  </a:lnTo>
                  <a:lnTo>
                    <a:pt x="21474" y="1263"/>
                  </a:lnTo>
                  <a:lnTo>
                    <a:pt x="21095" y="1011"/>
                  </a:lnTo>
                  <a:lnTo>
                    <a:pt x="20842" y="632"/>
                  </a:lnTo>
                  <a:lnTo>
                    <a:pt x="20589" y="379"/>
                  </a:lnTo>
                  <a:lnTo>
                    <a:pt x="19832" y="126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grpSp>
        <p:nvGrpSpPr>
          <p:cNvPr id="42" name="Group 174">
            <a:extLst>
              <a:ext uri="{FF2B5EF4-FFF2-40B4-BE49-F238E27FC236}">
                <a16:creationId xmlns:a16="http://schemas.microsoft.com/office/drawing/2014/main" id="{6D377735-16CD-584D-B494-00072B53B467}"/>
              </a:ext>
            </a:extLst>
          </p:cNvPr>
          <p:cNvGrpSpPr/>
          <p:nvPr/>
        </p:nvGrpSpPr>
        <p:grpSpPr>
          <a:xfrm>
            <a:off x="5808517" y="2902630"/>
            <a:ext cx="311727" cy="266366"/>
            <a:chOff x="0" y="0"/>
            <a:chExt cx="311726" cy="272760"/>
          </a:xfrm>
        </p:grpSpPr>
        <p:sp>
          <p:nvSpPr>
            <p:cNvPr id="43" name="Freeform 148">
              <a:extLst>
                <a:ext uri="{FF2B5EF4-FFF2-40B4-BE49-F238E27FC236}">
                  <a16:creationId xmlns:a16="http://schemas.microsoft.com/office/drawing/2014/main" id="{E8932072-8682-E249-8C0B-3F4437695CB9}"/>
                </a:ext>
              </a:extLst>
            </p:cNvPr>
            <p:cNvSpPr/>
            <p:nvPr/>
          </p:nvSpPr>
          <p:spPr>
            <a:xfrm>
              <a:off x="-1" y="-1"/>
              <a:ext cx="311728" cy="2727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50" y="11400"/>
                  </a:moveTo>
                  <a:lnTo>
                    <a:pt x="11269" y="19843"/>
                  </a:lnTo>
                  <a:lnTo>
                    <a:pt x="11175" y="19929"/>
                  </a:lnTo>
                  <a:lnTo>
                    <a:pt x="11044" y="19993"/>
                  </a:lnTo>
                  <a:lnTo>
                    <a:pt x="10931" y="20057"/>
                  </a:lnTo>
                  <a:lnTo>
                    <a:pt x="10669" y="20057"/>
                  </a:lnTo>
                  <a:lnTo>
                    <a:pt x="10538" y="19993"/>
                  </a:lnTo>
                  <a:lnTo>
                    <a:pt x="10425" y="19929"/>
                  </a:lnTo>
                  <a:lnTo>
                    <a:pt x="10331" y="19843"/>
                  </a:lnTo>
                  <a:lnTo>
                    <a:pt x="2850" y="11400"/>
                  </a:lnTo>
                  <a:lnTo>
                    <a:pt x="2662" y="11186"/>
                  </a:lnTo>
                  <a:lnTo>
                    <a:pt x="2512" y="10950"/>
                  </a:lnTo>
                  <a:lnTo>
                    <a:pt x="2344" y="10714"/>
                  </a:lnTo>
                  <a:lnTo>
                    <a:pt x="2194" y="10500"/>
                  </a:lnTo>
                  <a:lnTo>
                    <a:pt x="1931" y="9986"/>
                  </a:lnTo>
                  <a:lnTo>
                    <a:pt x="1650" y="9214"/>
                  </a:lnTo>
                  <a:lnTo>
                    <a:pt x="1575" y="8936"/>
                  </a:lnTo>
                  <a:lnTo>
                    <a:pt x="1519" y="8679"/>
                  </a:lnTo>
                  <a:lnTo>
                    <a:pt x="1444" y="8400"/>
                  </a:lnTo>
                  <a:lnTo>
                    <a:pt x="1406" y="8121"/>
                  </a:lnTo>
                  <a:lnTo>
                    <a:pt x="1387" y="7843"/>
                  </a:lnTo>
                  <a:lnTo>
                    <a:pt x="1369" y="7586"/>
                  </a:lnTo>
                  <a:lnTo>
                    <a:pt x="1369" y="7029"/>
                  </a:lnTo>
                  <a:lnTo>
                    <a:pt x="1406" y="6471"/>
                  </a:lnTo>
                  <a:lnTo>
                    <a:pt x="1444" y="6214"/>
                  </a:lnTo>
                  <a:lnTo>
                    <a:pt x="1519" y="5936"/>
                  </a:lnTo>
                  <a:lnTo>
                    <a:pt x="1575" y="5657"/>
                  </a:lnTo>
                  <a:lnTo>
                    <a:pt x="1650" y="5400"/>
                  </a:lnTo>
                  <a:lnTo>
                    <a:pt x="1744" y="5121"/>
                  </a:lnTo>
                  <a:lnTo>
                    <a:pt x="1931" y="4607"/>
                  </a:lnTo>
                  <a:lnTo>
                    <a:pt x="2062" y="4350"/>
                  </a:lnTo>
                  <a:lnTo>
                    <a:pt x="2194" y="4136"/>
                  </a:lnTo>
                  <a:lnTo>
                    <a:pt x="2344" y="3900"/>
                  </a:lnTo>
                  <a:lnTo>
                    <a:pt x="2512" y="3664"/>
                  </a:lnTo>
                  <a:lnTo>
                    <a:pt x="2662" y="3429"/>
                  </a:lnTo>
                  <a:lnTo>
                    <a:pt x="2850" y="3214"/>
                  </a:lnTo>
                  <a:lnTo>
                    <a:pt x="3037" y="3021"/>
                  </a:lnTo>
                  <a:lnTo>
                    <a:pt x="3244" y="2829"/>
                  </a:lnTo>
                  <a:lnTo>
                    <a:pt x="3412" y="2679"/>
                  </a:lnTo>
                  <a:lnTo>
                    <a:pt x="3619" y="2507"/>
                  </a:lnTo>
                  <a:lnTo>
                    <a:pt x="3844" y="2336"/>
                  </a:lnTo>
                  <a:lnTo>
                    <a:pt x="4050" y="2229"/>
                  </a:lnTo>
                  <a:lnTo>
                    <a:pt x="4275" y="2100"/>
                  </a:lnTo>
                  <a:lnTo>
                    <a:pt x="4481" y="1971"/>
                  </a:lnTo>
                  <a:lnTo>
                    <a:pt x="5156" y="1714"/>
                  </a:lnTo>
                  <a:lnTo>
                    <a:pt x="5381" y="1671"/>
                  </a:lnTo>
                  <a:lnTo>
                    <a:pt x="5625" y="1607"/>
                  </a:lnTo>
                  <a:lnTo>
                    <a:pt x="5869" y="1586"/>
                  </a:lnTo>
                  <a:lnTo>
                    <a:pt x="6094" y="1564"/>
                  </a:lnTo>
                  <a:lnTo>
                    <a:pt x="6337" y="1543"/>
                  </a:lnTo>
                  <a:lnTo>
                    <a:pt x="6581" y="1543"/>
                  </a:lnTo>
                  <a:lnTo>
                    <a:pt x="6806" y="1564"/>
                  </a:lnTo>
                  <a:lnTo>
                    <a:pt x="7050" y="1586"/>
                  </a:lnTo>
                  <a:lnTo>
                    <a:pt x="7294" y="1629"/>
                  </a:lnTo>
                  <a:lnTo>
                    <a:pt x="7500" y="1671"/>
                  </a:lnTo>
                  <a:lnTo>
                    <a:pt x="7744" y="1714"/>
                  </a:lnTo>
                  <a:lnTo>
                    <a:pt x="7969" y="1821"/>
                  </a:lnTo>
                  <a:lnTo>
                    <a:pt x="8419" y="1993"/>
                  </a:lnTo>
                  <a:lnTo>
                    <a:pt x="8644" y="2121"/>
                  </a:lnTo>
                  <a:lnTo>
                    <a:pt x="8869" y="2229"/>
                  </a:lnTo>
                  <a:lnTo>
                    <a:pt x="9094" y="2379"/>
                  </a:lnTo>
                  <a:lnTo>
                    <a:pt x="9281" y="2529"/>
                  </a:lnTo>
                  <a:lnTo>
                    <a:pt x="9487" y="2700"/>
                  </a:lnTo>
                  <a:lnTo>
                    <a:pt x="9694" y="2850"/>
                  </a:lnTo>
                  <a:lnTo>
                    <a:pt x="9881" y="3043"/>
                  </a:lnTo>
                  <a:lnTo>
                    <a:pt x="10781" y="3986"/>
                  </a:lnTo>
                  <a:lnTo>
                    <a:pt x="11719" y="3043"/>
                  </a:lnTo>
                  <a:lnTo>
                    <a:pt x="11906" y="2850"/>
                  </a:lnTo>
                  <a:lnTo>
                    <a:pt x="12113" y="2700"/>
                  </a:lnTo>
                  <a:lnTo>
                    <a:pt x="12300" y="2529"/>
                  </a:lnTo>
                  <a:lnTo>
                    <a:pt x="12506" y="2379"/>
                  </a:lnTo>
                  <a:lnTo>
                    <a:pt x="12731" y="2229"/>
                  </a:lnTo>
                  <a:lnTo>
                    <a:pt x="12956" y="2121"/>
                  </a:lnTo>
                  <a:lnTo>
                    <a:pt x="13181" y="1993"/>
                  </a:lnTo>
                  <a:lnTo>
                    <a:pt x="13631" y="1821"/>
                  </a:lnTo>
                  <a:lnTo>
                    <a:pt x="13838" y="1714"/>
                  </a:lnTo>
                  <a:lnTo>
                    <a:pt x="14081" y="1671"/>
                  </a:lnTo>
                  <a:lnTo>
                    <a:pt x="14306" y="1629"/>
                  </a:lnTo>
                  <a:lnTo>
                    <a:pt x="14550" y="1586"/>
                  </a:lnTo>
                  <a:lnTo>
                    <a:pt x="14794" y="1564"/>
                  </a:lnTo>
                  <a:lnTo>
                    <a:pt x="15019" y="1543"/>
                  </a:lnTo>
                  <a:lnTo>
                    <a:pt x="15263" y="1543"/>
                  </a:lnTo>
                  <a:lnTo>
                    <a:pt x="15506" y="1564"/>
                  </a:lnTo>
                  <a:lnTo>
                    <a:pt x="15731" y="1586"/>
                  </a:lnTo>
                  <a:lnTo>
                    <a:pt x="15975" y="1607"/>
                  </a:lnTo>
                  <a:lnTo>
                    <a:pt x="16219" y="1671"/>
                  </a:lnTo>
                  <a:lnTo>
                    <a:pt x="16444" y="1714"/>
                  </a:lnTo>
                  <a:lnTo>
                    <a:pt x="16669" y="1800"/>
                  </a:lnTo>
                  <a:lnTo>
                    <a:pt x="16875" y="1886"/>
                  </a:lnTo>
                  <a:lnTo>
                    <a:pt x="17119" y="1971"/>
                  </a:lnTo>
                  <a:lnTo>
                    <a:pt x="17325" y="2100"/>
                  </a:lnTo>
                  <a:lnTo>
                    <a:pt x="17550" y="2229"/>
                  </a:lnTo>
                  <a:lnTo>
                    <a:pt x="17756" y="2336"/>
                  </a:lnTo>
                  <a:lnTo>
                    <a:pt x="17981" y="2507"/>
                  </a:lnTo>
                  <a:lnTo>
                    <a:pt x="18188" y="2679"/>
                  </a:lnTo>
                  <a:lnTo>
                    <a:pt x="18356" y="2829"/>
                  </a:lnTo>
                  <a:lnTo>
                    <a:pt x="18563" y="3021"/>
                  </a:lnTo>
                  <a:lnTo>
                    <a:pt x="18750" y="3214"/>
                  </a:lnTo>
                  <a:lnTo>
                    <a:pt x="18937" y="3429"/>
                  </a:lnTo>
                  <a:lnTo>
                    <a:pt x="19087" y="3664"/>
                  </a:lnTo>
                  <a:lnTo>
                    <a:pt x="19256" y="3900"/>
                  </a:lnTo>
                  <a:lnTo>
                    <a:pt x="19388" y="4136"/>
                  </a:lnTo>
                  <a:lnTo>
                    <a:pt x="19538" y="4350"/>
                  </a:lnTo>
                  <a:lnTo>
                    <a:pt x="19762" y="4864"/>
                  </a:lnTo>
                  <a:lnTo>
                    <a:pt x="19856" y="5121"/>
                  </a:lnTo>
                  <a:lnTo>
                    <a:pt x="19950" y="5400"/>
                  </a:lnTo>
                  <a:lnTo>
                    <a:pt x="20025" y="5657"/>
                  </a:lnTo>
                  <a:lnTo>
                    <a:pt x="20138" y="6214"/>
                  </a:lnTo>
                  <a:lnTo>
                    <a:pt x="20175" y="6471"/>
                  </a:lnTo>
                  <a:lnTo>
                    <a:pt x="20213" y="6750"/>
                  </a:lnTo>
                  <a:lnTo>
                    <a:pt x="20231" y="7029"/>
                  </a:lnTo>
                  <a:lnTo>
                    <a:pt x="20231" y="7586"/>
                  </a:lnTo>
                  <a:lnTo>
                    <a:pt x="20213" y="7843"/>
                  </a:lnTo>
                  <a:lnTo>
                    <a:pt x="20138" y="8400"/>
                  </a:lnTo>
                  <a:lnTo>
                    <a:pt x="20081" y="8679"/>
                  </a:lnTo>
                  <a:lnTo>
                    <a:pt x="20025" y="8936"/>
                  </a:lnTo>
                  <a:lnTo>
                    <a:pt x="19950" y="9214"/>
                  </a:lnTo>
                  <a:lnTo>
                    <a:pt x="19762" y="9729"/>
                  </a:lnTo>
                  <a:lnTo>
                    <a:pt x="19538" y="10243"/>
                  </a:lnTo>
                  <a:lnTo>
                    <a:pt x="19388" y="10500"/>
                  </a:lnTo>
                  <a:lnTo>
                    <a:pt x="19256" y="10714"/>
                  </a:lnTo>
                  <a:lnTo>
                    <a:pt x="19087" y="10950"/>
                  </a:lnTo>
                  <a:lnTo>
                    <a:pt x="18937" y="11186"/>
                  </a:lnTo>
                  <a:lnTo>
                    <a:pt x="18750" y="11400"/>
                  </a:lnTo>
                  <a:close/>
                  <a:moveTo>
                    <a:pt x="19706" y="2143"/>
                  </a:moveTo>
                  <a:lnTo>
                    <a:pt x="19481" y="1886"/>
                  </a:lnTo>
                  <a:lnTo>
                    <a:pt x="19237" y="1650"/>
                  </a:lnTo>
                  <a:lnTo>
                    <a:pt x="18975" y="1414"/>
                  </a:lnTo>
                  <a:lnTo>
                    <a:pt x="18731" y="1221"/>
                  </a:lnTo>
                  <a:lnTo>
                    <a:pt x="18469" y="1029"/>
                  </a:lnTo>
                  <a:lnTo>
                    <a:pt x="18188" y="857"/>
                  </a:lnTo>
                  <a:lnTo>
                    <a:pt x="17925" y="707"/>
                  </a:lnTo>
                  <a:lnTo>
                    <a:pt x="17625" y="557"/>
                  </a:lnTo>
                  <a:lnTo>
                    <a:pt x="17344" y="429"/>
                  </a:lnTo>
                  <a:lnTo>
                    <a:pt x="17063" y="321"/>
                  </a:lnTo>
                  <a:lnTo>
                    <a:pt x="16762" y="236"/>
                  </a:lnTo>
                  <a:lnTo>
                    <a:pt x="16481" y="150"/>
                  </a:lnTo>
                  <a:lnTo>
                    <a:pt x="16181" y="107"/>
                  </a:lnTo>
                  <a:lnTo>
                    <a:pt x="15900" y="64"/>
                  </a:lnTo>
                  <a:lnTo>
                    <a:pt x="15581" y="0"/>
                  </a:lnTo>
                  <a:lnTo>
                    <a:pt x="14981" y="0"/>
                  </a:lnTo>
                  <a:lnTo>
                    <a:pt x="14681" y="21"/>
                  </a:lnTo>
                  <a:lnTo>
                    <a:pt x="14400" y="64"/>
                  </a:lnTo>
                  <a:lnTo>
                    <a:pt x="14081" y="107"/>
                  </a:lnTo>
                  <a:lnTo>
                    <a:pt x="13781" y="171"/>
                  </a:lnTo>
                  <a:lnTo>
                    <a:pt x="13500" y="236"/>
                  </a:lnTo>
                  <a:lnTo>
                    <a:pt x="13200" y="321"/>
                  </a:lnTo>
                  <a:lnTo>
                    <a:pt x="12637" y="579"/>
                  </a:lnTo>
                  <a:lnTo>
                    <a:pt x="12075" y="879"/>
                  </a:lnTo>
                  <a:lnTo>
                    <a:pt x="11794" y="1050"/>
                  </a:lnTo>
                  <a:lnTo>
                    <a:pt x="11531" y="1243"/>
                  </a:lnTo>
                  <a:lnTo>
                    <a:pt x="11288" y="1436"/>
                  </a:lnTo>
                  <a:lnTo>
                    <a:pt x="11025" y="1671"/>
                  </a:lnTo>
                  <a:lnTo>
                    <a:pt x="10781" y="1907"/>
                  </a:lnTo>
                  <a:lnTo>
                    <a:pt x="10556" y="1671"/>
                  </a:lnTo>
                  <a:lnTo>
                    <a:pt x="10294" y="1436"/>
                  </a:lnTo>
                  <a:lnTo>
                    <a:pt x="10050" y="1243"/>
                  </a:lnTo>
                  <a:lnTo>
                    <a:pt x="9788" y="1050"/>
                  </a:lnTo>
                  <a:lnTo>
                    <a:pt x="9506" y="879"/>
                  </a:lnTo>
                  <a:lnTo>
                    <a:pt x="9244" y="729"/>
                  </a:lnTo>
                  <a:lnTo>
                    <a:pt x="8963" y="579"/>
                  </a:lnTo>
                  <a:lnTo>
                    <a:pt x="8400" y="321"/>
                  </a:lnTo>
                  <a:lnTo>
                    <a:pt x="8100" y="236"/>
                  </a:lnTo>
                  <a:lnTo>
                    <a:pt x="7819" y="171"/>
                  </a:lnTo>
                  <a:lnTo>
                    <a:pt x="7500" y="107"/>
                  </a:lnTo>
                  <a:lnTo>
                    <a:pt x="7200" y="64"/>
                  </a:lnTo>
                  <a:lnTo>
                    <a:pt x="6919" y="21"/>
                  </a:lnTo>
                  <a:lnTo>
                    <a:pt x="6619" y="0"/>
                  </a:lnTo>
                  <a:lnTo>
                    <a:pt x="6000" y="0"/>
                  </a:lnTo>
                  <a:lnTo>
                    <a:pt x="5700" y="64"/>
                  </a:lnTo>
                  <a:lnTo>
                    <a:pt x="5419" y="107"/>
                  </a:lnTo>
                  <a:lnTo>
                    <a:pt x="5119" y="150"/>
                  </a:lnTo>
                  <a:lnTo>
                    <a:pt x="4837" y="236"/>
                  </a:lnTo>
                  <a:lnTo>
                    <a:pt x="4537" y="321"/>
                  </a:lnTo>
                  <a:lnTo>
                    <a:pt x="4256" y="429"/>
                  </a:lnTo>
                  <a:lnTo>
                    <a:pt x="3956" y="557"/>
                  </a:lnTo>
                  <a:lnTo>
                    <a:pt x="3675" y="707"/>
                  </a:lnTo>
                  <a:lnTo>
                    <a:pt x="3412" y="857"/>
                  </a:lnTo>
                  <a:lnTo>
                    <a:pt x="3131" y="1029"/>
                  </a:lnTo>
                  <a:lnTo>
                    <a:pt x="2869" y="1221"/>
                  </a:lnTo>
                  <a:lnTo>
                    <a:pt x="2625" y="1414"/>
                  </a:lnTo>
                  <a:lnTo>
                    <a:pt x="2362" y="1650"/>
                  </a:lnTo>
                  <a:lnTo>
                    <a:pt x="2119" y="1886"/>
                  </a:lnTo>
                  <a:lnTo>
                    <a:pt x="1650" y="2421"/>
                  </a:lnTo>
                  <a:lnTo>
                    <a:pt x="1444" y="2700"/>
                  </a:lnTo>
                  <a:lnTo>
                    <a:pt x="1256" y="2979"/>
                  </a:lnTo>
                  <a:lnTo>
                    <a:pt x="1069" y="3279"/>
                  </a:lnTo>
                  <a:lnTo>
                    <a:pt x="881" y="3600"/>
                  </a:lnTo>
                  <a:lnTo>
                    <a:pt x="750" y="3900"/>
                  </a:lnTo>
                  <a:lnTo>
                    <a:pt x="600" y="4221"/>
                  </a:lnTo>
                  <a:lnTo>
                    <a:pt x="487" y="4543"/>
                  </a:lnTo>
                  <a:lnTo>
                    <a:pt x="356" y="4886"/>
                  </a:lnTo>
                  <a:lnTo>
                    <a:pt x="262" y="5207"/>
                  </a:lnTo>
                  <a:lnTo>
                    <a:pt x="169" y="5571"/>
                  </a:lnTo>
                  <a:lnTo>
                    <a:pt x="112" y="5914"/>
                  </a:lnTo>
                  <a:lnTo>
                    <a:pt x="37" y="6600"/>
                  </a:lnTo>
                  <a:lnTo>
                    <a:pt x="19" y="6943"/>
                  </a:lnTo>
                  <a:lnTo>
                    <a:pt x="0" y="7307"/>
                  </a:lnTo>
                  <a:lnTo>
                    <a:pt x="19" y="7650"/>
                  </a:lnTo>
                  <a:lnTo>
                    <a:pt x="37" y="8014"/>
                  </a:lnTo>
                  <a:lnTo>
                    <a:pt x="112" y="8700"/>
                  </a:lnTo>
                  <a:lnTo>
                    <a:pt x="169" y="9064"/>
                  </a:lnTo>
                  <a:lnTo>
                    <a:pt x="262" y="9386"/>
                  </a:lnTo>
                  <a:lnTo>
                    <a:pt x="356" y="9729"/>
                  </a:lnTo>
                  <a:lnTo>
                    <a:pt x="487" y="10050"/>
                  </a:lnTo>
                  <a:lnTo>
                    <a:pt x="600" y="10371"/>
                  </a:lnTo>
                  <a:lnTo>
                    <a:pt x="750" y="10693"/>
                  </a:lnTo>
                  <a:lnTo>
                    <a:pt x="881" y="11014"/>
                  </a:lnTo>
                  <a:lnTo>
                    <a:pt x="1069" y="11314"/>
                  </a:lnTo>
                  <a:lnTo>
                    <a:pt x="1256" y="11636"/>
                  </a:lnTo>
                  <a:lnTo>
                    <a:pt x="1444" y="11936"/>
                  </a:lnTo>
                  <a:lnTo>
                    <a:pt x="1650" y="12214"/>
                  </a:lnTo>
                  <a:lnTo>
                    <a:pt x="1894" y="12471"/>
                  </a:lnTo>
                  <a:lnTo>
                    <a:pt x="2419" y="13093"/>
                  </a:lnTo>
                  <a:lnTo>
                    <a:pt x="3356" y="14143"/>
                  </a:lnTo>
                  <a:lnTo>
                    <a:pt x="4575" y="15514"/>
                  </a:lnTo>
                  <a:lnTo>
                    <a:pt x="5887" y="16993"/>
                  </a:lnTo>
                  <a:lnTo>
                    <a:pt x="7181" y="18471"/>
                  </a:lnTo>
                  <a:lnTo>
                    <a:pt x="8306" y="19736"/>
                  </a:lnTo>
                  <a:lnTo>
                    <a:pt x="9075" y="20571"/>
                  </a:lnTo>
                  <a:lnTo>
                    <a:pt x="9356" y="20936"/>
                  </a:lnTo>
                  <a:lnTo>
                    <a:pt x="9506" y="21064"/>
                  </a:lnTo>
                  <a:lnTo>
                    <a:pt x="9675" y="21214"/>
                  </a:lnTo>
                  <a:lnTo>
                    <a:pt x="9863" y="21321"/>
                  </a:lnTo>
                  <a:lnTo>
                    <a:pt x="10031" y="21429"/>
                  </a:lnTo>
                  <a:lnTo>
                    <a:pt x="10219" y="21514"/>
                  </a:lnTo>
                  <a:lnTo>
                    <a:pt x="10406" y="21557"/>
                  </a:lnTo>
                  <a:lnTo>
                    <a:pt x="10613" y="21579"/>
                  </a:lnTo>
                  <a:lnTo>
                    <a:pt x="10800" y="21600"/>
                  </a:lnTo>
                  <a:lnTo>
                    <a:pt x="10987" y="21579"/>
                  </a:lnTo>
                  <a:lnTo>
                    <a:pt x="11194" y="21557"/>
                  </a:lnTo>
                  <a:lnTo>
                    <a:pt x="11381" y="21514"/>
                  </a:lnTo>
                  <a:lnTo>
                    <a:pt x="11550" y="21429"/>
                  </a:lnTo>
                  <a:lnTo>
                    <a:pt x="11925" y="21214"/>
                  </a:lnTo>
                  <a:lnTo>
                    <a:pt x="12075" y="21064"/>
                  </a:lnTo>
                  <a:lnTo>
                    <a:pt x="12244" y="20936"/>
                  </a:lnTo>
                  <a:lnTo>
                    <a:pt x="12544" y="20550"/>
                  </a:lnTo>
                  <a:lnTo>
                    <a:pt x="13406" y="19607"/>
                  </a:lnTo>
                  <a:lnTo>
                    <a:pt x="14569" y="18257"/>
                  </a:lnTo>
                  <a:lnTo>
                    <a:pt x="15956" y="16736"/>
                  </a:lnTo>
                  <a:lnTo>
                    <a:pt x="17306" y="15193"/>
                  </a:lnTo>
                  <a:lnTo>
                    <a:pt x="18506" y="13843"/>
                  </a:lnTo>
                  <a:lnTo>
                    <a:pt x="19706" y="12471"/>
                  </a:lnTo>
                  <a:lnTo>
                    <a:pt x="19950" y="12214"/>
                  </a:lnTo>
                  <a:lnTo>
                    <a:pt x="20138" y="11936"/>
                  </a:lnTo>
                  <a:lnTo>
                    <a:pt x="20344" y="11636"/>
                  </a:lnTo>
                  <a:lnTo>
                    <a:pt x="20531" y="11314"/>
                  </a:lnTo>
                  <a:lnTo>
                    <a:pt x="20719" y="11014"/>
                  </a:lnTo>
                  <a:lnTo>
                    <a:pt x="20850" y="10693"/>
                  </a:lnTo>
                  <a:lnTo>
                    <a:pt x="21000" y="10371"/>
                  </a:lnTo>
                  <a:lnTo>
                    <a:pt x="21113" y="10050"/>
                  </a:lnTo>
                  <a:lnTo>
                    <a:pt x="21244" y="9729"/>
                  </a:lnTo>
                  <a:lnTo>
                    <a:pt x="21338" y="9386"/>
                  </a:lnTo>
                  <a:lnTo>
                    <a:pt x="21412" y="9064"/>
                  </a:lnTo>
                  <a:lnTo>
                    <a:pt x="21488" y="8700"/>
                  </a:lnTo>
                  <a:lnTo>
                    <a:pt x="21562" y="8014"/>
                  </a:lnTo>
                  <a:lnTo>
                    <a:pt x="21581" y="7650"/>
                  </a:lnTo>
                  <a:lnTo>
                    <a:pt x="21600" y="7307"/>
                  </a:lnTo>
                  <a:lnTo>
                    <a:pt x="21581" y="6943"/>
                  </a:lnTo>
                  <a:lnTo>
                    <a:pt x="21562" y="6600"/>
                  </a:lnTo>
                  <a:lnTo>
                    <a:pt x="21488" y="5914"/>
                  </a:lnTo>
                  <a:lnTo>
                    <a:pt x="21412" y="5571"/>
                  </a:lnTo>
                  <a:lnTo>
                    <a:pt x="21338" y="5207"/>
                  </a:lnTo>
                  <a:lnTo>
                    <a:pt x="21244" y="4886"/>
                  </a:lnTo>
                  <a:lnTo>
                    <a:pt x="21113" y="4543"/>
                  </a:lnTo>
                  <a:lnTo>
                    <a:pt x="21000" y="4221"/>
                  </a:lnTo>
                  <a:lnTo>
                    <a:pt x="20850" y="3900"/>
                  </a:lnTo>
                  <a:lnTo>
                    <a:pt x="20719" y="3600"/>
                  </a:lnTo>
                  <a:lnTo>
                    <a:pt x="20531" y="3279"/>
                  </a:lnTo>
                  <a:lnTo>
                    <a:pt x="20344" y="2979"/>
                  </a:lnTo>
                  <a:lnTo>
                    <a:pt x="20138" y="2700"/>
                  </a:lnTo>
                  <a:lnTo>
                    <a:pt x="19950" y="2421"/>
                  </a:lnTo>
                  <a:lnTo>
                    <a:pt x="19706" y="2143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44" name="Freeform 149">
              <a:extLst>
                <a:ext uri="{FF2B5EF4-FFF2-40B4-BE49-F238E27FC236}">
                  <a16:creationId xmlns:a16="http://schemas.microsoft.com/office/drawing/2014/main" id="{715935B0-8724-E842-93B1-CC757AAC5C54}"/>
                </a:ext>
              </a:extLst>
            </p:cNvPr>
            <p:cNvSpPr/>
            <p:nvPr/>
          </p:nvSpPr>
          <p:spPr>
            <a:xfrm>
              <a:off x="48707" y="48707"/>
              <a:ext cx="46544" cy="465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26" y="0"/>
                  </a:moveTo>
                  <a:lnTo>
                    <a:pt x="19200" y="0"/>
                  </a:lnTo>
                  <a:lnTo>
                    <a:pt x="17305" y="126"/>
                  </a:lnTo>
                  <a:lnTo>
                    <a:pt x="15411" y="379"/>
                  </a:lnTo>
                  <a:lnTo>
                    <a:pt x="13516" y="884"/>
                  </a:lnTo>
                  <a:lnTo>
                    <a:pt x="11747" y="1516"/>
                  </a:lnTo>
                  <a:lnTo>
                    <a:pt x="10105" y="2274"/>
                  </a:lnTo>
                  <a:lnTo>
                    <a:pt x="8463" y="3411"/>
                  </a:lnTo>
                  <a:lnTo>
                    <a:pt x="6947" y="4421"/>
                  </a:lnTo>
                  <a:lnTo>
                    <a:pt x="5558" y="5684"/>
                  </a:lnTo>
                  <a:lnTo>
                    <a:pt x="4421" y="7074"/>
                  </a:lnTo>
                  <a:lnTo>
                    <a:pt x="3284" y="8589"/>
                  </a:lnTo>
                  <a:lnTo>
                    <a:pt x="2274" y="10105"/>
                  </a:lnTo>
                  <a:lnTo>
                    <a:pt x="1516" y="11874"/>
                  </a:lnTo>
                  <a:lnTo>
                    <a:pt x="884" y="13642"/>
                  </a:lnTo>
                  <a:lnTo>
                    <a:pt x="379" y="15411"/>
                  </a:lnTo>
                  <a:lnTo>
                    <a:pt x="126" y="17305"/>
                  </a:lnTo>
                  <a:lnTo>
                    <a:pt x="0" y="19326"/>
                  </a:lnTo>
                  <a:lnTo>
                    <a:pt x="0" y="19705"/>
                  </a:lnTo>
                  <a:lnTo>
                    <a:pt x="126" y="20084"/>
                  </a:lnTo>
                  <a:lnTo>
                    <a:pt x="379" y="20589"/>
                  </a:lnTo>
                  <a:lnTo>
                    <a:pt x="632" y="20968"/>
                  </a:lnTo>
                  <a:lnTo>
                    <a:pt x="1011" y="21221"/>
                  </a:lnTo>
                  <a:lnTo>
                    <a:pt x="1768" y="21474"/>
                  </a:lnTo>
                  <a:lnTo>
                    <a:pt x="2274" y="21600"/>
                  </a:lnTo>
                  <a:lnTo>
                    <a:pt x="2779" y="21474"/>
                  </a:lnTo>
                  <a:lnTo>
                    <a:pt x="3537" y="21221"/>
                  </a:lnTo>
                  <a:lnTo>
                    <a:pt x="3789" y="20968"/>
                  </a:lnTo>
                  <a:lnTo>
                    <a:pt x="4042" y="20589"/>
                  </a:lnTo>
                  <a:lnTo>
                    <a:pt x="4421" y="20084"/>
                  </a:lnTo>
                  <a:lnTo>
                    <a:pt x="4547" y="19705"/>
                  </a:lnTo>
                  <a:lnTo>
                    <a:pt x="4547" y="19326"/>
                  </a:lnTo>
                  <a:lnTo>
                    <a:pt x="4800" y="16295"/>
                  </a:lnTo>
                  <a:lnTo>
                    <a:pt x="5179" y="14905"/>
                  </a:lnTo>
                  <a:lnTo>
                    <a:pt x="5684" y="13642"/>
                  </a:lnTo>
                  <a:lnTo>
                    <a:pt x="6316" y="12253"/>
                  </a:lnTo>
                  <a:lnTo>
                    <a:pt x="7074" y="10989"/>
                  </a:lnTo>
                  <a:lnTo>
                    <a:pt x="7958" y="9853"/>
                  </a:lnTo>
                  <a:lnTo>
                    <a:pt x="8842" y="8842"/>
                  </a:lnTo>
                  <a:lnTo>
                    <a:pt x="9979" y="7832"/>
                  </a:lnTo>
                  <a:lnTo>
                    <a:pt x="12253" y="6316"/>
                  </a:lnTo>
                  <a:lnTo>
                    <a:pt x="13516" y="5684"/>
                  </a:lnTo>
                  <a:lnTo>
                    <a:pt x="14905" y="5179"/>
                  </a:lnTo>
                  <a:lnTo>
                    <a:pt x="16421" y="4926"/>
                  </a:lnTo>
                  <a:lnTo>
                    <a:pt x="17684" y="4547"/>
                  </a:lnTo>
                  <a:lnTo>
                    <a:pt x="19326" y="4547"/>
                  </a:lnTo>
                  <a:lnTo>
                    <a:pt x="19832" y="4421"/>
                  </a:lnTo>
                  <a:lnTo>
                    <a:pt x="20589" y="4168"/>
                  </a:lnTo>
                  <a:lnTo>
                    <a:pt x="20842" y="3916"/>
                  </a:lnTo>
                  <a:lnTo>
                    <a:pt x="21095" y="3537"/>
                  </a:lnTo>
                  <a:lnTo>
                    <a:pt x="21474" y="3032"/>
                  </a:lnTo>
                  <a:lnTo>
                    <a:pt x="21600" y="2653"/>
                  </a:lnTo>
                  <a:lnTo>
                    <a:pt x="21600" y="1895"/>
                  </a:lnTo>
                  <a:lnTo>
                    <a:pt x="21474" y="1263"/>
                  </a:lnTo>
                  <a:lnTo>
                    <a:pt x="21095" y="1011"/>
                  </a:lnTo>
                  <a:lnTo>
                    <a:pt x="20842" y="632"/>
                  </a:lnTo>
                  <a:lnTo>
                    <a:pt x="20589" y="379"/>
                  </a:lnTo>
                  <a:lnTo>
                    <a:pt x="19832" y="126"/>
                  </a:lnTo>
                  <a:lnTo>
                    <a:pt x="19326" y="0"/>
                  </a:lnTo>
                  <a:close/>
                </a:path>
              </a:pathLst>
            </a:custGeom>
            <a:solidFill>
              <a:srgbClr val="40404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</p:grpSp>
      <p:sp>
        <p:nvSpPr>
          <p:cNvPr id="45" name="TextBox 74">
            <a:extLst>
              <a:ext uri="{FF2B5EF4-FFF2-40B4-BE49-F238E27FC236}">
                <a16:creationId xmlns:a16="http://schemas.microsoft.com/office/drawing/2014/main" id="{EFC1053A-E328-4A45-AB39-4D0648F252C5}"/>
              </a:ext>
            </a:extLst>
          </p:cNvPr>
          <p:cNvSpPr txBox="1"/>
          <p:nvPr/>
        </p:nvSpPr>
        <p:spPr>
          <a:xfrm>
            <a:off x="1173478" y="2279698"/>
            <a:ext cx="1179534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提高编程技术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74">
            <a:extLst>
              <a:ext uri="{FF2B5EF4-FFF2-40B4-BE49-F238E27FC236}">
                <a16:creationId xmlns:a16="http://schemas.microsoft.com/office/drawing/2014/main" id="{4902C084-DA21-5D42-95EB-0CDD5738E00C}"/>
              </a:ext>
            </a:extLst>
          </p:cNvPr>
          <p:cNvSpPr txBox="1"/>
          <p:nvPr/>
        </p:nvSpPr>
        <p:spPr>
          <a:xfrm>
            <a:off x="2579947" y="2629856"/>
            <a:ext cx="1179534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学会团结协作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74">
            <a:extLst>
              <a:ext uri="{FF2B5EF4-FFF2-40B4-BE49-F238E27FC236}">
                <a16:creationId xmlns:a16="http://schemas.microsoft.com/office/drawing/2014/main" id="{E75B9314-9719-2D4A-A58F-1EC7D61BE3D2}"/>
              </a:ext>
            </a:extLst>
          </p:cNvPr>
          <p:cNvSpPr txBox="1"/>
          <p:nvPr/>
        </p:nvSpPr>
        <p:spPr>
          <a:xfrm>
            <a:off x="5374613" y="2049125"/>
            <a:ext cx="1179534" cy="215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 algn="ctr">
              <a:defRPr sz="1400" b="1">
                <a:solidFill>
                  <a:srgbClr val="262626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提高创新意识</a:t>
            </a: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71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9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2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组合 36"/>
          <p:cNvGrpSpPr/>
          <p:nvPr/>
        </p:nvGrpSpPr>
        <p:grpSpPr>
          <a:xfrm>
            <a:off x="219075" y="1827213"/>
            <a:ext cx="2741221" cy="938446"/>
            <a:chOff x="0" y="0"/>
            <a:chExt cx="2741220" cy="938445"/>
          </a:xfrm>
        </p:grpSpPr>
        <p:sp>
          <p:nvSpPr>
            <p:cNvPr id="287" name="文本框 38"/>
            <p:cNvSpPr txBox="1"/>
            <p:nvPr/>
          </p:nvSpPr>
          <p:spPr>
            <a:xfrm>
              <a:off x="0" y="440605"/>
              <a:ext cx="2741221" cy="497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 defTabSz="685800">
                <a:defRPr sz="2800">
                  <a:solidFill>
                    <a:srgbClr val="404040"/>
                  </a:solidFill>
                </a:defRPr>
              </a:lvl1pPr>
            </a:lstStyle>
            <a:p>
              <a:r>
                <a:t>CONTENTS</a:t>
              </a:r>
            </a:p>
          </p:txBody>
        </p:sp>
        <p:sp>
          <p:nvSpPr>
            <p:cNvPr id="288" name="文本框 11"/>
            <p:cNvSpPr txBox="1"/>
            <p:nvPr/>
          </p:nvSpPr>
          <p:spPr>
            <a:xfrm>
              <a:off x="1759999" y="0"/>
              <a:ext cx="916941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defTabSz="685800">
                <a:defRPr sz="3200" b="1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t>目录</a:t>
              </a:r>
            </a:p>
          </p:txBody>
        </p:sp>
      </p:grpSp>
      <p:sp>
        <p:nvSpPr>
          <p:cNvPr id="290" name="文本框 18"/>
          <p:cNvSpPr txBox="1"/>
          <p:nvPr/>
        </p:nvSpPr>
        <p:spPr>
          <a:xfrm>
            <a:off x="4040187" y="1990725"/>
            <a:ext cx="191897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/>
              <a:t>作品选题背景及内容</a:t>
            </a:r>
            <a:endParaRPr lang="en-US" altLang="zh-CN" dirty="0"/>
          </a:p>
        </p:txBody>
      </p:sp>
      <p:grpSp>
        <p:nvGrpSpPr>
          <p:cNvPr id="293" name="组合 56"/>
          <p:cNvGrpSpPr/>
          <p:nvPr/>
        </p:nvGrpSpPr>
        <p:grpSpPr>
          <a:xfrm>
            <a:off x="3568480" y="1898649"/>
            <a:ext cx="414559" cy="497842"/>
            <a:chOff x="0" y="0"/>
            <a:chExt cx="414557" cy="497840"/>
          </a:xfrm>
        </p:grpSpPr>
        <p:sp>
          <p:nvSpPr>
            <p:cNvPr id="291" name="文本框 16"/>
            <p:cNvSpPr txBox="1"/>
            <p:nvPr/>
          </p:nvSpPr>
          <p:spPr>
            <a:xfrm>
              <a:off x="-1" y="0"/>
              <a:ext cx="290623" cy="49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t>1</a:t>
              </a:r>
            </a:p>
          </p:txBody>
        </p:sp>
        <p:sp>
          <p:nvSpPr>
            <p:cNvPr id="292" name="直接连接符 58"/>
            <p:cNvSpPr/>
            <p:nvPr/>
          </p:nvSpPr>
          <p:spPr>
            <a:xfrm flipH="1">
              <a:off x="167852" y="179314"/>
              <a:ext cx="246706" cy="246017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4" name="文本框 21"/>
          <p:cNvSpPr txBox="1"/>
          <p:nvPr/>
        </p:nvSpPr>
        <p:spPr>
          <a:xfrm>
            <a:off x="6799898" y="2014538"/>
            <a:ext cx="913068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成果展示</a:t>
            </a:r>
          </a:p>
        </p:txBody>
      </p:sp>
      <p:grpSp>
        <p:nvGrpSpPr>
          <p:cNvPr id="297" name="组合 60"/>
          <p:cNvGrpSpPr/>
          <p:nvPr/>
        </p:nvGrpSpPr>
        <p:grpSpPr>
          <a:xfrm>
            <a:off x="6305333" y="1908174"/>
            <a:ext cx="437418" cy="523218"/>
            <a:chOff x="7776" y="0"/>
            <a:chExt cx="437415" cy="523216"/>
          </a:xfrm>
        </p:grpSpPr>
        <p:sp>
          <p:nvSpPr>
            <p:cNvPr id="295" name="文本框 20"/>
            <p:cNvSpPr txBox="1"/>
            <p:nvPr/>
          </p:nvSpPr>
          <p:spPr>
            <a:xfrm>
              <a:off x="7776" y="0"/>
              <a:ext cx="275072" cy="5232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rPr lang="en-US" altLang="zh-CN" dirty="0"/>
                <a:t>4</a:t>
              </a:r>
              <a:endParaRPr lang="en-US" dirty="0"/>
            </a:p>
          </p:txBody>
        </p:sp>
        <p:sp>
          <p:nvSpPr>
            <p:cNvPr id="296" name="直接连接符 62"/>
            <p:cNvSpPr/>
            <p:nvPr/>
          </p:nvSpPr>
          <p:spPr>
            <a:xfrm flipH="1">
              <a:off x="199087" y="169628"/>
              <a:ext cx="246104" cy="246765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8" name="文本框 24"/>
          <p:cNvSpPr txBox="1"/>
          <p:nvPr/>
        </p:nvSpPr>
        <p:spPr>
          <a:xfrm>
            <a:off x="4040187" y="2568575"/>
            <a:ext cx="1118253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作品创新点</a:t>
            </a:r>
            <a:endParaRPr dirty="0"/>
          </a:p>
        </p:txBody>
      </p:sp>
      <p:grpSp>
        <p:nvGrpSpPr>
          <p:cNvPr id="301" name="组合 64"/>
          <p:cNvGrpSpPr/>
          <p:nvPr/>
        </p:nvGrpSpPr>
        <p:grpSpPr>
          <a:xfrm>
            <a:off x="3568480" y="2478088"/>
            <a:ext cx="414559" cy="497841"/>
            <a:chOff x="0" y="0"/>
            <a:chExt cx="414557" cy="497840"/>
          </a:xfrm>
        </p:grpSpPr>
        <p:sp>
          <p:nvSpPr>
            <p:cNvPr id="299" name="文本框 23"/>
            <p:cNvSpPr txBox="1"/>
            <p:nvPr/>
          </p:nvSpPr>
          <p:spPr>
            <a:xfrm>
              <a:off x="-1" y="0"/>
              <a:ext cx="290623" cy="49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rPr dirty="0"/>
                <a:t>2</a:t>
              </a:r>
            </a:p>
          </p:txBody>
        </p:sp>
        <p:sp>
          <p:nvSpPr>
            <p:cNvPr id="300" name="直接连接符 66"/>
            <p:cNvSpPr/>
            <p:nvPr/>
          </p:nvSpPr>
          <p:spPr>
            <a:xfrm flipH="1">
              <a:off x="167852" y="179313"/>
              <a:ext cx="246706" cy="246017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02" name="文本框 27"/>
          <p:cNvSpPr txBox="1"/>
          <p:nvPr/>
        </p:nvSpPr>
        <p:spPr>
          <a:xfrm>
            <a:off x="6799898" y="2568575"/>
            <a:ext cx="913068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自我评价</a:t>
            </a:r>
            <a:endParaRPr dirty="0"/>
          </a:p>
        </p:txBody>
      </p:sp>
      <p:grpSp>
        <p:nvGrpSpPr>
          <p:cNvPr id="305" name="组合 68"/>
          <p:cNvGrpSpPr/>
          <p:nvPr/>
        </p:nvGrpSpPr>
        <p:grpSpPr>
          <a:xfrm>
            <a:off x="6305333" y="2487613"/>
            <a:ext cx="437418" cy="523218"/>
            <a:chOff x="7776" y="0"/>
            <a:chExt cx="437415" cy="523217"/>
          </a:xfrm>
        </p:grpSpPr>
        <p:sp>
          <p:nvSpPr>
            <p:cNvPr id="303" name="文本框 26"/>
            <p:cNvSpPr txBox="1"/>
            <p:nvPr/>
          </p:nvSpPr>
          <p:spPr>
            <a:xfrm>
              <a:off x="7776" y="0"/>
              <a:ext cx="27507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rPr lang="en-US" altLang="zh-CN" dirty="0"/>
                <a:t>5</a:t>
              </a:r>
              <a:endParaRPr lang="en-US" dirty="0"/>
            </a:p>
          </p:txBody>
        </p:sp>
        <p:sp>
          <p:nvSpPr>
            <p:cNvPr id="304" name="直接连接符 70"/>
            <p:cNvSpPr/>
            <p:nvPr/>
          </p:nvSpPr>
          <p:spPr>
            <a:xfrm flipH="1">
              <a:off x="199087" y="169628"/>
              <a:ext cx="246104" cy="246765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10" name="直接连接符 79"/>
          <p:cNvSpPr/>
          <p:nvPr/>
        </p:nvSpPr>
        <p:spPr>
          <a:xfrm>
            <a:off x="3278187" y="1990725"/>
            <a:ext cx="1" cy="1546225"/>
          </a:xfrm>
          <a:prstGeom prst="line">
            <a:avLst/>
          </a:prstGeom>
          <a:ln w="6350">
            <a:solidFill>
              <a:srgbClr val="7F7F7F"/>
            </a:solidFill>
          </a:ln>
        </p:spPr>
        <p:txBody>
          <a:bodyPr lIns="45719" rIns="45719"/>
          <a:lstStyle/>
          <a:p>
            <a:endParaRPr/>
          </a:p>
        </p:txBody>
      </p:sp>
      <p:grpSp>
        <p:nvGrpSpPr>
          <p:cNvPr id="26" name="组合 68">
            <a:extLst>
              <a:ext uri="{FF2B5EF4-FFF2-40B4-BE49-F238E27FC236}">
                <a16:creationId xmlns:a16="http://schemas.microsoft.com/office/drawing/2014/main" id="{8587B124-95E2-2D40-B598-EC80AD4A141F}"/>
              </a:ext>
            </a:extLst>
          </p:cNvPr>
          <p:cNvGrpSpPr/>
          <p:nvPr/>
        </p:nvGrpSpPr>
        <p:grpSpPr>
          <a:xfrm>
            <a:off x="6305333" y="3081894"/>
            <a:ext cx="437418" cy="523218"/>
            <a:chOff x="7776" y="0"/>
            <a:chExt cx="437415" cy="523217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1A049D93-561A-4B41-B0D3-2E6BCBE1FD8E}"/>
                </a:ext>
              </a:extLst>
            </p:cNvPr>
            <p:cNvSpPr txBox="1"/>
            <p:nvPr/>
          </p:nvSpPr>
          <p:spPr>
            <a:xfrm>
              <a:off x="7776" y="0"/>
              <a:ext cx="27507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rPr lang="en-US" altLang="zh-CN" dirty="0"/>
                <a:t>6</a:t>
              </a:r>
              <a:endParaRPr lang="en-US" dirty="0"/>
            </a:p>
          </p:txBody>
        </p:sp>
        <p:sp>
          <p:nvSpPr>
            <p:cNvPr id="28" name="直接连接符 70">
              <a:extLst>
                <a:ext uri="{FF2B5EF4-FFF2-40B4-BE49-F238E27FC236}">
                  <a16:creationId xmlns:a16="http://schemas.microsoft.com/office/drawing/2014/main" id="{F59A43B8-2C62-1D43-AABC-CD8D99D7A699}"/>
                </a:ext>
              </a:extLst>
            </p:cNvPr>
            <p:cNvSpPr/>
            <p:nvPr/>
          </p:nvSpPr>
          <p:spPr>
            <a:xfrm flipH="1">
              <a:off x="199087" y="169628"/>
              <a:ext cx="246104" cy="246765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29" name="文本框 27">
            <a:extLst>
              <a:ext uri="{FF2B5EF4-FFF2-40B4-BE49-F238E27FC236}">
                <a16:creationId xmlns:a16="http://schemas.microsoft.com/office/drawing/2014/main" id="{329369C0-E0E1-AE4E-87AF-A0B3BA318F93}"/>
              </a:ext>
            </a:extLst>
          </p:cNvPr>
          <p:cNvSpPr txBox="1"/>
          <p:nvPr/>
        </p:nvSpPr>
        <p:spPr>
          <a:xfrm>
            <a:off x="6799898" y="3148556"/>
            <a:ext cx="913068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存在问题</a:t>
            </a:r>
            <a:endParaRPr dirty="0"/>
          </a:p>
        </p:txBody>
      </p:sp>
      <p:sp>
        <p:nvSpPr>
          <p:cNvPr id="30" name="文本框 24">
            <a:extLst>
              <a:ext uri="{FF2B5EF4-FFF2-40B4-BE49-F238E27FC236}">
                <a16:creationId xmlns:a16="http://schemas.microsoft.com/office/drawing/2014/main" id="{A58A34EC-B433-2948-AAAA-B53C4EF9CCD6}"/>
              </a:ext>
            </a:extLst>
          </p:cNvPr>
          <p:cNvSpPr txBox="1"/>
          <p:nvPr/>
        </p:nvSpPr>
        <p:spPr>
          <a:xfrm>
            <a:off x="4040187" y="3236503"/>
            <a:ext cx="92396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1" name="文本框 24">
            <a:extLst>
              <a:ext uri="{FF2B5EF4-FFF2-40B4-BE49-F238E27FC236}">
                <a16:creationId xmlns:a16="http://schemas.microsoft.com/office/drawing/2014/main" id="{8C08ADF8-181B-F347-9357-ABACB0823D9C}"/>
              </a:ext>
            </a:extLst>
          </p:cNvPr>
          <p:cNvSpPr txBox="1"/>
          <p:nvPr/>
        </p:nvSpPr>
        <p:spPr>
          <a:xfrm>
            <a:off x="4040187" y="3174226"/>
            <a:ext cx="1528622" cy="33855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16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研究过程及实现</a:t>
            </a:r>
            <a:endParaRPr dirty="0"/>
          </a:p>
        </p:txBody>
      </p:sp>
      <p:grpSp>
        <p:nvGrpSpPr>
          <p:cNvPr id="32" name="组合 64">
            <a:extLst>
              <a:ext uri="{FF2B5EF4-FFF2-40B4-BE49-F238E27FC236}">
                <a16:creationId xmlns:a16="http://schemas.microsoft.com/office/drawing/2014/main" id="{D701BFAB-9797-F64B-B127-E712F050AF37}"/>
              </a:ext>
            </a:extLst>
          </p:cNvPr>
          <p:cNvGrpSpPr/>
          <p:nvPr/>
        </p:nvGrpSpPr>
        <p:grpSpPr>
          <a:xfrm>
            <a:off x="3576257" y="3094582"/>
            <a:ext cx="406785" cy="523218"/>
            <a:chOff x="7776" y="0"/>
            <a:chExt cx="406782" cy="523217"/>
          </a:xfrm>
        </p:grpSpPr>
        <p:sp>
          <p:nvSpPr>
            <p:cNvPr id="33" name="文本框 23">
              <a:extLst>
                <a:ext uri="{FF2B5EF4-FFF2-40B4-BE49-F238E27FC236}">
                  <a16:creationId xmlns:a16="http://schemas.microsoft.com/office/drawing/2014/main" id="{C97279ED-A44C-DE46-87F3-C524A7730AB6}"/>
                </a:ext>
              </a:extLst>
            </p:cNvPr>
            <p:cNvSpPr txBox="1"/>
            <p:nvPr/>
          </p:nvSpPr>
          <p:spPr>
            <a:xfrm>
              <a:off x="7776" y="0"/>
              <a:ext cx="275072" cy="52321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 defTabSz="685800">
                <a:defRPr sz="2800">
                  <a:solidFill>
                    <a:srgbClr val="262626"/>
                  </a:solidFill>
                </a:defRPr>
              </a:lvl1pPr>
            </a:lstStyle>
            <a:p>
              <a:r>
                <a:rPr lang="en-US" altLang="zh-CN" dirty="0"/>
                <a:t>3</a:t>
              </a:r>
              <a:endParaRPr dirty="0"/>
            </a:p>
          </p:txBody>
        </p:sp>
        <p:sp>
          <p:nvSpPr>
            <p:cNvPr id="34" name="直接连接符 66">
              <a:extLst>
                <a:ext uri="{FF2B5EF4-FFF2-40B4-BE49-F238E27FC236}">
                  <a16:creationId xmlns:a16="http://schemas.microsoft.com/office/drawing/2014/main" id="{54B0C5C0-8624-9042-81D1-93D13A0C3C5A}"/>
                </a:ext>
              </a:extLst>
            </p:cNvPr>
            <p:cNvSpPr/>
            <p:nvPr/>
          </p:nvSpPr>
          <p:spPr>
            <a:xfrm flipH="1">
              <a:off x="167852" y="179313"/>
              <a:ext cx="246706" cy="246017"/>
            </a:xfrm>
            <a:prstGeom prst="line">
              <a:avLst/>
            </a:prstGeom>
            <a:noFill/>
            <a:ln w="6350" cap="flat">
              <a:solidFill>
                <a:srgbClr val="5C307D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9" presetClass="entr" presetSubtype="0" fill="hold" grpId="6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9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" grpId="1" animBg="1" advAuto="0"/>
      <p:bldP spid="293" grpId="3" animBg="1" advAuto="0"/>
      <p:bldP spid="301" grpId="6" animBg="1" advAuto="0"/>
      <p:bldP spid="310" grpId="2" animBg="1" advAuto="0"/>
      <p:bldP spid="32" grpId="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altLang="en-US" dirty="0"/>
              <a:t>存在问题</a:t>
            </a:r>
            <a:endParaRPr lang="zh-CN" dirty="0"/>
          </a:p>
        </p:txBody>
      </p:sp>
      <p:sp>
        <p:nvSpPr>
          <p:cNvPr id="9" name="TextBox 64">
            <a:extLst>
              <a:ext uri="{FF2B5EF4-FFF2-40B4-BE49-F238E27FC236}">
                <a16:creationId xmlns:a16="http://schemas.microsoft.com/office/drawing/2014/main" id="{8A191C2F-E14F-3847-85D5-04377ADB61F1}"/>
              </a:ext>
            </a:extLst>
          </p:cNvPr>
          <p:cNvSpPr txBox="1"/>
          <p:nvPr/>
        </p:nvSpPr>
        <p:spPr>
          <a:xfrm>
            <a:off x="5192444" y="1606489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存在问题</a:t>
            </a:r>
            <a:endParaRPr lang="zh-CN" dirty="0"/>
          </a:p>
        </p:txBody>
      </p:sp>
      <p:sp>
        <p:nvSpPr>
          <p:cNvPr id="10" name="TextBox 65">
            <a:extLst>
              <a:ext uri="{FF2B5EF4-FFF2-40B4-BE49-F238E27FC236}">
                <a16:creationId xmlns:a16="http://schemas.microsoft.com/office/drawing/2014/main" id="{7FE0C2DB-6E42-A64D-A787-86F68BFD67B5}"/>
              </a:ext>
            </a:extLst>
          </p:cNvPr>
          <p:cNvSpPr txBox="1"/>
          <p:nvPr/>
        </p:nvSpPr>
        <p:spPr>
          <a:xfrm>
            <a:off x="5192444" y="2326005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未来展望</a:t>
            </a:r>
            <a:endParaRPr lang="zh-CN" dirty="0"/>
          </a:p>
        </p:txBody>
      </p:sp>
      <p:pic>
        <p:nvPicPr>
          <p:cNvPr id="11" name="图片 10" descr="jdjj">
            <a:extLst>
              <a:ext uri="{FF2B5EF4-FFF2-40B4-BE49-F238E27FC236}">
                <a16:creationId xmlns:a16="http://schemas.microsoft.com/office/drawing/2014/main" id="{46E6E657-9CC1-4C40-917F-F74AFAFFC1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2975" y="1718310"/>
            <a:ext cx="213360" cy="853440"/>
          </a:xfrm>
          <a:prstGeom prst="rect">
            <a:avLst/>
          </a:prstGeom>
        </p:spPr>
      </p:pic>
      <p:grpSp>
        <p:nvGrpSpPr>
          <p:cNvPr id="12" name="组合 3">
            <a:extLst>
              <a:ext uri="{FF2B5EF4-FFF2-40B4-BE49-F238E27FC236}">
                <a16:creationId xmlns:a16="http://schemas.microsoft.com/office/drawing/2014/main" id="{E87CAD88-6A8B-1842-9D4D-798EA76DA450}"/>
              </a:ext>
            </a:extLst>
          </p:cNvPr>
          <p:cNvGrpSpPr/>
          <p:nvPr/>
        </p:nvGrpSpPr>
        <p:grpSpPr>
          <a:xfrm>
            <a:off x="2556668" y="1639886"/>
            <a:ext cx="1128713" cy="1130301"/>
            <a:chOff x="0" y="0"/>
            <a:chExt cx="1128712" cy="1130300"/>
          </a:xfrm>
        </p:grpSpPr>
        <p:sp>
          <p:nvSpPr>
            <p:cNvPr id="13" name="椭圆 1">
              <a:extLst>
                <a:ext uri="{FF2B5EF4-FFF2-40B4-BE49-F238E27FC236}">
                  <a16:creationId xmlns:a16="http://schemas.microsoft.com/office/drawing/2014/main" id="{105B4206-9C95-B54B-87CF-56F675926ADF}"/>
                </a:ext>
              </a:extLst>
            </p:cNvPr>
            <p:cNvSpPr/>
            <p:nvPr/>
          </p:nvSpPr>
          <p:spPr>
            <a:xfrm>
              <a:off x="-1" y="0"/>
              <a:ext cx="1128714" cy="1130300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/>
              </a:pPr>
              <a:endParaRPr dirty="0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1691E94D-D355-CF43-92BF-71C984E6AB05}"/>
                </a:ext>
              </a:extLst>
            </p:cNvPr>
            <p:cNvSpPr/>
            <p:nvPr/>
          </p:nvSpPr>
          <p:spPr>
            <a:xfrm>
              <a:off x="226026" y="161424"/>
              <a:ext cx="658777" cy="7912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0812"/>
                  </a:moveTo>
                  <a:cubicBezTo>
                    <a:pt x="21600" y="21245"/>
                    <a:pt x="21174" y="21600"/>
                    <a:pt x="20653" y="21600"/>
                  </a:cubicBezTo>
                  <a:cubicBezTo>
                    <a:pt x="3979" y="21600"/>
                    <a:pt x="3979" y="21600"/>
                    <a:pt x="3979" y="21600"/>
                  </a:cubicBezTo>
                  <a:cubicBezTo>
                    <a:pt x="1800" y="21600"/>
                    <a:pt x="0" y="20102"/>
                    <a:pt x="0" y="18289"/>
                  </a:cubicBezTo>
                  <a:cubicBezTo>
                    <a:pt x="0" y="16436"/>
                    <a:pt x="1800" y="14978"/>
                    <a:pt x="3979" y="14978"/>
                  </a:cubicBezTo>
                  <a:cubicBezTo>
                    <a:pt x="20653" y="14978"/>
                    <a:pt x="20653" y="14978"/>
                    <a:pt x="20653" y="14978"/>
                  </a:cubicBezTo>
                  <a:cubicBezTo>
                    <a:pt x="21174" y="14978"/>
                    <a:pt x="21600" y="15333"/>
                    <a:pt x="21600" y="15727"/>
                  </a:cubicBezTo>
                  <a:cubicBezTo>
                    <a:pt x="21600" y="16161"/>
                    <a:pt x="21174" y="16515"/>
                    <a:pt x="20653" y="16515"/>
                  </a:cubicBezTo>
                  <a:cubicBezTo>
                    <a:pt x="4263" y="16515"/>
                    <a:pt x="4263" y="16515"/>
                    <a:pt x="4263" y="16515"/>
                  </a:cubicBezTo>
                  <a:cubicBezTo>
                    <a:pt x="3079" y="16515"/>
                    <a:pt x="2132" y="17304"/>
                    <a:pt x="2132" y="18289"/>
                  </a:cubicBezTo>
                  <a:cubicBezTo>
                    <a:pt x="2132" y="19235"/>
                    <a:pt x="3079" y="20063"/>
                    <a:pt x="4263" y="20063"/>
                  </a:cubicBezTo>
                  <a:cubicBezTo>
                    <a:pt x="20653" y="20063"/>
                    <a:pt x="20653" y="20063"/>
                    <a:pt x="20653" y="20063"/>
                  </a:cubicBezTo>
                  <a:cubicBezTo>
                    <a:pt x="21174" y="20063"/>
                    <a:pt x="21600" y="20418"/>
                    <a:pt x="21600" y="20812"/>
                  </a:cubicBezTo>
                  <a:close/>
                  <a:moveTo>
                    <a:pt x="11132" y="3074"/>
                  </a:moveTo>
                  <a:cubicBezTo>
                    <a:pt x="13074" y="3074"/>
                    <a:pt x="14637" y="1774"/>
                    <a:pt x="14637" y="236"/>
                  </a:cubicBezTo>
                  <a:cubicBezTo>
                    <a:pt x="14637" y="158"/>
                    <a:pt x="14637" y="79"/>
                    <a:pt x="14637" y="0"/>
                  </a:cubicBezTo>
                  <a:cubicBezTo>
                    <a:pt x="14542" y="0"/>
                    <a:pt x="14447" y="0"/>
                    <a:pt x="14353" y="0"/>
                  </a:cubicBezTo>
                  <a:cubicBezTo>
                    <a:pt x="12411" y="0"/>
                    <a:pt x="10800" y="1261"/>
                    <a:pt x="10800" y="2838"/>
                  </a:cubicBezTo>
                  <a:cubicBezTo>
                    <a:pt x="10800" y="2917"/>
                    <a:pt x="10800" y="2996"/>
                    <a:pt x="10847" y="3035"/>
                  </a:cubicBezTo>
                  <a:cubicBezTo>
                    <a:pt x="10942" y="3074"/>
                    <a:pt x="11037" y="3074"/>
                    <a:pt x="11132" y="3074"/>
                  </a:cubicBezTo>
                  <a:close/>
                  <a:moveTo>
                    <a:pt x="17621" y="5400"/>
                  </a:moveTo>
                  <a:cubicBezTo>
                    <a:pt x="16911" y="4020"/>
                    <a:pt x="15205" y="3350"/>
                    <a:pt x="13974" y="3350"/>
                  </a:cubicBezTo>
                  <a:cubicBezTo>
                    <a:pt x="12458" y="3350"/>
                    <a:pt x="12174" y="3863"/>
                    <a:pt x="10989" y="3863"/>
                  </a:cubicBezTo>
                  <a:cubicBezTo>
                    <a:pt x="9853" y="3863"/>
                    <a:pt x="9568" y="3350"/>
                    <a:pt x="8053" y="3350"/>
                  </a:cubicBezTo>
                  <a:cubicBezTo>
                    <a:pt x="6774" y="3350"/>
                    <a:pt x="5116" y="4020"/>
                    <a:pt x="4405" y="5400"/>
                  </a:cubicBezTo>
                  <a:cubicBezTo>
                    <a:pt x="2937" y="8159"/>
                    <a:pt x="5400" y="13441"/>
                    <a:pt x="8289" y="13441"/>
                  </a:cubicBezTo>
                  <a:cubicBezTo>
                    <a:pt x="9426" y="13441"/>
                    <a:pt x="9947" y="12928"/>
                    <a:pt x="10989" y="12928"/>
                  </a:cubicBezTo>
                  <a:cubicBezTo>
                    <a:pt x="12079" y="12928"/>
                    <a:pt x="12553" y="13441"/>
                    <a:pt x="13737" y="13441"/>
                  </a:cubicBezTo>
                  <a:cubicBezTo>
                    <a:pt x="16626" y="13441"/>
                    <a:pt x="19089" y="8159"/>
                    <a:pt x="17621" y="5400"/>
                  </a:cubicBezTo>
                  <a:close/>
                  <a:moveTo>
                    <a:pt x="8147" y="4966"/>
                  </a:moveTo>
                  <a:cubicBezTo>
                    <a:pt x="8053" y="4966"/>
                    <a:pt x="8005" y="4966"/>
                    <a:pt x="7958" y="4966"/>
                  </a:cubicBezTo>
                  <a:cubicBezTo>
                    <a:pt x="7295" y="4966"/>
                    <a:pt x="6253" y="5439"/>
                    <a:pt x="6063" y="6346"/>
                  </a:cubicBezTo>
                  <a:cubicBezTo>
                    <a:pt x="6016" y="6504"/>
                    <a:pt x="5826" y="6661"/>
                    <a:pt x="5637" y="6661"/>
                  </a:cubicBezTo>
                  <a:cubicBezTo>
                    <a:pt x="5589" y="6661"/>
                    <a:pt x="5589" y="6661"/>
                    <a:pt x="5589" y="6661"/>
                  </a:cubicBezTo>
                  <a:cubicBezTo>
                    <a:pt x="5589" y="6661"/>
                    <a:pt x="5542" y="6661"/>
                    <a:pt x="5495" y="6622"/>
                  </a:cubicBezTo>
                  <a:cubicBezTo>
                    <a:pt x="5258" y="6582"/>
                    <a:pt x="5116" y="6385"/>
                    <a:pt x="5163" y="6188"/>
                  </a:cubicBezTo>
                  <a:cubicBezTo>
                    <a:pt x="5447" y="4927"/>
                    <a:pt x="6821" y="4178"/>
                    <a:pt x="7958" y="4178"/>
                  </a:cubicBezTo>
                  <a:cubicBezTo>
                    <a:pt x="8053" y="4178"/>
                    <a:pt x="8100" y="4178"/>
                    <a:pt x="8195" y="4178"/>
                  </a:cubicBezTo>
                  <a:cubicBezTo>
                    <a:pt x="8432" y="4218"/>
                    <a:pt x="8621" y="4415"/>
                    <a:pt x="8574" y="4612"/>
                  </a:cubicBezTo>
                  <a:cubicBezTo>
                    <a:pt x="8574" y="4809"/>
                    <a:pt x="8384" y="4966"/>
                    <a:pt x="8147" y="4966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45640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6" presetClass="emph" presetSubtype="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00"/>
                            </p:stCondLst>
                            <p:childTnLst>
                              <p:par>
                                <p:cTn id="12" presetID="6" presetClass="emph" presetSubtype="0" decel="50000" fill="hold" grpId="2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 advAuto="0"/>
      <p:bldP spid="12" grpId="1" animBg="1" advAuto="0"/>
      <p:bldP spid="12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endParaRPr lang="zh-CN" dirty="0"/>
          </a:p>
        </p:txBody>
      </p:sp>
      <p:sp>
        <p:nvSpPr>
          <p:cNvPr id="1539" name="TextBox 64"/>
          <p:cNvSpPr txBox="1"/>
          <p:nvPr/>
        </p:nvSpPr>
        <p:spPr>
          <a:xfrm>
            <a:off x="4886325" y="160972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4886325" y="232600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grpSp>
        <p:nvGrpSpPr>
          <p:cNvPr id="10" name="Group 15">
            <a:extLst>
              <a:ext uri="{FF2B5EF4-FFF2-40B4-BE49-F238E27FC236}">
                <a16:creationId xmlns:a16="http://schemas.microsoft.com/office/drawing/2014/main" id="{807E4F4A-9DAE-412C-96E6-FD267F4962BE}"/>
              </a:ext>
            </a:extLst>
          </p:cNvPr>
          <p:cNvGrpSpPr/>
          <p:nvPr/>
        </p:nvGrpSpPr>
        <p:grpSpPr>
          <a:xfrm>
            <a:off x="7654925" y="1909189"/>
            <a:ext cx="1243014" cy="2828926"/>
            <a:chOff x="0" y="0"/>
            <a:chExt cx="1243013" cy="2828925"/>
          </a:xfrm>
        </p:grpSpPr>
        <p:sp>
          <p:nvSpPr>
            <p:cNvPr id="11" name="Freeform 141">
              <a:extLst>
                <a:ext uri="{FF2B5EF4-FFF2-40B4-BE49-F238E27FC236}">
                  <a16:creationId xmlns:a16="http://schemas.microsoft.com/office/drawing/2014/main" id="{239B25EF-78A6-4BCB-BE62-B6F859C00641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76200" cap="flat">
              <a:solidFill>
                <a:srgbClr val="27AAE1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D2390BCE-A478-4ADF-BD4A-A8CBC51F984B}"/>
                </a:ext>
              </a:extLst>
            </p:cNvPr>
            <p:cNvSpPr/>
            <p:nvPr/>
          </p:nvSpPr>
          <p:spPr>
            <a:xfrm>
              <a:off x="0" y="0"/>
              <a:ext cx="1243014" cy="28289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94" h="21600" extrusionOk="0">
                  <a:moveTo>
                    <a:pt x="0" y="0"/>
                  </a:moveTo>
                  <a:cubicBezTo>
                    <a:pt x="10047" y="3196"/>
                    <a:pt x="20095" y="6393"/>
                    <a:pt x="20847" y="9993"/>
                  </a:cubicBezTo>
                  <a:cubicBezTo>
                    <a:pt x="21600" y="13593"/>
                    <a:pt x="13058" y="17596"/>
                    <a:pt x="4515" y="21600"/>
                  </a:cubicBezTo>
                </a:path>
              </a:pathLst>
            </a:custGeom>
            <a:noFill/>
            <a:ln w="38100" cap="flat">
              <a:solidFill>
                <a:srgbClr val="0070C0">
                  <a:alpha val="22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" name="Group 95">
            <a:extLst>
              <a:ext uri="{FF2B5EF4-FFF2-40B4-BE49-F238E27FC236}">
                <a16:creationId xmlns:a16="http://schemas.microsoft.com/office/drawing/2014/main" id="{140BA034-7598-46CF-A619-A42FCB2B7DF1}"/>
              </a:ext>
            </a:extLst>
          </p:cNvPr>
          <p:cNvGrpSpPr/>
          <p:nvPr/>
        </p:nvGrpSpPr>
        <p:grpSpPr>
          <a:xfrm>
            <a:off x="6389020" y="1266465"/>
            <a:ext cx="1711075" cy="1086629"/>
            <a:chOff x="0" y="0"/>
            <a:chExt cx="1711074" cy="1086628"/>
          </a:xfrm>
        </p:grpSpPr>
        <p:grpSp>
          <p:nvGrpSpPr>
            <p:cNvPr id="14" name="Group 96">
              <a:extLst>
                <a:ext uri="{FF2B5EF4-FFF2-40B4-BE49-F238E27FC236}">
                  <a16:creationId xmlns:a16="http://schemas.microsoft.com/office/drawing/2014/main" id="{542FF0C7-CD4F-46E0-94BE-DDC7B0021F05}"/>
                </a:ext>
              </a:extLst>
            </p:cNvPr>
            <p:cNvGrpSpPr/>
            <p:nvPr/>
          </p:nvGrpSpPr>
          <p:grpSpPr>
            <a:xfrm>
              <a:off x="947421" y="380245"/>
              <a:ext cx="763654" cy="706384"/>
              <a:chOff x="0" y="0"/>
              <a:chExt cx="763652" cy="706383"/>
            </a:xfrm>
          </p:grpSpPr>
          <p:sp>
            <p:nvSpPr>
              <p:cNvPr id="24" name="Freeform 133">
                <a:extLst>
                  <a:ext uri="{FF2B5EF4-FFF2-40B4-BE49-F238E27FC236}">
                    <a16:creationId xmlns:a16="http://schemas.microsoft.com/office/drawing/2014/main" id="{394E339F-B929-4649-BC23-74D0385E339B}"/>
                  </a:ext>
                </a:extLst>
              </p:cNvPr>
              <p:cNvSpPr/>
              <p:nvPr/>
            </p:nvSpPr>
            <p:spPr>
              <a:xfrm rot="18413448" flipH="1">
                <a:off x="191103" y="18929"/>
                <a:ext cx="381447" cy="6685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1" h="21600" extrusionOk="0">
                    <a:moveTo>
                      <a:pt x="109" y="8784"/>
                    </a:moveTo>
                    <a:cubicBezTo>
                      <a:pt x="109" y="8751"/>
                      <a:pt x="0" y="8653"/>
                      <a:pt x="0" y="8784"/>
                    </a:cubicBezTo>
                    <a:cubicBezTo>
                      <a:pt x="0" y="8784"/>
                      <a:pt x="0" y="8784"/>
                      <a:pt x="0" y="8784"/>
                    </a:cubicBezTo>
                    <a:cubicBezTo>
                      <a:pt x="0" y="8817"/>
                      <a:pt x="109" y="8850"/>
                      <a:pt x="163" y="8883"/>
                    </a:cubicBezTo>
                    <a:cubicBezTo>
                      <a:pt x="163" y="9014"/>
                      <a:pt x="218" y="9112"/>
                      <a:pt x="218" y="9243"/>
                    </a:cubicBezTo>
                    <a:cubicBezTo>
                      <a:pt x="272" y="9276"/>
                      <a:pt x="272" y="9276"/>
                      <a:pt x="272" y="9309"/>
                    </a:cubicBezTo>
                    <a:cubicBezTo>
                      <a:pt x="544" y="10980"/>
                      <a:pt x="1360" y="12488"/>
                      <a:pt x="2612" y="13701"/>
                    </a:cubicBezTo>
                    <a:cubicBezTo>
                      <a:pt x="1251" y="12357"/>
                      <a:pt x="2013" y="9800"/>
                      <a:pt x="5006" y="9505"/>
                    </a:cubicBezTo>
                    <a:cubicBezTo>
                      <a:pt x="8596" y="9178"/>
                      <a:pt x="9195" y="13078"/>
                      <a:pt x="9358" y="14455"/>
                    </a:cubicBezTo>
                    <a:cubicBezTo>
                      <a:pt x="9467" y="15864"/>
                      <a:pt x="7889" y="17077"/>
                      <a:pt x="7889" y="18486"/>
                    </a:cubicBezTo>
                    <a:cubicBezTo>
                      <a:pt x="7889" y="20092"/>
                      <a:pt x="9249" y="21403"/>
                      <a:pt x="10936" y="21600"/>
                    </a:cubicBezTo>
                    <a:cubicBezTo>
                      <a:pt x="10174" y="21502"/>
                      <a:pt x="9467" y="20191"/>
                      <a:pt x="9358" y="19797"/>
                    </a:cubicBezTo>
                    <a:cubicBezTo>
                      <a:pt x="9141" y="19011"/>
                      <a:pt x="9521" y="18060"/>
                      <a:pt x="9902" y="17306"/>
                    </a:cubicBezTo>
                    <a:cubicBezTo>
                      <a:pt x="10338" y="16421"/>
                      <a:pt x="11480" y="15831"/>
                      <a:pt x="12459" y="15143"/>
                    </a:cubicBezTo>
                    <a:cubicBezTo>
                      <a:pt x="13439" y="14422"/>
                      <a:pt x="14255" y="13570"/>
                      <a:pt x="14799" y="12652"/>
                    </a:cubicBezTo>
                    <a:cubicBezTo>
                      <a:pt x="14962" y="12390"/>
                      <a:pt x="15125" y="12127"/>
                      <a:pt x="15234" y="11865"/>
                    </a:cubicBezTo>
                    <a:cubicBezTo>
                      <a:pt x="15452" y="13766"/>
                      <a:pt x="16703" y="15864"/>
                      <a:pt x="16703" y="15864"/>
                    </a:cubicBezTo>
                    <a:cubicBezTo>
                      <a:pt x="16268" y="14324"/>
                      <a:pt x="17683" y="13307"/>
                      <a:pt x="17683" y="13307"/>
                    </a:cubicBezTo>
                    <a:cubicBezTo>
                      <a:pt x="21600" y="9538"/>
                      <a:pt x="20131" y="6490"/>
                      <a:pt x="20131" y="6490"/>
                    </a:cubicBezTo>
                    <a:cubicBezTo>
                      <a:pt x="19097" y="2786"/>
                      <a:pt x="15071" y="0"/>
                      <a:pt x="10283" y="0"/>
                    </a:cubicBezTo>
                    <a:cubicBezTo>
                      <a:pt x="4734" y="0"/>
                      <a:pt x="163" y="3737"/>
                      <a:pt x="163" y="8325"/>
                    </a:cubicBezTo>
                    <a:cubicBezTo>
                      <a:pt x="163" y="8456"/>
                      <a:pt x="109" y="8620"/>
                      <a:pt x="109" y="8784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5" name="Freeform 134">
                <a:extLst>
                  <a:ext uri="{FF2B5EF4-FFF2-40B4-BE49-F238E27FC236}">
                    <a16:creationId xmlns:a16="http://schemas.microsoft.com/office/drawing/2014/main" id="{2165D7EB-03C5-4395-8474-9252AF3F873C}"/>
                  </a:ext>
                </a:extLst>
              </p:cNvPr>
              <p:cNvSpPr/>
              <p:nvPr/>
            </p:nvSpPr>
            <p:spPr>
              <a:xfrm rot="18413448" flipH="1">
                <a:off x="139922" y="81665"/>
                <a:ext cx="314045" cy="421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08" h="21600" extrusionOk="0">
                    <a:moveTo>
                      <a:pt x="10267" y="0"/>
                    </a:moveTo>
                    <a:cubicBezTo>
                      <a:pt x="15000" y="0"/>
                      <a:pt x="19200" y="3800"/>
                      <a:pt x="20267" y="8952"/>
                    </a:cubicBezTo>
                    <a:cubicBezTo>
                      <a:pt x="20333" y="9056"/>
                      <a:pt x="20333" y="9056"/>
                      <a:pt x="20333" y="9056"/>
                    </a:cubicBezTo>
                    <a:cubicBezTo>
                      <a:pt x="20333" y="9160"/>
                      <a:pt x="20333" y="9160"/>
                      <a:pt x="20333" y="9160"/>
                    </a:cubicBezTo>
                    <a:cubicBezTo>
                      <a:pt x="20400" y="9317"/>
                      <a:pt x="21600" y="12908"/>
                      <a:pt x="18400" y="17592"/>
                    </a:cubicBezTo>
                    <a:cubicBezTo>
                      <a:pt x="18400" y="17436"/>
                      <a:pt x="17067" y="13689"/>
                      <a:pt x="17000" y="13585"/>
                    </a:cubicBezTo>
                    <a:cubicBezTo>
                      <a:pt x="17067" y="14053"/>
                      <a:pt x="15667" y="15198"/>
                      <a:pt x="15333" y="15719"/>
                    </a:cubicBezTo>
                    <a:cubicBezTo>
                      <a:pt x="13933" y="17592"/>
                      <a:pt x="13200" y="19726"/>
                      <a:pt x="11333" y="21444"/>
                    </a:cubicBezTo>
                    <a:cubicBezTo>
                      <a:pt x="11267" y="21496"/>
                      <a:pt x="11200" y="21548"/>
                      <a:pt x="11133" y="21600"/>
                    </a:cubicBezTo>
                    <a:cubicBezTo>
                      <a:pt x="11133" y="21496"/>
                      <a:pt x="11133" y="21392"/>
                      <a:pt x="11133" y="21288"/>
                    </a:cubicBezTo>
                    <a:cubicBezTo>
                      <a:pt x="10600" y="13533"/>
                      <a:pt x="7133" y="11867"/>
                      <a:pt x="4333" y="11867"/>
                    </a:cubicBezTo>
                    <a:cubicBezTo>
                      <a:pt x="4067" y="11867"/>
                      <a:pt x="3800" y="11919"/>
                      <a:pt x="3467" y="11919"/>
                    </a:cubicBezTo>
                    <a:cubicBezTo>
                      <a:pt x="2200" y="12075"/>
                      <a:pt x="1000" y="12596"/>
                      <a:pt x="133" y="13324"/>
                    </a:cubicBezTo>
                    <a:cubicBezTo>
                      <a:pt x="133" y="13220"/>
                      <a:pt x="67" y="13168"/>
                      <a:pt x="67" y="13064"/>
                    </a:cubicBezTo>
                    <a:cubicBezTo>
                      <a:pt x="67" y="12960"/>
                      <a:pt x="67" y="12960"/>
                      <a:pt x="67" y="12960"/>
                    </a:cubicBezTo>
                    <a:cubicBezTo>
                      <a:pt x="67" y="12804"/>
                      <a:pt x="67" y="12596"/>
                      <a:pt x="0" y="12440"/>
                    </a:cubicBezTo>
                    <a:cubicBezTo>
                      <a:pt x="0" y="12440"/>
                      <a:pt x="0" y="12283"/>
                      <a:pt x="0" y="12283"/>
                    </a:cubicBezTo>
                    <a:cubicBezTo>
                      <a:pt x="0" y="12023"/>
                      <a:pt x="0" y="11815"/>
                      <a:pt x="0" y="11607"/>
                    </a:cubicBezTo>
                    <a:cubicBezTo>
                      <a:pt x="0" y="5205"/>
                      <a:pt x="4600" y="0"/>
                      <a:pt x="10267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6" name="Freeform 135">
                <a:extLst>
                  <a:ext uri="{FF2B5EF4-FFF2-40B4-BE49-F238E27FC236}">
                    <a16:creationId xmlns:a16="http://schemas.microsoft.com/office/drawing/2014/main" id="{35EF4CF4-23D9-46C9-9F36-D5F66EC52FBA}"/>
                  </a:ext>
                </a:extLst>
              </p:cNvPr>
              <p:cNvSpPr/>
              <p:nvPr/>
            </p:nvSpPr>
            <p:spPr>
              <a:xfrm rot="18413448" flipH="1">
                <a:off x="166107" y="118972"/>
                <a:ext cx="206141" cy="3043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53" h="21600" extrusionOk="0">
                    <a:moveTo>
                      <a:pt x="4381" y="10224"/>
                    </a:moveTo>
                    <a:cubicBezTo>
                      <a:pt x="4075" y="10224"/>
                      <a:pt x="3770" y="10224"/>
                      <a:pt x="3464" y="10224"/>
                    </a:cubicBezTo>
                    <a:cubicBezTo>
                      <a:pt x="2140" y="10368"/>
                      <a:pt x="1019" y="10800"/>
                      <a:pt x="102" y="11448"/>
                    </a:cubicBezTo>
                    <a:cubicBezTo>
                      <a:pt x="102" y="11376"/>
                      <a:pt x="102" y="11304"/>
                      <a:pt x="102" y="11232"/>
                    </a:cubicBezTo>
                    <a:cubicBezTo>
                      <a:pt x="102" y="11160"/>
                      <a:pt x="102" y="11160"/>
                      <a:pt x="102" y="11160"/>
                    </a:cubicBezTo>
                    <a:cubicBezTo>
                      <a:pt x="0" y="10944"/>
                      <a:pt x="0" y="10800"/>
                      <a:pt x="0" y="10656"/>
                    </a:cubicBezTo>
                    <a:cubicBezTo>
                      <a:pt x="0" y="10512"/>
                      <a:pt x="0" y="10512"/>
                      <a:pt x="0" y="10512"/>
                    </a:cubicBezTo>
                    <a:cubicBezTo>
                      <a:pt x="0" y="10296"/>
                      <a:pt x="0" y="10152"/>
                      <a:pt x="0" y="10008"/>
                    </a:cubicBezTo>
                    <a:cubicBezTo>
                      <a:pt x="0" y="4464"/>
                      <a:pt x="4585" y="0"/>
                      <a:pt x="10291" y="0"/>
                    </a:cubicBezTo>
                    <a:cubicBezTo>
                      <a:pt x="14977" y="0"/>
                      <a:pt x="19257" y="3240"/>
                      <a:pt x="20275" y="7704"/>
                    </a:cubicBezTo>
                    <a:cubicBezTo>
                      <a:pt x="20377" y="7776"/>
                      <a:pt x="20377" y="7776"/>
                      <a:pt x="20377" y="7776"/>
                    </a:cubicBezTo>
                    <a:cubicBezTo>
                      <a:pt x="20377" y="7848"/>
                      <a:pt x="20377" y="7848"/>
                      <a:pt x="20377" y="7848"/>
                    </a:cubicBezTo>
                    <a:cubicBezTo>
                      <a:pt x="20479" y="7992"/>
                      <a:pt x="21600" y="11088"/>
                      <a:pt x="18442" y="15120"/>
                    </a:cubicBezTo>
                    <a:cubicBezTo>
                      <a:pt x="18442" y="14976"/>
                      <a:pt x="17015" y="11808"/>
                      <a:pt x="17015" y="11664"/>
                    </a:cubicBezTo>
                    <a:cubicBezTo>
                      <a:pt x="17117" y="12096"/>
                      <a:pt x="15691" y="13032"/>
                      <a:pt x="15283" y="13464"/>
                    </a:cubicBezTo>
                    <a:cubicBezTo>
                      <a:pt x="13958" y="15120"/>
                      <a:pt x="12838" y="19800"/>
                      <a:pt x="12328" y="21600"/>
                    </a:cubicBezTo>
                    <a:cubicBezTo>
                      <a:pt x="12328" y="21600"/>
                      <a:pt x="9577" y="9648"/>
                      <a:pt x="4381" y="1022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  <p:grpSp>
          <p:nvGrpSpPr>
            <p:cNvPr id="15" name="Group 101">
              <a:extLst>
                <a:ext uri="{FF2B5EF4-FFF2-40B4-BE49-F238E27FC236}">
                  <a16:creationId xmlns:a16="http://schemas.microsoft.com/office/drawing/2014/main" id="{F8924BFB-D90F-4FFE-8379-6DFDA4A69D69}"/>
                </a:ext>
              </a:extLst>
            </p:cNvPr>
            <p:cNvGrpSpPr/>
            <p:nvPr/>
          </p:nvGrpSpPr>
          <p:grpSpPr>
            <a:xfrm>
              <a:off x="-1" y="-1"/>
              <a:ext cx="1128092" cy="657691"/>
              <a:chOff x="0" y="0"/>
              <a:chExt cx="1128090" cy="657689"/>
            </a:xfrm>
          </p:grpSpPr>
          <p:sp>
            <p:nvSpPr>
              <p:cNvPr id="16" name="Freeform 50">
                <a:extLst>
                  <a:ext uri="{FF2B5EF4-FFF2-40B4-BE49-F238E27FC236}">
                    <a16:creationId xmlns:a16="http://schemas.microsoft.com/office/drawing/2014/main" id="{C17C93EC-A800-41FE-B202-627C47C9DC34}"/>
                  </a:ext>
                </a:extLst>
              </p:cNvPr>
              <p:cNvSpPr/>
              <p:nvPr/>
            </p:nvSpPr>
            <p:spPr>
              <a:xfrm rot="413448">
                <a:off x="243974" y="87067"/>
                <a:ext cx="799803" cy="4722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4" h="21600" extrusionOk="0">
                    <a:moveTo>
                      <a:pt x="1758" y="0"/>
                    </a:moveTo>
                    <a:cubicBezTo>
                      <a:pt x="4764" y="520"/>
                      <a:pt x="8372" y="2040"/>
                      <a:pt x="12326" y="5720"/>
                    </a:cubicBezTo>
                    <a:cubicBezTo>
                      <a:pt x="17044" y="10120"/>
                      <a:pt x="19588" y="12560"/>
                      <a:pt x="21045" y="14000"/>
                    </a:cubicBezTo>
                    <a:cubicBezTo>
                      <a:pt x="21600" y="16720"/>
                      <a:pt x="20791" y="20160"/>
                      <a:pt x="19588" y="21600"/>
                    </a:cubicBezTo>
                    <a:cubicBezTo>
                      <a:pt x="10129" y="17600"/>
                      <a:pt x="2729" y="13680"/>
                      <a:pt x="0" y="9200"/>
                    </a:cubicBezTo>
                    <a:cubicBezTo>
                      <a:pt x="1503" y="7280"/>
                      <a:pt x="2313" y="3640"/>
                      <a:pt x="175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7" name="Freeform 51">
                <a:extLst>
                  <a:ext uri="{FF2B5EF4-FFF2-40B4-BE49-F238E27FC236}">
                    <a16:creationId xmlns:a16="http://schemas.microsoft.com/office/drawing/2014/main" id="{69D4CDDC-BD53-4B9E-8DD6-72104C24748B}"/>
                  </a:ext>
                </a:extLst>
              </p:cNvPr>
              <p:cNvSpPr/>
              <p:nvPr/>
            </p:nvSpPr>
            <p:spPr>
              <a:xfrm rot="413448">
                <a:off x="286208" y="89595"/>
                <a:ext cx="759404" cy="4353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70" h="21600" extrusionOk="0">
                    <a:moveTo>
                      <a:pt x="736" y="0"/>
                    </a:moveTo>
                    <a:cubicBezTo>
                      <a:pt x="3923" y="564"/>
                      <a:pt x="7748" y="2212"/>
                      <a:pt x="11940" y="6202"/>
                    </a:cubicBezTo>
                    <a:cubicBezTo>
                      <a:pt x="16942" y="10973"/>
                      <a:pt x="19639" y="13619"/>
                      <a:pt x="21183" y="15181"/>
                    </a:cubicBezTo>
                    <a:cubicBezTo>
                      <a:pt x="21600" y="17263"/>
                      <a:pt x="21281" y="19735"/>
                      <a:pt x="20619" y="21600"/>
                    </a:cubicBezTo>
                    <a:cubicBezTo>
                      <a:pt x="18315" y="21123"/>
                      <a:pt x="1103" y="8805"/>
                      <a:pt x="0" y="7937"/>
                    </a:cubicBezTo>
                    <a:cubicBezTo>
                      <a:pt x="834" y="5769"/>
                      <a:pt x="1177" y="2906"/>
                      <a:pt x="736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8" name="Freeform 54">
                <a:extLst>
                  <a:ext uri="{FF2B5EF4-FFF2-40B4-BE49-F238E27FC236}">
                    <a16:creationId xmlns:a16="http://schemas.microsoft.com/office/drawing/2014/main" id="{6EADADCC-13CB-4A9E-BD37-21E9638DE41B}"/>
                  </a:ext>
                </a:extLst>
              </p:cNvPr>
              <p:cNvSpPr/>
              <p:nvPr/>
            </p:nvSpPr>
            <p:spPr>
              <a:xfrm rot="413448">
                <a:off x="925488" y="434030"/>
                <a:ext cx="182784" cy="2010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3" h="21600" extrusionOk="0">
                    <a:moveTo>
                      <a:pt x="8509" y="0"/>
                    </a:moveTo>
                    <a:cubicBezTo>
                      <a:pt x="15335" y="3850"/>
                      <a:pt x="16925" y="5071"/>
                      <a:pt x="18608" y="6292"/>
                    </a:cubicBezTo>
                    <a:cubicBezTo>
                      <a:pt x="21600" y="9203"/>
                      <a:pt x="17579" y="21600"/>
                      <a:pt x="11782" y="21600"/>
                    </a:cubicBezTo>
                    <a:cubicBezTo>
                      <a:pt x="9444" y="21224"/>
                      <a:pt x="5236" y="20473"/>
                      <a:pt x="0" y="19346"/>
                    </a:cubicBezTo>
                    <a:cubicBezTo>
                      <a:pt x="8042" y="16529"/>
                      <a:pt x="11782" y="5165"/>
                      <a:pt x="8509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19" name="Freeform 55">
                <a:extLst>
                  <a:ext uri="{FF2B5EF4-FFF2-40B4-BE49-F238E27FC236}">
                    <a16:creationId xmlns:a16="http://schemas.microsoft.com/office/drawing/2014/main" id="{97A57FEF-718A-4355-9110-4E3EA0A684E6}"/>
                  </a:ext>
                </a:extLst>
              </p:cNvPr>
              <p:cNvSpPr/>
              <p:nvPr/>
            </p:nvSpPr>
            <p:spPr>
              <a:xfrm rot="413448">
                <a:off x="951287" y="435577"/>
                <a:ext cx="157216" cy="1933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8" h="21600" extrusionOk="0">
                    <a:moveTo>
                      <a:pt x="6798" y="0"/>
                    </a:moveTo>
                    <a:cubicBezTo>
                      <a:pt x="14802" y="4007"/>
                      <a:pt x="16666" y="5278"/>
                      <a:pt x="18640" y="6548"/>
                    </a:cubicBezTo>
                    <a:cubicBezTo>
                      <a:pt x="21600" y="9187"/>
                      <a:pt x="18640" y="18766"/>
                      <a:pt x="13596" y="21600"/>
                    </a:cubicBezTo>
                    <a:cubicBezTo>
                      <a:pt x="10964" y="21307"/>
                      <a:pt x="2631" y="19157"/>
                      <a:pt x="0" y="18766"/>
                    </a:cubicBezTo>
                    <a:cubicBezTo>
                      <a:pt x="7127" y="14465"/>
                      <a:pt x="10197" y="4789"/>
                      <a:pt x="6798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0" name="Freeform 56">
                <a:extLst>
                  <a:ext uri="{FF2B5EF4-FFF2-40B4-BE49-F238E27FC236}">
                    <a16:creationId xmlns:a16="http://schemas.microsoft.com/office/drawing/2014/main" id="{F3DF223B-8241-4BDF-AB09-3B5CF734FF0E}"/>
                  </a:ext>
                </a:extLst>
              </p:cNvPr>
              <p:cNvSpPr/>
              <p:nvPr/>
            </p:nvSpPr>
            <p:spPr>
              <a:xfrm rot="413448">
                <a:off x="988149" y="437797"/>
                <a:ext cx="121863" cy="1663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36" h="21600" extrusionOk="0">
                    <a:moveTo>
                      <a:pt x="3044" y="0"/>
                    </a:moveTo>
                    <a:cubicBezTo>
                      <a:pt x="13627" y="4661"/>
                      <a:pt x="16091" y="6139"/>
                      <a:pt x="18701" y="7617"/>
                    </a:cubicBezTo>
                    <a:cubicBezTo>
                      <a:pt x="21600" y="9891"/>
                      <a:pt x="20150" y="16825"/>
                      <a:pt x="16381" y="21600"/>
                    </a:cubicBezTo>
                    <a:cubicBezTo>
                      <a:pt x="10872" y="20236"/>
                      <a:pt x="6234" y="19326"/>
                      <a:pt x="0" y="17053"/>
                    </a:cubicBezTo>
                    <a:cubicBezTo>
                      <a:pt x="4929" y="11596"/>
                      <a:pt x="6379" y="4093"/>
                      <a:pt x="3044" y="0"/>
                    </a:cubicBezTo>
                    <a:close/>
                  </a:path>
                </a:pathLst>
              </a:custGeom>
              <a:solidFill>
                <a:srgbClr val="00B0F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1" name="Freeform 57">
                <a:extLst>
                  <a:ext uri="{FF2B5EF4-FFF2-40B4-BE49-F238E27FC236}">
                    <a16:creationId xmlns:a16="http://schemas.microsoft.com/office/drawing/2014/main" id="{2574CC97-12A5-450F-8D11-AE5C3B88B2F0}"/>
                  </a:ext>
                </a:extLst>
              </p:cNvPr>
              <p:cNvSpPr/>
              <p:nvPr/>
            </p:nvSpPr>
            <p:spPr>
              <a:xfrm rot="413448">
                <a:off x="905141" y="411392"/>
                <a:ext cx="209635" cy="234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42" h="21292" extrusionOk="0">
                    <a:moveTo>
                      <a:pt x="19326" y="6035"/>
                    </a:moveTo>
                    <a:cubicBezTo>
                      <a:pt x="16440" y="4129"/>
                      <a:pt x="10931" y="1588"/>
                      <a:pt x="7870" y="0"/>
                    </a:cubicBezTo>
                    <a:cubicBezTo>
                      <a:pt x="8133" y="635"/>
                      <a:pt x="9707" y="2779"/>
                      <a:pt x="9794" y="2938"/>
                    </a:cubicBezTo>
                    <a:cubicBezTo>
                      <a:pt x="10844" y="5241"/>
                      <a:pt x="10494" y="8418"/>
                      <a:pt x="9357" y="10800"/>
                    </a:cubicBezTo>
                    <a:cubicBezTo>
                      <a:pt x="7870" y="13738"/>
                      <a:pt x="3323" y="17629"/>
                      <a:pt x="0" y="18741"/>
                    </a:cubicBezTo>
                    <a:cubicBezTo>
                      <a:pt x="350" y="18900"/>
                      <a:pt x="1224" y="19059"/>
                      <a:pt x="1924" y="19138"/>
                    </a:cubicBezTo>
                    <a:cubicBezTo>
                      <a:pt x="4722" y="19694"/>
                      <a:pt x="7696" y="20488"/>
                      <a:pt x="10494" y="20965"/>
                    </a:cubicBezTo>
                    <a:cubicBezTo>
                      <a:pt x="12243" y="21203"/>
                      <a:pt x="13642" y="21600"/>
                      <a:pt x="15216" y="20885"/>
                    </a:cubicBezTo>
                    <a:cubicBezTo>
                      <a:pt x="18189" y="19535"/>
                      <a:pt x="19851" y="15882"/>
                      <a:pt x="20551" y="13182"/>
                    </a:cubicBezTo>
                    <a:cubicBezTo>
                      <a:pt x="21163" y="11038"/>
                      <a:pt x="21600" y="7465"/>
                      <a:pt x="19326" y="6035"/>
                    </a:cubicBezTo>
                    <a:close/>
                    <a:moveTo>
                      <a:pt x="19326" y="13024"/>
                    </a:moveTo>
                    <a:cubicBezTo>
                      <a:pt x="18539" y="15406"/>
                      <a:pt x="16615" y="18582"/>
                      <a:pt x="13817" y="19297"/>
                    </a:cubicBezTo>
                    <a:cubicBezTo>
                      <a:pt x="12505" y="19615"/>
                      <a:pt x="10844" y="19218"/>
                      <a:pt x="9532" y="19059"/>
                    </a:cubicBezTo>
                    <a:cubicBezTo>
                      <a:pt x="8133" y="18821"/>
                      <a:pt x="6471" y="18344"/>
                      <a:pt x="5072" y="18106"/>
                    </a:cubicBezTo>
                    <a:cubicBezTo>
                      <a:pt x="9532" y="15009"/>
                      <a:pt x="12768" y="8418"/>
                      <a:pt x="11543" y="3494"/>
                    </a:cubicBezTo>
                    <a:cubicBezTo>
                      <a:pt x="13817" y="4606"/>
                      <a:pt x="16091" y="5559"/>
                      <a:pt x="18189" y="6909"/>
                    </a:cubicBezTo>
                    <a:cubicBezTo>
                      <a:pt x="18889" y="7385"/>
                      <a:pt x="19414" y="7624"/>
                      <a:pt x="19676" y="8418"/>
                    </a:cubicBezTo>
                    <a:cubicBezTo>
                      <a:pt x="20113" y="9688"/>
                      <a:pt x="19676" y="11832"/>
                      <a:pt x="19326" y="13024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2" name="Freeform 59">
                <a:extLst>
                  <a:ext uri="{FF2B5EF4-FFF2-40B4-BE49-F238E27FC236}">
                    <a16:creationId xmlns:a16="http://schemas.microsoft.com/office/drawing/2014/main" id="{11CE1F98-011B-4E93-A559-C62FB8918930}"/>
                  </a:ext>
                </a:extLst>
              </p:cNvPr>
              <p:cNvSpPr/>
              <p:nvPr/>
            </p:nvSpPr>
            <p:spPr>
              <a:xfrm rot="413448">
                <a:off x="13009" y="25716"/>
                <a:ext cx="331280" cy="2059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7" h="20436" extrusionOk="0">
                    <a:moveTo>
                      <a:pt x="0" y="2566"/>
                    </a:moveTo>
                    <a:cubicBezTo>
                      <a:pt x="2808" y="1872"/>
                      <a:pt x="10044" y="-1164"/>
                      <a:pt x="20088" y="484"/>
                    </a:cubicBezTo>
                    <a:cubicBezTo>
                      <a:pt x="21600" y="8465"/>
                      <a:pt x="18954" y="16619"/>
                      <a:pt x="16038" y="20436"/>
                    </a:cubicBezTo>
                    <a:cubicBezTo>
                      <a:pt x="13230" y="18788"/>
                      <a:pt x="3348" y="9072"/>
                      <a:pt x="0" y="2566"/>
                    </a:cubicBezTo>
                    <a:close/>
                  </a:path>
                </a:pathLst>
              </a:custGeom>
              <a:solidFill>
                <a:srgbClr val="0070C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  <p:sp>
            <p:nvSpPr>
              <p:cNvPr id="23" name="Freeform 60">
                <a:extLst>
                  <a:ext uri="{FF2B5EF4-FFF2-40B4-BE49-F238E27FC236}">
                    <a16:creationId xmlns:a16="http://schemas.microsoft.com/office/drawing/2014/main" id="{B6487F63-09E9-4EB3-89A1-11CED57AA3C8}"/>
                  </a:ext>
                </a:extLst>
              </p:cNvPr>
              <p:cNvSpPr/>
              <p:nvPr/>
            </p:nvSpPr>
            <p:spPr>
              <a:xfrm rot="413448">
                <a:off x="8601" y="19290"/>
                <a:ext cx="331404" cy="16333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8" h="20157" extrusionOk="0">
                    <a:moveTo>
                      <a:pt x="0" y="3178"/>
                    </a:moveTo>
                    <a:cubicBezTo>
                      <a:pt x="2865" y="2318"/>
                      <a:pt x="10249" y="-1443"/>
                      <a:pt x="20498" y="599"/>
                    </a:cubicBezTo>
                    <a:cubicBezTo>
                      <a:pt x="21600" y="7691"/>
                      <a:pt x="20553" y="14891"/>
                      <a:pt x="18735" y="20157"/>
                    </a:cubicBezTo>
                    <a:cubicBezTo>
                      <a:pt x="11461" y="14999"/>
                      <a:pt x="5731" y="9303"/>
                      <a:pt x="0" y="3178"/>
                    </a:cubicBezTo>
                    <a:close/>
                  </a:path>
                </a:pathLst>
              </a:custGeom>
              <a:blipFill rotWithShape="1">
                <a:blip r:embed="rId2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/>
              </a:p>
            </p:txBody>
          </p:sp>
        </p:grpSp>
      </p:grpSp>
      <p:grpSp>
        <p:nvGrpSpPr>
          <p:cNvPr id="27" name="Group 148">
            <a:extLst>
              <a:ext uri="{FF2B5EF4-FFF2-40B4-BE49-F238E27FC236}">
                <a16:creationId xmlns:a16="http://schemas.microsoft.com/office/drawing/2014/main" id="{5E2C774D-ABE2-4319-B7A4-4ED616545247}"/>
              </a:ext>
            </a:extLst>
          </p:cNvPr>
          <p:cNvGrpSpPr/>
          <p:nvPr/>
        </p:nvGrpSpPr>
        <p:grpSpPr>
          <a:xfrm>
            <a:off x="5488469" y="714820"/>
            <a:ext cx="3584756" cy="2753632"/>
            <a:chOff x="0" y="0"/>
            <a:chExt cx="3584755" cy="2753630"/>
          </a:xfrm>
        </p:grpSpPr>
        <p:sp>
          <p:nvSpPr>
            <p:cNvPr id="28" name="Oval 149">
              <a:extLst>
                <a:ext uri="{FF2B5EF4-FFF2-40B4-BE49-F238E27FC236}">
                  <a16:creationId xmlns:a16="http://schemas.microsoft.com/office/drawing/2014/main" id="{25D3B253-49C4-49A0-9761-DA20FFCE9A56}"/>
                </a:ext>
              </a:extLst>
            </p:cNvPr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50">
              <a:extLst>
                <a:ext uri="{FF2B5EF4-FFF2-40B4-BE49-F238E27FC236}">
                  <a16:creationId xmlns:a16="http://schemas.microsoft.com/office/drawing/2014/main" id="{EEAAF302-57E5-4D7C-8BAE-A651CD100096}"/>
                </a:ext>
              </a:extLst>
            </p:cNvPr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51">
              <a:extLst>
                <a:ext uri="{FF2B5EF4-FFF2-40B4-BE49-F238E27FC236}">
                  <a16:creationId xmlns:a16="http://schemas.microsoft.com/office/drawing/2014/main" id="{4283FC28-3F1B-4498-99C9-BB4927CB55D9}"/>
                </a:ext>
              </a:extLst>
            </p:cNvPr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52">
              <a:extLst>
                <a:ext uri="{FF2B5EF4-FFF2-40B4-BE49-F238E27FC236}">
                  <a16:creationId xmlns:a16="http://schemas.microsoft.com/office/drawing/2014/main" id="{3D88EFDB-D387-4658-9524-F947C15E6BA7}"/>
                </a:ext>
              </a:extLst>
            </p:cNvPr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Oval 153">
              <a:extLst>
                <a:ext uri="{FF2B5EF4-FFF2-40B4-BE49-F238E27FC236}">
                  <a16:creationId xmlns:a16="http://schemas.microsoft.com/office/drawing/2014/main" id="{2AAADF6E-48C6-42AB-910F-47F035F49C0A}"/>
                </a:ext>
              </a:extLst>
            </p:cNvPr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54">
              <a:extLst>
                <a:ext uri="{FF2B5EF4-FFF2-40B4-BE49-F238E27FC236}">
                  <a16:creationId xmlns:a16="http://schemas.microsoft.com/office/drawing/2014/main" id="{FB6FC5EA-365E-4F0A-96AC-158ED57F402F}"/>
                </a:ext>
              </a:extLst>
            </p:cNvPr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Oval 155">
              <a:extLst>
                <a:ext uri="{FF2B5EF4-FFF2-40B4-BE49-F238E27FC236}">
                  <a16:creationId xmlns:a16="http://schemas.microsoft.com/office/drawing/2014/main" id="{5F2838CF-99A2-4F2C-A3B1-2199A57B9AF3}"/>
                </a:ext>
              </a:extLst>
            </p:cNvPr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Oval 156">
              <a:extLst>
                <a:ext uri="{FF2B5EF4-FFF2-40B4-BE49-F238E27FC236}">
                  <a16:creationId xmlns:a16="http://schemas.microsoft.com/office/drawing/2014/main" id="{01FFAAC7-CEE1-4DA5-B4CA-F38F973EAD16}"/>
                </a:ext>
              </a:extLst>
            </p:cNvPr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Oval 157">
              <a:extLst>
                <a:ext uri="{FF2B5EF4-FFF2-40B4-BE49-F238E27FC236}">
                  <a16:creationId xmlns:a16="http://schemas.microsoft.com/office/drawing/2014/main" id="{D06D38D9-073D-4671-BE35-15CF5AC15486}"/>
                </a:ext>
              </a:extLst>
            </p:cNvPr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" name="Oval 102">
            <a:extLst>
              <a:ext uri="{FF2B5EF4-FFF2-40B4-BE49-F238E27FC236}">
                <a16:creationId xmlns:a16="http://schemas.microsoft.com/office/drawing/2014/main" id="{2275C819-50AE-4E32-9DB8-30D84B953446}"/>
              </a:ext>
            </a:extLst>
          </p:cNvPr>
          <p:cNvSpPr/>
          <p:nvPr/>
        </p:nvSpPr>
        <p:spPr>
          <a:xfrm>
            <a:off x="1655469" y="897105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" name="Straight Connector 5">
            <a:extLst>
              <a:ext uri="{FF2B5EF4-FFF2-40B4-BE49-F238E27FC236}">
                <a16:creationId xmlns:a16="http://schemas.microsoft.com/office/drawing/2014/main" id="{F629EE95-CCF2-49DC-8929-0A57348C50E9}"/>
              </a:ext>
            </a:extLst>
          </p:cNvPr>
          <p:cNvSpPr/>
          <p:nvPr/>
        </p:nvSpPr>
        <p:spPr>
          <a:xfrm flipH="1">
            <a:off x="-116958" y="1246376"/>
            <a:ext cx="1520456" cy="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图形 2" descr="问号">
            <a:extLst>
              <a:ext uri="{FF2B5EF4-FFF2-40B4-BE49-F238E27FC236}">
                <a16:creationId xmlns:a16="http://schemas.microsoft.com/office/drawing/2014/main" id="{2E83DE29-2E96-6645-94E5-E23D650B1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647" y="1079319"/>
            <a:ext cx="389061" cy="389061"/>
          </a:xfrm>
          <a:prstGeom prst="rect">
            <a:avLst/>
          </a:prstGeom>
        </p:spPr>
      </p:pic>
      <p:sp>
        <p:nvSpPr>
          <p:cNvPr id="42" name="Oval 102">
            <a:extLst>
              <a:ext uri="{FF2B5EF4-FFF2-40B4-BE49-F238E27FC236}">
                <a16:creationId xmlns:a16="http://schemas.microsoft.com/office/drawing/2014/main" id="{79873125-7492-9643-B2ED-E55D2A868AB7}"/>
              </a:ext>
            </a:extLst>
          </p:cNvPr>
          <p:cNvSpPr/>
          <p:nvPr/>
        </p:nvSpPr>
        <p:spPr>
          <a:xfrm>
            <a:off x="1655469" y="1994240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" name="Oval 102">
            <a:extLst>
              <a:ext uri="{FF2B5EF4-FFF2-40B4-BE49-F238E27FC236}">
                <a16:creationId xmlns:a16="http://schemas.microsoft.com/office/drawing/2014/main" id="{F1FC420A-15C4-F344-B3F5-B422112A1A94}"/>
              </a:ext>
            </a:extLst>
          </p:cNvPr>
          <p:cNvSpPr/>
          <p:nvPr/>
        </p:nvSpPr>
        <p:spPr>
          <a:xfrm>
            <a:off x="1655469" y="3125552"/>
            <a:ext cx="685801" cy="685801"/>
          </a:xfrm>
          <a:prstGeom prst="ellipse">
            <a:avLst/>
          </a:prstGeom>
          <a:solidFill>
            <a:srgbClr val="FFFFFF"/>
          </a:solidFill>
          <a:ln w="25400">
            <a:solidFill>
              <a:srgbClr val="0070C0"/>
            </a:solidFill>
            <a:prstDash val="dash"/>
          </a:ln>
        </p:spPr>
        <p:txBody>
          <a:bodyPr lIns="45719" rIns="45719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6" name="Straight Connector 5">
            <a:extLst>
              <a:ext uri="{FF2B5EF4-FFF2-40B4-BE49-F238E27FC236}">
                <a16:creationId xmlns:a16="http://schemas.microsoft.com/office/drawing/2014/main" id="{C27471CC-9E97-2242-A5B0-1617083D6C3E}"/>
              </a:ext>
            </a:extLst>
          </p:cNvPr>
          <p:cNvSpPr/>
          <p:nvPr/>
        </p:nvSpPr>
        <p:spPr>
          <a:xfrm flipH="1">
            <a:off x="-116958" y="2310651"/>
            <a:ext cx="1520456" cy="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" name="Straight Connector 5">
            <a:extLst>
              <a:ext uri="{FF2B5EF4-FFF2-40B4-BE49-F238E27FC236}">
                <a16:creationId xmlns:a16="http://schemas.microsoft.com/office/drawing/2014/main" id="{7E942DC2-7284-C840-8F8F-B0B21ED07839}"/>
              </a:ext>
            </a:extLst>
          </p:cNvPr>
          <p:cNvSpPr/>
          <p:nvPr/>
        </p:nvSpPr>
        <p:spPr>
          <a:xfrm flipH="1">
            <a:off x="-116958" y="3474363"/>
            <a:ext cx="1520456" cy="0"/>
          </a:xfrm>
          <a:prstGeom prst="line">
            <a:avLst/>
          </a:prstGeom>
          <a:ln>
            <a:solidFill>
              <a:srgbClr val="0070C0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5316F8E-13B7-F146-B1EE-49EDEE57ED23}"/>
              </a:ext>
            </a:extLst>
          </p:cNvPr>
          <p:cNvSpPr txBox="1"/>
          <p:nvPr/>
        </p:nvSpPr>
        <p:spPr>
          <a:xfrm>
            <a:off x="2859814" y="949885"/>
            <a:ext cx="3019647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针对大规模数据请求无法及时响应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pic>
        <p:nvPicPr>
          <p:cNvPr id="49" name="图形 48" descr="问号">
            <a:extLst>
              <a:ext uri="{FF2B5EF4-FFF2-40B4-BE49-F238E27FC236}">
                <a16:creationId xmlns:a16="http://schemas.microsoft.com/office/drawing/2014/main" id="{9B301ADD-9848-0646-B235-F04B867D5E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20789" y="2175654"/>
            <a:ext cx="389061" cy="389061"/>
          </a:xfrm>
          <a:prstGeom prst="rect">
            <a:avLst/>
          </a:prstGeom>
        </p:spPr>
      </p:pic>
      <p:pic>
        <p:nvPicPr>
          <p:cNvPr id="50" name="图形 49" descr="问号">
            <a:extLst>
              <a:ext uri="{FF2B5EF4-FFF2-40B4-BE49-F238E27FC236}">
                <a16:creationId xmlns:a16="http://schemas.microsoft.com/office/drawing/2014/main" id="{DA4E431F-ADD6-7A49-8EEC-C904EB2A8E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3838" y="3305014"/>
            <a:ext cx="389061" cy="389061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30EADC54-E3FF-C845-BD57-44F0CED6F8D8}"/>
              </a:ext>
            </a:extLst>
          </p:cNvPr>
          <p:cNvSpPr txBox="1"/>
          <p:nvPr/>
        </p:nvSpPr>
        <p:spPr>
          <a:xfrm>
            <a:off x="2831780" y="2047019"/>
            <a:ext cx="3019647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加密算法性能有待进一步提升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30CE8D7-E745-7049-B14D-A31ECD75943B}"/>
              </a:ext>
            </a:extLst>
          </p:cNvPr>
          <p:cNvSpPr txBox="1"/>
          <p:nvPr/>
        </p:nvSpPr>
        <p:spPr>
          <a:xfrm>
            <a:off x="2859813" y="3177314"/>
            <a:ext cx="3019647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前端设计有待进一步美化</a:t>
            </a:r>
          </a:p>
        </p:txBody>
      </p:sp>
    </p:spTree>
    <p:extLst>
      <p:ext uri="{BB962C8B-B14F-4D97-AF65-F5344CB8AC3E}">
        <p14:creationId xmlns:p14="http://schemas.microsoft.com/office/powerpoint/2010/main" val="15622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" grpId="0" animBg="1" advAuto="0"/>
      <p:bldP spid="1539" grpId="0" animBg="1" advAuto="0"/>
      <p:bldP spid="1540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等腰三角形 13"/>
          <p:cNvSpPr/>
          <p:nvPr/>
        </p:nvSpPr>
        <p:spPr>
          <a:xfrm>
            <a:off x="6351270" y="1726564"/>
            <a:ext cx="758825" cy="655957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85" name="等腰三角形 6"/>
          <p:cNvSpPr/>
          <p:nvPr/>
        </p:nvSpPr>
        <p:spPr>
          <a:xfrm rot="10800000">
            <a:off x="1339849" y="1884679"/>
            <a:ext cx="1631951" cy="140906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86" name="等腰三角形 5"/>
          <p:cNvSpPr/>
          <p:nvPr/>
        </p:nvSpPr>
        <p:spPr>
          <a:xfrm rot="10800000">
            <a:off x="2620010" y="1096644"/>
            <a:ext cx="3896360" cy="3368042"/>
          </a:xfrm>
          <a:prstGeom prst="triangle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87" name="标题 3"/>
          <p:cNvSpPr txBox="1">
            <a:spLocks noGrp="1"/>
          </p:cNvSpPr>
          <p:nvPr>
            <p:ph type="title"/>
          </p:nvPr>
        </p:nvSpPr>
        <p:spPr>
          <a:xfrm>
            <a:off x="1405000" y="1762263"/>
            <a:ext cx="6334000" cy="754823"/>
          </a:xfrm>
          <a:prstGeom prst="rect">
            <a:avLst/>
          </a:prstGeom>
        </p:spPr>
        <p:txBody>
          <a:bodyPr/>
          <a:lstStyle>
            <a:lvl1pPr defTabSz="575945">
              <a:defRPr sz="3695">
                <a:latin typeface="方正大标宋简体"/>
                <a:ea typeface="方正大标宋简体"/>
                <a:cs typeface="方正大标宋简体"/>
                <a:sym typeface="方正大标宋简体"/>
              </a:defRPr>
            </a:lvl1pPr>
          </a:lstStyle>
          <a:p>
            <a:r>
              <a:rPr dirty="0"/>
              <a:t>感谢聆听</a:t>
            </a:r>
          </a:p>
        </p:txBody>
      </p:sp>
      <p:sp>
        <p:nvSpPr>
          <p:cNvPr id="3388" name="文本框 1"/>
          <p:cNvSpPr txBox="1"/>
          <p:nvPr/>
        </p:nvSpPr>
        <p:spPr>
          <a:xfrm>
            <a:off x="3629025" y="1194277"/>
            <a:ext cx="1876425" cy="567849"/>
          </a:xfrm>
          <a:prstGeom prst="rect">
            <a:avLst/>
          </a:prstGeom>
          <a:ln w="12700">
            <a:miter lim="400000"/>
          </a:ln>
        </p:spPr>
        <p:txBody>
          <a:bodyPr lIns="34290" tIns="34290" rIns="34290" bIns="34290" anchor="b">
            <a:normAutofit/>
          </a:bodyPr>
          <a:lstStyle>
            <a:lvl1pPr algn="ctr">
              <a:lnSpc>
                <a:spcPct val="90000"/>
              </a:lnSpc>
              <a:spcBef>
                <a:spcPts val="1000"/>
              </a:spcBef>
              <a:defRPr sz="3200"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</a:lstStyle>
          <a:p>
            <a:r>
              <a:rPr dirty="0"/>
              <a:t>201</a:t>
            </a:r>
            <a:r>
              <a:rPr lang="en-US" altLang="zh-CN" dirty="0"/>
              <a:t>9</a:t>
            </a:r>
            <a:endParaRPr dirty="0"/>
          </a:p>
        </p:txBody>
      </p:sp>
      <p:sp>
        <p:nvSpPr>
          <p:cNvPr id="3391" name="等腰三角形 7"/>
          <p:cNvSpPr/>
          <p:nvPr/>
        </p:nvSpPr>
        <p:spPr>
          <a:xfrm rot="10800000">
            <a:off x="7750809" y="2439670"/>
            <a:ext cx="346076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2" name="等腰三角形 8"/>
          <p:cNvSpPr/>
          <p:nvPr/>
        </p:nvSpPr>
        <p:spPr>
          <a:xfrm>
            <a:off x="4744720" y="3376929"/>
            <a:ext cx="1259205" cy="108775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3" name="等腰三角形 9"/>
          <p:cNvSpPr/>
          <p:nvPr/>
        </p:nvSpPr>
        <p:spPr>
          <a:xfrm>
            <a:off x="7138034" y="574040"/>
            <a:ext cx="891541" cy="77025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4" name="等腰三角形 10"/>
          <p:cNvSpPr/>
          <p:nvPr/>
        </p:nvSpPr>
        <p:spPr>
          <a:xfrm>
            <a:off x="5795009" y="574040"/>
            <a:ext cx="962026" cy="831215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5" name="等腰三角形 11"/>
          <p:cNvSpPr/>
          <p:nvPr/>
        </p:nvSpPr>
        <p:spPr>
          <a:xfrm rot="10800000">
            <a:off x="7878445" y="238125"/>
            <a:ext cx="218440" cy="18859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6" name="等腰三角形 12"/>
          <p:cNvSpPr/>
          <p:nvPr/>
        </p:nvSpPr>
        <p:spPr>
          <a:xfrm rot="10800000">
            <a:off x="2345689" y="4538980"/>
            <a:ext cx="218441" cy="188595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7" name="等腰三角形 14"/>
          <p:cNvSpPr/>
          <p:nvPr/>
        </p:nvSpPr>
        <p:spPr>
          <a:xfrm>
            <a:off x="793750" y="2218054"/>
            <a:ext cx="346075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  <p:sp>
        <p:nvSpPr>
          <p:cNvPr id="3398" name="等腰三角形 15"/>
          <p:cNvSpPr/>
          <p:nvPr/>
        </p:nvSpPr>
        <p:spPr>
          <a:xfrm>
            <a:off x="1982470" y="840105"/>
            <a:ext cx="346076" cy="299086"/>
          </a:xfrm>
          <a:prstGeom prst="triangle">
            <a:avLst/>
          </a:prstGeom>
          <a:ln w="12700">
            <a:solidFill>
              <a:srgbClr val="C0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文本框 2"/>
          <p:cNvSpPr txBox="1"/>
          <p:nvPr/>
        </p:nvSpPr>
        <p:spPr>
          <a:xfrm>
            <a:off x="1489075" y="2938463"/>
            <a:ext cx="3263900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 defTabSz="685800">
              <a:defRPr sz="2800" b="1">
                <a:solidFill>
                  <a:srgbClr val="3A3A3A"/>
                </a:solidFill>
              </a:defRPr>
            </a:lvl1pPr>
          </a:lstStyle>
          <a:p>
            <a:endParaRPr lang="zh-CN" dirty="0"/>
          </a:p>
        </p:txBody>
      </p:sp>
      <p:sp>
        <p:nvSpPr>
          <p:cNvPr id="1539" name="TextBox 64"/>
          <p:cNvSpPr txBox="1"/>
          <p:nvPr/>
        </p:nvSpPr>
        <p:spPr>
          <a:xfrm>
            <a:off x="4886325" y="160972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sp>
        <p:nvSpPr>
          <p:cNvPr id="1540" name="TextBox 65"/>
          <p:cNvSpPr txBox="1"/>
          <p:nvPr/>
        </p:nvSpPr>
        <p:spPr>
          <a:xfrm>
            <a:off x="4886325" y="2326005"/>
            <a:ext cx="92396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lang="zh-CN" dirty="0"/>
          </a:p>
        </p:txBody>
      </p:sp>
      <p:grpSp>
        <p:nvGrpSpPr>
          <p:cNvPr id="27" name="Group 148">
            <a:extLst>
              <a:ext uri="{FF2B5EF4-FFF2-40B4-BE49-F238E27FC236}">
                <a16:creationId xmlns:a16="http://schemas.microsoft.com/office/drawing/2014/main" id="{5E2C774D-ABE2-4319-B7A4-4ED616545247}"/>
              </a:ext>
            </a:extLst>
          </p:cNvPr>
          <p:cNvGrpSpPr/>
          <p:nvPr/>
        </p:nvGrpSpPr>
        <p:grpSpPr>
          <a:xfrm>
            <a:off x="2662179" y="814034"/>
            <a:ext cx="3584756" cy="2753632"/>
            <a:chOff x="0" y="0"/>
            <a:chExt cx="3584755" cy="2753630"/>
          </a:xfrm>
        </p:grpSpPr>
        <p:sp>
          <p:nvSpPr>
            <p:cNvPr id="28" name="Oval 149">
              <a:extLst>
                <a:ext uri="{FF2B5EF4-FFF2-40B4-BE49-F238E27FC236}">
                  <a16:creationId xmlns:a16="http://schemas.microsoft.com/office/drawing/2014/main" id="{25D3B253-49C4-49A0-9761-DA20FFCE9A56}"/>
                </a:ext>
              </a:extLst>
            </p:cNvPr>
            <p:cNvSpPr/>
            <p:nvPr/>
          </p:nvSpPr>
          <p:spPr>
            <a:xfrm>
              <a:off x="0" y="1405331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Oval 150">
              <a:extLst>
                <a:ext uri="{FF2B5EF4-FFF2-40B4-BE49-F238E27FC236}">
                  <a16:creationId xmlns:a16="http://schemas.microsoft.com/office/drawing/2014/main" id="{EEAAF302-57E5-4D7C-8BAE-A651CD100096}"/>
                </a:ext>
              </a:extLst>
            </p:cNvPr>
            <p:cNvSpPr/>
            <p:nvPr/>
          </p:nvSpPr>
          <p:spPr>
            <a:xfrm>
              <a:off x="621200" y="2309330"/>
              <a:ext cx="250033" cy="250033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0" name="Oval 151">
              <a:extLst>
                <a:ext uri="{FF2B5EF4-FFF2-40B4-BE49-F238E27FC236}">
                  <a16:creationId xmlns:a16="http://schemas.microsoft.com/office/drawing/2014/main" id="{4283FC28-3F1B-4498-99C9-BB4927CB55D9}"/>
                </a:ext>
              </a:extLst>
            </p:cNvPr>
            <p:cNvSpPr/>
            <p:nvPr/>
          </p:nvSpPr>
          <p:spPr>
            <a:xfrm>
              <a:off x="1014412" y="665935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" name="Oval 152">
              <a:extLst>
                <a:ext uri="{FF2B5EF4-FFF2-40B4-BE49-F238E27FC236}">
                  <a16:creationId xmlns:a16="http://schemas.microsoft.com/office/drawing/2014/main" id="{3D88EFDB-D387-4658-9524-F947C15E6BA7}"/>
                </a:ext>
              </a:extLst>
            </p:cNvPr>
            <p:cNvSpPr/>
            <p:nvPr/>
          </p:nvSpPr>
          <p:spPr>
            <a:xfrm>
              <a:off x="1874345" y="1634030"/>
              <a:ext cx="318729" cy="318729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" name="Oval 153">
              <a:extLst>
                <a:ext uri="{FF2B5EF4-FFF2-40B4-BE49-F238E27FC236}">
                  <a16:creationId xmlns:a16="http://schemas.microsoft.com/office/drawing/2014/main" id="{2AAADF6E-48C6-42AB-910F-47F035F49C0A}"/>
                </a:ext>
              </a:extLst>
            </p:cNvPr>
            <p:cNvSpPr/>
            <p:nvPr/>
          </p:nvSpPr>
          <p:spPr>
            <a:xfrm>
              <a:off x="1068140" y="1173444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3" name="Oval 154">
              <a:extLst>
                <a:ext uri="{FF2B5EF4-FFF2-40B4-BE49-F238E27FC236}">
                  <a16:creationId xmlns:a16="http://schemas.microsoft.com/office/drawing/2014/main" id="{FB6FC5EA-365E-4F0A-96AC-158ED57F402F}"/>
                </a:ext>
              </a:extLst>
            </p:cNvPr>
            <p:cNvSpPr/>
            <p:nvPr/>
          </p:nvSpPr>
          <p:spPr>
            <a:xfrm>
              <a:off x="2193072" y="2347690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4" name="Oval 155">
              <a:extLst>
                <a:ext uri="{FF2B5EF4-FFF2-40B4-BE49-F238E27FC236}">
                  <a16:creationId xmlns:a16="http://schemas.microsoft.com/office/drawing/2014/main" id="{5F2838CF-99A2-4F2C-A3B1-2199A57B9AF3}"/>
                </a:ext>
              </a:extLst>
            </p:cNvPr>
            <p:cNvSpPr/>
            <p:nvPr/>
          </p:nvSpPr>
          <p:spPr>
            <a:xfrm>
              <a:off x="2945515" y="846672"/>
              <a:ext cx="405941" cy="405941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5" name="Oval 156">
              <a:extLst>
                <a:ext uri="{FF2B5EF4-FFF2-40B4-BE49-F238E27FC236}">
                  <a16:creationId xmlns:a16="http://schemas.microsoft.com/office/drawing/2014/main" id="{01FFAAC7-CEE1-4DA5-B4CA-F38F973EAD16}"/>
                </a:ext>
              </a:extLst>
            </p:cNvPr>
            <p:cNvSpPr/>
            <p:nvPr/>
          </p:nvSpPr>
          <p:spPr>
            <a:xfrm>
              <a:off x="3053201" y="1850232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" name="Oval 157">
              <a:extLst>
                <a:ext uri="{FF2B5EF4-FFF2-40B4-BE49-F238E27FC236}">
                  <a16:creationId xmlns:a16="http://schemas.microsoft.com/office/drawing/2014/main" id="{D06D38D9-073D-4671-BE35-15CF5AC15486}"/>
                </a:ext>
              </a:extLst>
            </p:cNvPr>
            <p:cNvSpPr/>
            <p:nvPr/>
          </p:nvSpPr>
          <p:spPr>
            <a:xfrm>
              <a:off x="1608567" y="-1"/>
              <a:ext cx="531555" cy="531557"/>
            </a:xfrm>
            <a:prstGeom prst="ellipse">
              <a:avLst/>
            </a:prstGeom>
            <a:solidFill>
              <a:srgbClr val="00B0F0">
                <a:alpha val="32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</a:defRPr>
              </a:pPr>
              <a:endParaRPr/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C320792B-D452-FA48-8CC5-78DF4B674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3" y="-45690"/>
            <a:ext cx="3219142" cy="5143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8292D27-62C9-6C40-8B98-D2187325E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1924" y="0"/>
            <a:ext cx="30861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0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9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组合 3"/>
          <p:cNvGrpSpPr/>
          <p:nvPr/>
        </p:nvGrpSpPr>
        <p:grpSpPr>
          <a:xfrm>
            <a:off x="2525713" y="1370012"/>
            <a:ext cx="1130301" cy="1130301"/>
            <a:chOff x="0" y="0"/>
            <a:chExt cx="1130300" cy="1130300"/>
          </a:xfrm>
        </p:grpSpPr>
        <p:sp>
          <p:nvSpPr>
            <p:cNvPr id="312" name="椭圆 1"/>
            <p:cNvSpPr/>
            <p:nvPr/>
          </p:nvSpPr>
          <p:spPr>
            <a:xfrm>
              <a:off x="0" y="0"/>
              <a:ext cx="1130300" cy="1130300"/>
            </a:xfrm>
            <a:prstGeom prst="ellipse">
              <a:avLst/>
            </a:prstGeom>
            <a:noFill/>
            <a:ln w="127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0D0D0D"/>
                  </a:solidFill>
                </a:defRPr>
              </a:pPr>
              <a:endParaRPr/>
            </a:p>
          </p:txBody>
        </p:sp>
        <p:sp>
          <p:nvSpPr>
            <p:cNvPr id="313" name="Freeform 11"/>
            <p:cNvSpPr/>
            <p:nvPr/>
          </p:nvSpPr>
          <p:spPr>
            <a:xfrm>
              <a:off x="100784" y="354772"/>
              <a:ext cx="928730" cy="4977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1" extrusionOk="0">
                  <a:moveTo>
                    <a:pt x="221" y="6765"/>
                  </a:moveTo>
                  <a:cubicBezTo>
                    <a:pt x="10563" y="43"/>
                    <a:pt x="10563" y="43"/>
                    <a:pt x="10563" y="43"/>
                  </a:cubicBezTo>
                  <a:cubicBezTo>
                    <a:pt x="10626" y="-14"/>
                    <a:pt x="10721" y="-14"/>
                    <a:pt x="10784" y="43"/>
                  </a:cubicBezTo>
                  <a:cubicBezTo>
                    <a:pt x="21347" y="6765"/>
                    <a:pt x="21347" y="6765"/>
                    <a:pt x="21347" y="6765"/>
                  </a:cubicBezTo>
                  <a:cubicBezTo>
                    <a:pt x="21505" y="6880"/>
                    <a:pt x="21600" y="7109"/>
                    <a:pt x="21600" y="7397"/>
                  </a:cubicBezTo>
                  <a:cubicBezTo>
                    <a:pt x="21568" y="7684"/>
                    <a:pt x="21473" y="7914"/>
                    <a:pt x="21347" y="7971"/>
                  </a:cubicBezTo>
                  <a:cubicBezTo>
                    <a:pt x="17742" y="9867"/>
                    <a:pt x="17742" y="9867"/>
                    <a:pt x="17742" y="9867"/>
                  </a:cubicBezTo>
                  <a:cubicBezTo>
                    <a:pt x="16983" y="7799"/>
                    <a:pt x="13599" y="6822"/>
                    <a:pt x="10689" y="6822"/>
                  </a:cubicBezTo>
                  <a:cubicBezTo>
                    <a:pt x="10531" y="6822"/>
                    <a:pt x="10373" y="7109"/>
                    <a:pt x="10373" y="7454"/>
                  </a:cubicBezTo>
                  <a:cubicBezTo>
                    <a:pt x="10373" y="7799"/>
                    <a:pt x="10531" y="8029"/>
                    <a:pt x="10689" y="8029"/>
                  </a:cubicBezTo>
                  <a:cubicBezTo>
                    <a:pt x="14295" y="8029"/>
                    <a:pt x="16888" y="9407"/>
                    <a:pt x="17236" y="10614"/>
                  </a:cubicBezTo>
                  <a:cubicBezTo>
                    <a:pt x="17236" y="14635"/>
                    <a:pt x="17236" y="14635"/>
                    <a:pt x="17236" y="14635"/>
                  </a:cubicBezTo>
                  <a:cubicBezTo>
                    <a:pt x="17236" y="14635"/>
                    <a:pt x="17236" y="14635"/>
                    <a:pt x="17236" y="14692"/>
                  </a:cubicBezTo>
                  <a:cubicBezTo>
                    <a:pt x="17236" y="16243"/>
                    <a:pt x="14295" y="17507"/>
                    <a:pt x="10658" y="17507"/>
                  </a:cubicBezTo>
                  <a:cubicBezTo>
                    <a:pt x="7052" y="17507"/>
                    <a:pt x="4111" y="16243"/>
                    <a:pt x="4111" y="14692"/>
                  </a:cubicBezTo>
                  <a:cubicBezTo>
                    <a:pt x="4111" y="14635"/>
                    <a:pt x="4111" y="14635"/>
                    <a:pt x="4111" y="14635"/>
                  </a:cubicBezTo>
                  <a:cubicBezTo>
                    <a:pt x="4111" y="9982"/>
                    <a:pt x="4111" y="9982"/>
                    <a:pt x="4111" y="9982"/>
                  </a:cubicBezTo>
                  <a:cubicBezTo>
                    <a:pt x="2245" y="9005"/>
                    <a:pt x="2245" y="9005"/>
                    <a:pt x="2245" y="9005"/>
                  </a:cubicBezTo>
                  <a:cubicBezTo>
                    <a:pt x="2245" y="14290"/>
                    <a:pt x="2245" y="14290"/>
                    <a:pt x="2245" y="14290"/>
                  </a:cubicBezTo>
                  <a:cubicBezTo>
                    <a:pt x="2625" y="14520"/>
                    <a:pt x="2910" y="15152"/>
                    <a:pt x="2910" y="15899"/>
                  </a:cubicBezTo>
                  <a:cubicBezTo>
                    <a:pt x="2910" y="16531"/>
                    <a:pt x="2688" y="17105"/>
                    <a:pt x="2372" y="17392"/>
                  </a:cubicBezTo>
                  <a:cubicBezTo>
                    <a:pt x="2593" y="19403"/>
                    <a:pt x="2593" y="19403"/>
                    <a:pt x="2593" y="19403"/>
                  </a:cubicBezTo>
                  <a:cubicBezTo>
                    <a:pt x="2720" y="20322"/>
                    <a:pt x="822" y="21586"/>
                    <a:pt x="886" y="20724"/>
                  </a:cubicBezTo>
                  <a:cubicBezTo>
                    <a:pt x="1233" y="17277"/>
                    <a:pt x="1233" y="17277"/>
                    <a:pt x="1233" y="17277"/>
                  </a:cubicBezTo>
                  <a:cubicBezTo>
                    <a:pt x="980" y="16990"/>
                    <a:pt x="822" y="16473"/>
                    <a:pt x="822" y="15899"/>
                  </a:cubicBezTo>
                  <a:cubicBezTo>
                    <a:pt x="822" y="15152"/>
                    <a:pt x="1075" y="14520"/>
                    <a:pt x="1455" y="14290"/>
                  </a:cubicBezTo>
                  <a:cubicBezTo>
                    <a:pt x="1455" y="8603"/>
                    <a:pt x="1455" y="8603"/>
                    <a:pt x="1455" y="8603"/>
                  </a:cubicBezTo>
                  <a:cubicBezTo>
                    <a:pt x="253" y="7971"/>
                    <a:pt x="253" y="7971"/>
                    <a:pt x="253" y="7971"/>
                  </a:cubicBezTo>
                  <a:cubicBezTo>
                    <a:pt x="95" y="7914"/>
                    <a:pt x="0" y="7684"/>
                    <a:pt x="0" y="7397"/>
                  </a:cubicBezTo>
                  <a:cubicBezTo>
                    <a:pt x="0" y="7109"/>
                    <a:pt x="95" y="6880"/>
                    <a:pt x="221" y="6765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17" name="组合 5"/>
          <p:cNvGrpSpPr/>
          <p:nvPr/>
        </p:nvGrpSpPr>
        <p:grpSpPr>
          <a:xfrm>
            <a:off x="1683709" y="2716347"/>
            <a:ext cx="2950210" cy="627380"/>
            <a:chOff x="-1016634" y="-60325"/>
            <a:chExt cx="2950208" cy="627379"/>
          </a:xfrm>
        </p:grpSpPr>
        <p:sp>
          <p:nvSpPr>
            <p:cNvPr id="315" name="文本框 2"/>
            <p:cNvSpPr txBox="1"/>
            <p:nvPr/>
          </p:nvSpPr>
          <p:spPr>
            <a:xfrm>
              <a:off x="-1016634" y="200025"/>
              <a:ext cx="2950208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defRPr sz="4800" b="1">
                  <a:solidFill>
                    <a:srgbClr val="3A3A3A"/>
                  </a:solidFill>
                </a:defRPr>
              </a:lvl1pPr>
            </a:lstStyle>
            <a:p>
              <a:r>
                <a:rPr lang="zh-CN" sz="1800" dirty="0" err="1">
                  <a:sym typeface="+mn-ea"/>
                </a:rPr>
                <a:t>作品选题</a:t>
              </a:r>
              <a:r>
                <a:rPr sz="1800" dirty="0" err="1">
                  <a:sym typeface="+mn-ea"/>
                </a:rPr>
                <a:t>背景及内容</a:t>
              </a:r>
              <a:endParaRPr sz="1800" dirty="0"/>
            </a:p>
          </p:txBody>
        </p:sp>
        <p:sp>
          <p:nvSpPr>
            <p:cNvPr id="316" name="文本框 4"/>
            <p:cNvSpPr txBox="1"/>
            <p:nvPr/>
          </p:nvSpPr>
          <p:spPr>
            <a:xfrm>
              <a:off x="101606" y="-60325"/>
              <a:ext cx="1092626" cy="2946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defTabSz="685800">
                <a:defRPr sz="1400">
                  <a:solidFill>
                    <a:srgbClr val="3A3A3A"/>
                  </a:solidFill>
                </a:defRPr>
              </a:lvl1pPr>
            </a:lstStyle>
            <a:p>
              <a:r>
                <a:t>PART ONE</a:t>
              </a:r>
            </a:p>
          </p:txBody>
        </p:sp>
      </p:grpSp>
      <p:sp>
        <p:nvSpPr>
          <p:cNvPr id="318" name="TextBox 49"/>
          <p:cNvSpPr txBox="1"/>
          <p:nvPr/>
        </p:nvSpPr>
        <p:spPr>
          <a:xfrm>
            <a:off x="4586605" y="1500822"/>
            <a:ext cx="168910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dirty="0" err="1"/>
              <a:t> </a:t>
            </a:r>
            <a:r>
              <a:rPr lang="zh-CN" dirty="0" err="1"/>
              <a:t>作品选题</a:t>
            </a:r>
            <a:r>
              <a:rPr dirty="0" err="1"/>
              <a:t>背景</a:t>
            </a:r>
            <a:endParaRPr dirty="0"/>
          </a:p>
        </p:txBody>
      </p:sp>
      <p:sp>
        <p:nvSpPr>
          <p:cNvPr id="326" name="TextBox 64"/>
          <p:cNvSpPr txBox="1"/>
          <p:nvPr/>
        </p:nvSpPr>
        <p:spPr>
          <a:xfrm>
            <a:off x="4586605" y="2188528"/>
            <a:ext cx="118110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en-US" altLang="zh-CN" dirty="0" err="1"/>
              <a:t> </a:t>
            </a:r>
            <a:r>
              <a:rPr lang="zh-CN" dirty="0" err="1"/>
              <a:t>研究目标</a:t>
            </a:r>
          </a:p>
        </p:txBody>
      </p:sp>
      <p:grpSp>
        <p:nvGrpSpPr>
          <p:cNvPr id="5" name="组合 24"/>
          <p:cNvGrpSpPr/>
          <p:nvPr/>
        </p:nvGrpSpPr>
        <p:grpSpPr>
          <a:xfrm>
            <a:off x="4405629" y="1665923"/>
            <a:ext cx="180977" cy="1852612"/>
            <a:chOff x="0" y="0"/>
            <a:chExt cx="180976" cy="1852611"/>
          </a:xfrm>
        </p:grpSpPr>
        <p:sp>
          <p:nvSpPr>
            <p:cNvPr id="6" name="直接连接符 14"/>
            <p:cNvSpPr/>
            <p:nvPr/>
          </p:nvSpPr>
          <p:spPr>
            <a:xfrm flipH="1">
              <a:off x="90489" y="17045"/>
              <a:ext cx="1" cy="1835567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7" name="椭圆 7"/>
            <p:cNvSpPr/>
            <p:nvPr/>
          </p:nvSpPr>
          <p:spPr>
            <a:xfrm>
              <a:off x="-1" y="0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  <p:sp>
          <p:nvSpPr>
            <p:cNvPr id="8" name="椭圆 8"/>
            <p:cNvSpPr/>
            <p:nvPr/>
          </p:nvSpPr>
          <p:spPr>
            <a:xfrm>
              <a:off x="-1" y="654081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  <p:sp>
          <p:nvSpPr>
            <p:cNvPr id="9" name="椭圆 9"/>
            <p:cNvSpPr/>
            <p:nvPr/>
          </p:nvSpPr>
          <p:spPr>
            <a:xfrm>
              <a:off x="-1" y="1308162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</p:grpSp>
      <p:sp>
        <p:nvSpPr>
          <p:cNvPr id="10" name="TextBox 64"/>
          <p:cNvSpPr txBox="1"/>
          <p:nvPr/>
        </p:nvSpPr>
        <p:spPr>
          <a:xfrm>
            <a:off x="4657725" y="2881948"/>
            <a:ext cx="1360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 err="1"/>
              <a:t>研究的意义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decel="5000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3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decel="5000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14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4" grpId="1" animBg="1" advAuto="0"/>
      <p:bldP spid="314" grpId="2" animBg="1" advAuto="0"/>
      <p:bldP spid="314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组合 43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331" name="直接连接符 44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32" name="直接连接符 45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34" name="Text Box 18"/>
          <p:cNvSpPr txBox="1"/>
          <p:nvPr/>
        </p:nvSpPr>
        <p:spPr>
          <a:xfrm>
            <a:off x="3779911" y="171253"/>
            <a:ext cx="1584176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作品</a:t>
            </a:r>
            <a:r>
              <a:t>选题背景</a:t>
            </a:r>
          </a:p>
        </p:txBody>
      </p:sp>
      <p:sp>
        <p:nvSpPr>
          <p:cNvPr id="335" name="矩形 8"/>
          <p:cNvSpPr/>
          <p:nvPr/>
        </p:nvSpPr>
        <p:spPr>
          <a:xfrm>
            <a:off x="-14288" y="2509838"/>
            <a:ext cx="1401764" cy="1952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endParaRPr/>
          </a:p>
        </p:txBody>
      </p:sp>
      <p:sp>
        <p:nvSpPr>
          <p:cNvPr id="336" name="同心圆 9"/>
          <p:cNvSpPr/>
          <p:nvPr/>
        </p:nvSpPr>
        <p:spPr>
          <a:xfrm>
            <a:off x="611187" y="1301750"/>
            <a:ext cx="1423988" cy="14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91" y="10800"/>
                </a:moveTo>
                <a:cubicBezTo>
                  <a:pt x="2991" y="15113"/>
                  <a:pt x="6487" y="18609"/>
                  <a:pt x="10800" y="18609"/>
                </a:cubicBezTo>
                <a:cubicBezTo>
                  <a:pt x="15113" y="18609"/>
                  <a:pt x="18609" y="15113"/>
                  <a:pt x="18609" y="10800"/>
                </a:cubicBezTo>
                <a:cubicBezTo>
                  <a:pt x="18609" y="6487"/>
                  <a:pt x="15113" y="2991"/>
                  <a:pt x="10800" y="2991"/>
                </a:cubicBezTo>
                <a:cubicBezTo>
                  <a:pt x="6487" y="2991"/>
                  <a:pt x="2991" y="6487"/>
                  <a:pt x="2991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37" name="TextBox 10"/>
          <p:cNvSpPr txBox="1"/>
          <p:nvPr/>
        </p:nvSpPr>
        <p:spPr>
          <a:xfrm>
            <a:off x="2044700" y="1517650"/>
            <a:ext cx="2656840" cy="1107996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01</a:t>
            </a:r>
          </a:p>
          <a:p>
            <a:pPr>
              <a:defRPr sz="12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快递单暴露个人信息</a:t>
            </a:r>
            <a:endParaRPr dirty="0"/>
          </a:p>
          <a:p>
            <a:pPr>
              <a:defRPr sz="12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快递单作为用户信息的</a:t>
            </a:r>
            <a:r>
              <a:rPr lang="zh-CN" altLang="en-US" dirty="0">
                <a:sym typeface="+mn-ea"/>
              </a:rPr>
              <a:t>一种</a:t>
            </a:r>
            <a:r>
              <a:rPr lang="zh-CN" altLang="en-US" dirty="0"/>
              <a:t>载体，常见的快递面单直接将用户的信息裸露在外，增加了用户隐私泄露的风险。</a:t>
            </a:r>
          </a:p>
        </p:txBody>
      </p:sp>
      <p:sp>
        <p:nvSpPr>
          <p:cNvPr id="338" name="矩形 12"/>
          <p:cNvSpPr/>
          <p:nvPr/>
        </p:nvSpPr>
        <p:spPr>
          <a:xfrm>
            <a:off x="-14288" y="3090863"/>
            <a:ext cx="5427664" cy="195263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endParaRPr/>
          </a:p>
        </p:txBody>
      </p:sp>
      <p:sp>
        <p:nvSpPr>
          <p:cNvPr id="339" name="同心圆 13"/>
          <p:cNvSpPr/>
          <p:nvPr/>
        </p:nvSpPr>
        <p:spPr>
          <a:xfrm>
            <a:off x="4700587" y="1882775"/>
            <a:ext cx="1423988" cy="14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91" y="10800"/>
                </a:moveTo>
                <a:cubicBezTo>
                  <a:pt x="2991" y="15113"/>
                  <a:pt x="6487" y="18609"/>
                  <a:pt x="10800" y="18609"/>
                </a:cubicBezTo>
                <a:cubicBezTo>
                  <a:pt x="15113" y="18609"/>
                  <a:pt x="18609" y="15113"/>
                  <a:pt x="18609" y="10800"/>
                </a:cubicBezTo>
                <a:cubicBezTo>
                  <a:pt x="18609" y="6487"/>
                  <a:pt x="15113" y="2991"/>
                  <a:pt x="10800" y="2991"/>
                </a:cubicBezTo>
                <a:cubicBezTo>
                  <a:pt x="6487" y="2991"/>
                  <a:pt x="2991" y="6487"/>
                  <a:pt x="2991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0" name="矩形 15"/>
          <p:cNvSpPr/>
          <p:nvPr/>
        </p:nvSpPr>
        <p:spPr>
          <a:xfrm>
            <a:off x="-14288" y="3616325"/>
            <a:ext cx="4356101" cy="19526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CC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endParaRPr/>
          </a:p>
        </p:txBody>
      </p:sp>
      <p:sp>
        <p:nvSpPr>
          <p:cNvPr id="341" name="同心圆 16"/>
          <p:cNvSpPr/>
          <p:nvPr/>
        </p:nvSpPr>
        <p:spPr>
          <a:xfrm flipV="1">
            <a:off x="3621087" y="3616324"/>
            <a:ext cx="1423988" cy="14033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2991" y="10800"/>
                </a:moveTo>
                <a:cubicBezTo>
                  <a:pt x="2991" y="15113"/>
                  <a:pt x="6487" y="18609"/>
                  <a:pt x="10800" y="18609"/>
                </a:cubicBezTo>
                <a:cubicBezTo>
                  <a:pt x="15113" y="18609"/>
                  <a:pt x="18609" y="15113"/>
                  <a:pt x="18609" y="10800"/>
                </a:cubicBezTo>
                <a:cubicBezTo>
                  <a:pt x="18609" y="6487"/>
                  <a:pt x="15113" y="2991"/>
                  <a:pt x="10800" y="2991"/>
                </a:cubicBezTo>
                <a:cubicBezTo>
                  <a:pt x="6487" y="2991"/>
                  <a:pt x="2991" y="6487"/>
                  <a:pt x="2991" y="1080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2" name="TextBox 17"/>
          <p:cNvSpPr txBox="1"/>
          <p:nvPr/>
        </p:nvSpPr>
        <p:spPr>
          <a:xfrm>
            <a:off x="6105525" y="2178050"/>
            <a:ext cx="3039111" cy="166052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02</a:t>
            </a:r>
          </a:p>
          <a:p>
            <a:pPr>
              <a:defRPr sz="12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ym typeface="+mn-ea"/>
              </a:rPr>
              <a:t>信息倒卖现象严重</a:t>
            </a:r>
            <a:endParaRPr dirty="0"/>
          </a:p>
          <a:p>
            <a:pPr>
              <a:defRPr sz="12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ym typeface="+mn-ea"/>
              </a:rPr>
              <a:t>早在</a:t>
            </a:r>
            <a:r>
              <a:rPr lang="en-US" altLang="zh-CN" dirty="0">
                <a:sym typeface="+mn-ea"/>
              </a:rPr>
              <a:t>2013</a:t>
            </a:r>
            <a:r>
              <a:rPr lang="zh-CN" altLang="en-US" dirty="0">
                <a:sym typeface="+mn-ea"/>
              </a:rPr>
              <a:t>年，就有媒体发现，申通、圆通、韵达等多家快递公司的大量快递单信息被明码标价公开出售，并且形成一个庞大的“灰色产业”，为冒领快件、入室盗窃、抢劫杀人等刑事犯罪活动打开了方便之门。</a:t>
            </a:r>
            <a:endParaRPr dirty="0"/>
          </a:p>
          <a:p>
            <a:pPr>
              <a:defRPr sz="12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endParaRPr dirty="0"/>
          </a:p>
        </p:txBody>
      </p:sp>
      <p:sp>
        <p:nvSpPr>
          <p:cNvPr id="343" name="TextBox 18"/>
          <p:cNvSpPr txBox="1"/>
          <p:nvPr/>
        </p:nvSpPr>
        <p:spPr>
          <a:xfrm>
            <a:off x="5205729" y="3822700"/>
            <a:ext cx="3797301" cy="9233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dirty="0"/>
              <a:t>03</a:t>
            </a:r>
          </a:p>
          <a:p>
            <a:pPr>
              <a:defRPr sz="12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ym typeface="+mn-ea"/>
              </a:rPr>
              <a:t>快递单信息加密是最理想的解决方式</a:t>
            </a:r>
            <a:endParaRPr lang="zh-CN" altLang="en-US" dirty="0"/>
          </a:p>
          <a:p>
            <a:pPr>
              <a:defRPr sz="12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>
                <a:sym typeface="+mn-ea"/>
              </a:rPr>
              <a:t>通过将用户的隐私信息进行加密，从而防止用户信息的泄露</a:t>
            </a:r>
            <a:r>
              <a:rPr dirty="0">
                <a:sym typeface="+mn-ea"/>
              </a:rPr>
              <a:t>。</a:t>
            </a:r>
            <a:endParaRPr dirty="0"/>
          </a:p>
        </p:txBody>
      </p:sp>
      <p:grpSp>
        <p:nvGrpSpPr>
          <p:cNvPr id="353" name="组合 32"/>
          <p:cNvGrpSpPr/>
          <p:nvPr/>
        </p:nvGrpSpPr>
        <p:grpSpPr>
          <a:xfrm>
            <a:off x="1117494" y="1829242"/>
            <a:ext cx="413114" cy="355375"/>
            <a:chOff x="0" y="0"/>
            <a:chExt cx="413113" cy="355374"/>
          </a:xfrm>
        </p:grpSpPr>
        <p:sp>
          <p:nvSpPr>
            <p:cNvPr id="344" name="Oval 217"/>
            <p:cNvSpPr/>
            <p:nvPr/>
          </p:nvSpPr>
          <p:spPr>
            <a:xfrm>
              <a:off x="165082" y="100025"/>
              <a:ext cx="81323" cy="101653"/>
            </a:xfrm>
            <a:prstGeom prst="ellipse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5" name="Freeform 218"/>
            <p:cNvSpPr/>
            <p:nvPr/>
          </p:nvSpPr>
          <p:spPr>
            <a:xfrm>
              <a:off x="219567" y="214739"/>
              <a:ext cx="72378" cy="983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38" extrusionOk="0">
                  <a:moveTo>
                    <a:pt x="20463" y="4623"/>
                  </a:moveTo>
                  <a:cubicBezTo>
                    <a:pt x="20463" y="1715"/>
                    <a:pt x="17053" y="-362"/>
                    <a:pt x="13642" y="53"/>
                  </a:cubicBezTo>
                  <a:cubicBezTo>
                    <a:pt x="13642" y="53"/>
                    <a:pt x="10800" y="53"/>
                    <a:pt x="6821" y="53"/>
                  </a:cubicBezTo>
                  <a:cubicBezTo>
                    <a:pt x="11368" y="2546"/>
                    <a:pt x="11368" y="2546"/>
                    <a:pt x="11368" y="2546"/>
                  </a:cubicBezTo>
                  <a:cubicBezTo>
                    <a:pt x="5116" y="5038"/>
                    <a:pt x="5116" y="5038"/>
                    <a:pt x="5116" y="5038"/>
                  </a:cubicBezTo>
                  <a:cubicBezTo>
                    <a:pt x="7958" y="8361"/>
                    <a:pt x="7958" y="8361"/>
                    <a:pt x="7958" y="8361"/>
                  </a:cubicBezTo>
                  <a:cubicBezTo>
                    <a:pt x="0" y="21238"/>
                    <a:pt x="0" y="21238"/>
                    <a:pt x="0" y="21238"/>
                  </a:cubicBezTo>
                  <a:cubicBezTo>
                    <a:pt x="0" y="21238"/>
                    <a:pt x="0" y="21238"/>
                    <a:pt x="0" y="21238"/>
                  </a:cubicBezTo>
                  <a:cubicBezTo>
                    <a:pt x="8526" y="20823"/>
                    <a:pt x="15916" y="18330"/>
                    <a:pt x="21600" y="15007"/>
                  </a:cubicBezTo>
                  <a:lnTo>
                    <a:pt x="20463" y="4623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6" name="Freeform 219"/>
            <p:cNvSpPr/>
            <p:nvPr/>
          </p:nvSpPr>
          <p:spPr>
            <a:xfrm>
              <a:off x="121169" y="213061"/>
              <a:ext cx="71564" cy="1000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27" y="8723"/>
                  </a:moveTo>
                  <a:cubicBezTo>
                    <a:pt x="16346" y="5400"/>
                    <a:pt x="16346" y="5400"/>
                    <a:pt x="16346" y="5400"/>
                  </a:cubicBezTo>
                  <a:cubicBezTo>
                    <a:pt x="9924" y="2908"/>
                    <a:pt x="9924" y="2908"/>
                    <a:pt x="9924" y="2908"/>
                  </a:cubicBezTo>
                  <a:cubicBezTo>
                    <a:pt x="14595" y="0"/>
                    <a:pt x="14595" y="0"/>
                    <a:pt x="14595" y="0"/>
                  </a:cubicBezTo>
                  <a:cubicBezTo>
                    <a:pt x="11092" y="0"/>
                    <a:pt x="8757" y="0"/>
                    <a:pt x="8757" y="415"/>
                  </a:cubicBezTo>
                  <a:cubicBezTo>
                    <a:pt x="8757" y="415"/>
                    <a:pt x="8757" y="415"/>
                    <a:pt x="8757" y="415"/>
                  </a:cubicBezTo>
                  <a:cubicBezTo>
                    <a:pt x="4670" y="0"/>
                    <a:pt x="1751" y="2077"/>
                    <a:pt x="1168" y="4985"/>
                  </a:cubicBezTo>
                  <a:cubicBezTo>
                    <a:pt x="0" y="15369"/>
                    <a:pt x="0" y="15369"/>
                    <a:pt x="0" y="15369"/>
                  </a:cubicBezTo>
                  <a:cubicBezTo>
                    <a:pt x="5838" y="19108"/>
                    <a:pt x="13427" y="21185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lnTo>
                    <a:pt x="13427" y="8723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7" name="Freeform 220"/>
            <p:cNvSpPr/>
            <p:nvPr/>
          </p:nvSpPr>
          <p:spPr>
            <a:xfrm>
              <a:off x="192732" y="213061"/>
              <a:ext cx="26837" cy="211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27" y="21600"/>
                  </a:moveTo>
                  <a:lnTo>
                    <a:pt x="21600" y="19938"/>
                  </a:lnTo>
                  <a:lnTo>
                    <a:pt x="18327" y="0"/>
                  </a:lnTo>
                  <a:lnTo>
                    <a:pt x="4582" y="0"/>
                  </a:lnTo>
                  <a:lnTo>
                    <a:pt x="0" y="19938"/>
                  </a:lnTo>
                  <a:lnTo>
                    <a:pt x="2618" y="21600"/>
                  </a:lnTo>
                  <a:lnTo>
                    <a:pt x="18327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8" name="Freeform 221"/>
            <p:cNvSpPr/>
            <p:nvPr/>
          </p:nvSpPr>
          <p:spPr>
            <a:xfrm>
              <a:off x="192732" y="234204"/>
              <a:ext cx="26837" cy="81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514" y="0"/>
                  </a:moveTo>
                  <a:cubicBezTo>
                    <a:pt x="18514" y="0"/>
                    <a:pt x="18514" y="0"/>
                    <a:pt x="18514" y="0"/>
                  </a:cubicBezTo>
                  <a:cubicBezTo>
                    <a:pt x="3086" y="0"/>
                    <a:pt x="3086" y="0"/>
                    <a:pt x="3086" y="0"/>
                  </a:cubicBezTo>
                  <a:cubicBezTo>
                    <a:pt x="3086" y="0"/>
                    <a:pt x="3086" y="0"/>
                    <a:pt x="3086" y="0"/>
                  </a:cubicBezTo>
                  <a:cubicBezTo>
                    <a:pt x="0" y="21086"/>
                    <a:pt x="0" y="21086"/>
                    <a:pt x="0" y="21086"/>
                  </a:cubicBezTo>
                  <a:cubicBezTo>
                    <a:pt x="0" y="21086"/>
                    <a:pt x="0" y="21086"/>
                    <a:pt x="0" y="21086"/>
                  </a:cubicBezTo>
                  <a:cubicBezTo>
                    <a:pt x="4629" y="21600"/>
                    <a:pt x="7714" y="21600"/>
                    <a:pt x="10800" y="21600"/>
                  </a:cubicBezTo>
                  <a:cubicBezTo>
                    <a:pt x="15429" y="21600"/>
                    <a:pt x="18514" y="21600"/>
                    <a:pt x="21600" y="21086"/>
                  </a:cubicBezTo>
                  <a:cubicBezTo>
                    <a:pt x="21600" y="21086"/>
                    <a:pt x="21600" y="21086"/>
                    <a:pt x="21600" y="21086"/>
                  </a:cubicBezTo>
                  <a:lnTo>
                    <a:pt x="18514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49" name="Freeform 222"/>
            <p:cNvSpPr/>
            <p:nvPr/>
          </p:nvSpPr>
          <p:spPr>
            <a:xfrm>
              <a:off x="29275" y="176467"/>
              <a:ext cx="345617" cy="1789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040" y="21600"/>
                  </a:moveTo>
                  <a:cubicBezTo>
                    <a:pt x="4920" y="21600"/>
                    <a:pt x="0" y="11845"/>
                    <a:pt x="0" y="0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2760" y="9058"/>
                    <a:pt x="6480" y="16258"/>
                    <a:pt x="11040" y="16258"/>
                  </a:cubicBezTo>
                  <a:cubicBezTo>
                    <a:pt x="14640" y="16258"/>
                    <a:pt x="17880" y="11845"/>
                    <a:pt x="18960" y="5110"/>
                  </a:cubicBezTo>
                  <a:cubicBezTo>
                    <a:pt x="21600" y="6968"/>
                    <a:pt x="21600" y="6968"/>
                    <a:pt x="21600" y="6968"/>
                  </a:cubicBezTo>
                  <a:cubicBezTo>
                    <a:pt x="20160" y="15561"/>
                    <a:pt x="15840" y="21600"/>
                    <a:pt x="11040" y="2160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0" name="Freeform 223"/>
            <p:cNvSpPr/>
            <p:nvPr/>
          </p:nvSpPr>
          <p:spPr>
            <a:xfrm>
              <a:off x="-1" y="136619"/>
              <a:ext cx="100027" cy="496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0888" y="0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1" name="Freeform 224"/>
            <p:cNvSpPr/>
            <p:nvPr/>
          </p:nvSpPr>
          <p:spPr>
            <a:xfrm>
              <a:off x="38221" y="0"/>
              <a:ext cx="346430" cy="1764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18840" y="21600"/>
                    <a:pt x="18840" y="21600"/>
                    <a:pt x="18840" y="21600"/>
                  </a:cubicBezTo>
                  <a:cubicBezTo>
                    <a:pt x="18840" y="12678"/>
                    <a:pt x="15120" y="5400"/>
                    <a:pt x="10560" y="5400"/>
                  </a:cubicBezTo>
                  <a:cubicBezTo>
                    <a:pt x="6840" y="5400"/>
                    <a:pt x="3720" y="9861"/>
                    <a:pt x="2520" y="16435"/>
                  </a:cubicBezTo>
                  <a:cubicBezTo>
                    <a:pt x="0" y="14791"/>
                    <a:pt x="0" y="14791"/>
                    <a:pt x="0" y="14791"/>
                  </a:cubicBezTo>
                  <a:cubicBezTo>
                    <a:pt x="1440" y="5870"/>
                    <a:pt x="5760" y="0"/>
                    <a:pt x="10560" y="0"/>
                  </a:cubicBezTo>
                  <a:cubicBezTo>
                    <a:pt x="16680" y="0"/>
                    <a:pt x="21600" y="9626"/>
                    <a:pt x="21600" y="2160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2" name="Freeform 225"/>
            <p:cNvSpPr/>
            <p:nvPr/>
          </p:nvSpPr>
          <p:spPr>
            <a:xfrm>
              <a:off x="311460" y="167521"/>
              <a:ext cx="101654" cy="51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1059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1" name="组合 42"/>
          <p:cNvGrpSpPr/>
          <p:nvPr/>
        </p:nvGrpSpPr>
        <p:grpSpPr>
          <a:xfrm>
            <a:off x="5252994" y="2470337"/>
            <a:ext cx="399813" cy="261041"/>
            <a:chOff x="0" y="0"/>
            <a:chExt cx="399811" cy="261040"/>
          </a:xfrm>
        </p:grpSpPr>
        <p:sp>
          <p:nvSpPr>
            <p:cNvPr id="354" name="Rectangle 240"/>
            <p:cNvSpPr/>
            <p:nvPr/>
          </p:nvSpPr>
          <p:spPr>
            <a:xfrm>
              <a:off x="40660" y="100993"/>
              <a:ext cx="95959" cy="12701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5" name="Rectangle 241"/>
            <p:cNvSpPr/>
            <p:nvPr/>
          </p:nvSpPr>
          <p:spPr>
            <a:xfrm>
              <a:off x="40660" y="132709"/>
              <a:ext cx="152071" cy="12701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6" name="Rectangle 242"/>
            <p:cNvSpPr/>
            <p:nvPr/>
          </p:nvSpPr>
          <p:spPr>
            <a:xfrm>
              <a:off x="40660" y="163610"/>
              <a:ext cx="152071" cy="12701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7" name="Rectangle 243"/>
            <p:cNvSpPr/>
            <p:nvPr/>
          </p:nvSpPr>
          <p:spPr>
            <a:xfrm>
              <a:off x="40660" y="194512"/>
              <a:ext cx="152071" cy="12701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8" name="Freeform 244"/>
            <p:cNvSpPr/>
            <p:nvPr/>
          </p:nvSpPr>
          <p:spPr>
            <a:xfrm>
              <a:off x="277305" y="134180"/>
              <a:ext cx="18705" cy="536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640" y="21600"/>
                  </a:moveTo>
                  <a:cubicBezTo>
                    <a:pt x="12960" y="20829"/>
                    <a:pt x="17280" y="20057"/>
                    <a:pt x="21600" y="19286"/>
                  </a:cubicBezTo>
                  <a:cubicBezTo>
                    <a:pt x="21600" y="2314"/>
                    <a:pt x="21600" y="2314"/>
                    <a:pt x="21600" y="2314"/>
                  </a:cubicBezTo>
                  <a:cubicBezTo>
                    <a:pt x="15120" y="771"/>
                    <a:pt x="8640" y="0"/>
                    <a:pt x="216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0" y="21600"/>
                    <a:pt x="2160" y="21600"/>
                  </a:cubicBezTo>
                  <a:cubicBezTo>
                    <a:pt x="4320" y="21600"/>
                    <a:pt x="6480" y="21600"/>
                    <a:pt x="8640" y="2160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59" name="Freeform 245"/>
            <p:cNvSpPr/>
            <p:nvPr/>
          </p:nvSpPr>
          <p:spPr>
            <a:xfrm>
              <a:off x="0" y="0"/>
              <a:ext cx="296010" cy="261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338" y="19853"/>
                  </a:moveTo>
                  <a:cubicBezTo>
                    <a:pt x="20197" y="19853"/>
                    <a:pt x="20197" y="19853"/>
                    <a:pt x="20197" y="19853"/>
                  </a:cubicBezTo>
                  <a:cubicBezTo>
                    <a:pt x="20197" y="20171"/>
                    <a:pt x="20197" y="20171"/>
                    <a:pt x="20197" y="20171"/>
                  </a:cubicBezTo>
                  <a:cubicBezTo>
                    <a:pt x="1403" y="20171"/>
                    <a:pt x="1403" y="20171"/>
                    <a:pt x="1403" y="20171"/>
                  </a:cubicBezTo>
                  <a:cubicBezTo>
                    <a:pt x="1403" y="5400"/>
                    <a:pt x="1403" y="5400"/>
                    <a:pt x="1403" y="5400"/>
                  </a:cubicBezTo>
                  <a:cubicBezTo>
                    <a:pt x="20197" y="5400"/>
                    <a:pt x="20197" y="5400"/>
                    <a:pt x="20197" y="5400"/>
                  </a:cubicBezTo>
                  <a:cubicBezTo>
                    <a:pt x="20197" y="6829"/>
                    <a:pt x="20197" y="6829"/>
                    <a:pt x="20197" y="6829"/>
                  </a:cubicBezTo>
                  <a:cubicBezTo>
                    <a:pt x="20197" y="6829"/>
                    <a:pt x="20197" y="6829"/>
                    <a:pt x="20338" y="6829"/>
                  </a:cubicBezTo>
                  <a:cubicBezTo>
                    <a:pt x="20758" y="6829"/>
                    <a:pt x="21179" y="6829"/>
                    <a:pt x="21600" y="6988"/>
                  </a:cubicBezTo>
                  <a:cubicBezTo>
                    <a:pt x="21600" y="794"/>
                    <a:pt x="21600" y="794"/>
                    <a:pt x="21600" y="794"/>
                  </a:cubicBezTo>
                  <a:cubicBezTo>
                    <a:pt x="21600" y="318"/>
                    <a:pt x="21319" y="0"/>
                    <a:pt x="20899" y="0"/>
                  </a:cubicBezTo>
                  <a:cubicBezTo>
                    <a:pt x="701" y="0"/>
                    <a:pt x="701" y="0"/>
                    <a:pt x="701" y="0"/>
                  </a:cubicBezTo>
                  <a:cubicBezTo>
                    <a:pt x="281" y="0"/>
                    <a:pt x="0" y="318"/>
                    <a:pt x="0" y="794"/>
                  </a:cubicBezTo>
                  <a:cubicBezTo>
                    <a:pt x="0" y="20965"/>
                    <a:pt x="0" y="20965"/>
                    <a:pt x="0" y="20965"/>
                  </a:cubicBezTo>
                  <a:cubicBezTo>
                    <a:pt x="0" y="21282"/>
                    <a:pt x="281" y="21600"/>
                    <a:pt x="701" y="21600"/>
                  </a:cubicBezTo>
                  <a:cubicBezTo>
                    <a:pt x="20899" y="21600"/>
                    <a:pt x="20899" y="21600"/>
                    <a:pt x="20899" y="21600"/>
                  </a:cubicBezTo>
                  <a:cubicBezTo>
                    <a:pt x="21319" y="21600"/>
                    <a:pt x="21600" y="21282"/>
                    <a:pt x="21600" y="20965"/>
                  </a:cubicBezTo>
                  <a:cubicBezTo>
                    <a:pt x="21600" y="19694"/>
                    <a:pt x="21600" y="19694"/>
                    <a:pt x="21600" y="19694"/>
                  </a:cubicBezTo>
                  <a:cubicBezTo>
                    <a:pt x="21179" y="19694"/>
                    <a:pt x="20758" y="19853"/>
                    <a:pt x="20338" y="19853"/>
                  </a:cubicBezTo>
                  <a:close/>
                  <a:moveTo>
                    <a:pt x="19216" y="1588"/>
                  </a:moveTo>
                  <a:cubicBezTo>
                    <a:pt x="19777" y="1588"/>
                    <a:pt x="20197" y="2065"/>
                    <a:pt x="20197" y="2700"/>
                  </a:cubicBezTo>
                  <a:cubicBezTo>
                    <a:pt x="20197" y="3176"/>
                    <a:pt x="19777" y="3653"/>
                    <a:pt x="19216" y="3653"/>
                  </a:cubicBezTo>
                  <a:cubicBezTo>
                    <a:pt x="18795" y="3653"/>
                    <a:pt x="18374" y="3176"/>
                    <a:pt x="18374" y="2700"/>
                  </a:cubicBezTo>
                  <a:cubicBezTo>
                    <a:pt x="18374" y="2065"/>
                    <a:pt x="18795" y="1588"/>
                    <a:pt x="19216" y="1588"/>
                  </a:cubicBezTo>
                  <a:close/>
                  <a:moveTo>
                    <a:pt x="16551" y="1588"/>
                  </a:moveTo>
                  <a:cubicBezTo>
                    <a:pt x="17112" y="1588"/>
                    <a:pt x="17532" y="2065"/>
                    <a:pt x="17532" y="2700"/>
                  </a:cubicBezTo>
                  <a:cubicBezTo>
                    <a:pt x="17532" y="3176"/>
                    <a:pt x="17112" y="3653"/>
                    <a:pt x="16551" y="3653"/>
                  </a:cubicBezTo>
                  <a:cubicBezTo>
                    <a:pt x="16130" y="3653"/>
                    <a:pt x="15709" y="3176"/>
                    <a:pt x="15709" y="2700"/>
                  </a:cubicBezTo>
                  <a:cubicBezTo>
                    <a:pt x="15709" y="2065"/>
                    <a:pt x="16130" y="1588"/>
                    <a:pt x="16551" y="1588"/>
                  </a:cubicBezTo>
                  <a:close/>
                  <a:moveTo>
                    <a:pt x="13886" y="1588"/>
                  </a:moveTo>
                  <a:cubicBezTo>
                    <a:pt x="14447" y="1588"/>
                    <a:pt x="14868" y="2065"/>
                    <a:pt x="14868" y="2700"/>
                  </a:cubicBezTo>
                  <a:cubicBezTo>
                    <a:pt x="14868" y="3176"/>
                    <a:pt x="14447" y="3653"/>
                    <a:pt x="13886" y="3653"/>
                  </a:cubicBezTo>
                  <a:cubicBezTo>
                    <a:pt x="13465" y="3653"/>
                    <a:pt x="13044" y="3176"/>
                    <a:pt x="13044" y="2700"/>
                  </a:cubicBezTo>
                  <a:cubicBezTo>
                    <a:pt x="13044" y="2065"/>
                    <a:pt x="13465" y="1588"/>
                    <a:pt x="13886" y="1588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0" name="Freeform 246"/>
            <p:cNvSpPr/>
            <p:nvPr/>
          </p:nvSpPr>
          <p:spPr>
            <a:xfrm>
              <a:off x="214276" y="96384"/>
              <a:ext cx="185536" cy="1505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06" h="20608" extrusionOk="0">
                  <a:moveTo>
                    <a:pt x="19851" y="17074"/>
                  </a:moveTo>
                  <a:cubicBezTo>
                    <a:pt x="15787" y="13650"/>
                    <a:pt x="15787" y="13650"/>
                    <a:pt x="15787" y="13650"/>
                  </a:cubicBezTo>
                  <a:cubicBezTo>
                    <a:pt x="15360" y="13386"/>
                    <a:pt x="14932" y="13386"/>
                    <a:pt x="14504" y="13386"/>
                  </a:cubicBezTo>
                  <a:cubicBezTo>
                    <a:pt x="14504" y="13386"/>
                    <a:pt x="14290" y="13650"/>
                    <a:pt x="14076" y="13650"/>
                  </a:cubicBezTo>
                  <a:cubicBezTo>
                    <a:pt x="13435" y="13123"/>
                    <a:pt x="13435" y="13123"/>
                    <a:pt x="13435" y="13123"/>
                  </a:cubicBezTo>
                  <a:cubicBezTo>
                    <a:pt x="14290" y="11279"/>
                    <a:pt x="14504" y="8908"/>
                    <a:pt x="14076" y="6801"/>
                  </a:cubicBezTo>
                  <a:cubicBezTo>
                    <a:pt x="13221" y="2060"/>
                    <a:pt x="9371" y="-838"/>
                    <a:pt x="5522" y="216"/>
                  </a:cubicBezTo>
                  <a:cubicBezTo>
                    <a:pt x="1672" y="1533"/>
                    <a:pt x="-680" y="6274"/>
                    <a:pt x="175" y="11016"/>
                  </a:cubicBezTo>
                  <a:cubicBezTo>
                    <a:pt x="1031" y="15757"/>
                    <a:pt x="5094" y="18655"/>
                    <a:pt x="8944" y="17601"/>
                  </a:cubicBezTo>
                  <a:cubicBezTo>
                    <a:pt x="10441" y="17074"/>
                    <a:pt x="11724" y="16021"/>
                    <a:pt x="12579" y="14703"/>
                  </a:cubicBezTo>
                  <a:cubicBezTo>
                    <a:pt x="13435" y="15230"/>
                    <a:pt x="13435" y="15230"/>
                    <a:pt x="13435" y="15230"/>
                  </a:cubicBezTo>
                  <a:cubicBezTo>
                    <a:pt x="13221" y="15757"/>
                    <a:pt x="13649" y="16547"/>
                    <a:pt x="14076" y="17074"/>
                  </a:cubicBezTo>
                  <a:cubicBezTo>
                    <a:pt x="18140" y="20235"/>
                    <a:pt x="18140" y="20235"/>
                    <a:pt x="18140" y="20235"/>
                  </a:cubicBezTo>
                  <a:cubicBezTo>
                    <a:pt x="18568" y="20499"/>
                    <a:pt x="18995" y="20762"/>
                    <a:pt x="19423" y="20499"/>
                  </a:cubicBezTo>
                  <a:cubicBezTo>
                    <a:pt x="19851" y="20499"/>
                    <a:pt x="20278" y="20235"/>
                    <a:pt x="20492" y="19708"/>
                  </a:cubicBezTo>
                  <a:cubicBezTo>
                    <a:pt x="20920" y="18918"/>
                    <a:pt x="20706" y="17601"/>
                    <a:pt x="19851" y="17074"/>
                  </a:cubicBezTo>
                  <a:close/>
                  <a:moveTo>
                    <a:pt x="8302" y="14440"/>
                  </a:moveTo>
                  <a:cubicBezTo>
                    <a:pt x="5736" y="15230"/>
                    <a:pt x="3383" y="13386"/>
                    <a:pt x="2742" y="10225"/>
                  </a:cubicBezTo>
                  <a:cubicBezTo>
                    <a:pt x="2100" y="7064"/>
                    <a:pt x="3597" y="4167"/>
                    <a:pt x="6164" y="3377"/>
                  </a:cubicBezTo>
                  <a:cubicBezTo>
                    <a:pt x="8516" y="2586"/>
                    <a:pt x="11082" y="4430"/>
                    <a:pt x="11724" y="7591"/>
                  </a:cubicBezTo>
                  <a:cubicBezTo>
                    <a:pt x="12152" y="10489"/>
                    <a:pt x="10655" y="13650"/>
                    <a:pt x="8302" y="1444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364" name="组合 96"/>
          <p:cNvGrpSpPr/>
          <p:nvPr/>
        </p:nvGrpSpPr>
        <p:grpSpPr>
          <a:xfrm>
            <a:off x="4143969" y="4215479"/>
            <a:ext cx="401729" cy="296011"/>
            <a:chOff x="0" y="0"/>
            <a:chExt cx="401727" cy="296010"/>
          </a:xfrm>
        </p:grpSpPr>
        <p:sp>
          <p:nvSpPr>
            <p:cNvPr id="362" name="Freeform 248"/>
            <p:cNvSpPr/>
            <p:nvPr/>
          </p:nvSpPr>
          <p:spPr>
            <a:xfrm>
              <a:off x="0" y="0"/>
              <a:ext cx="282186" cy="2691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963" y="16200"/>
                  </a:moveTo>
                  <a:cubicBezTo>
                    <a:pt x="8669" y="16200"/>
                    <a:pt x="8229" y="16046"/>
                    <a:pt x="7935" y="15891"/>
                  </a:cubicBezTo>
                  <a:cubicBezTo>
                    <a:pt x="7788" y="15891"/>
                    <a:pt x="7788" y="15891"/>
                    <a:pt x="7788" y="15891"/>
                  </a:cubicBezTo>
                  <a:cubicBezTo>
                    <a:pt x="7641" y="15891"/>
                    <a:pt x="7641" y="15891"/>
                    <a:pt x="7641" y="15891"/>
                  </a:cubicBezTo>
                  <a:cubicBezTo>
                    <a:pt x="7347" y="15891"/>
                    <a:pt x="7053" y="15891"/>
                    <a:pt x="4849" y="17126"/>
                  </a:cubicBezTo>
                  <a:cubicBezTo>
                    <a:pt x="5584" y="14966"/>
                    <a:pt x="5584" y="14966"/>
                    <a:pt x="5584" y="14966"/>
                  </a:cubicBezTo>
                  <a:cubicBezTo>
                    <a:pt x="4996" y="14503"/>
                    <a:pt x="4996" y="14503"/>
                    <a:pt x="4996" y="14503"/>
                  </a:cubicBezTo>
                  <a:cubicBezTo>
                    <a:pt x="3086" y="13114"/>
                    <a:pt x="1910" y="11263"/>
                    <a:pt x="1910" y="9257"/>
                  </a:cubicBezTo>
                  <a:cubicBezTo>
                    <a:pt x="1910" y="5246"/>
                    <a:pt x="6318" y="2006"/>
                    <a:pt x="11608" y="2006"/>
                  </a:cubicBezTo>
                  <a:cubicBezTo>
                    <a:pt x="14547" y="2006"/>
                    <a:pt x="17045" y="2931"/>
                    <a:pt x="18808" y="4474"/>
                  </a:cubicBezTo>
                  <a:cubicBezTo>
                    <a:pt x="19249" y="4474"/>
                    <a:pt x="19690" y="4474"/>
                    <a:pt x="20131" y="4474"/>
                  </a:cubicBezTo>
                  <a:cubicBezTo>
                    <a:pt x="20571" y="4474"/>
                    <a:pt x="21012" y="4474"/>
                    <a:pt x="21600" y="4474"/>
                  </a:cubicBezTo>
                  <a:cubicBezTo>
                    <a:pt x="19543" y="1851"/>
                    <a:pt x="15869" y="0"/>
                    <a:pt x="11608" y="0"/>
                  </a:cubicBezTo>
                  <a:cubicBezTo>
                    <a:pt x="5143" y="0"/>
                    <a:pt x="0" y="4166"/>
                    <a:pt x="0" y="9257"/>
                  </a:cubicBezTo>
                  <a:cubicBezTo>
                    <a:pt x="0" y="11726"/>
                    <a:pt x="1176" y="14040"/>
                    <a:pt x="3233" y="15737"/>
                  </a:cubicBezTo>
                  <a:cubicBezTo>
                    <a:pt x="1322" y="21600"/>
                    <a:pt x="1322" y="21600"/>
                    <a:pt x="1322" y="21600"/>
                  </a:cubicBezTo>
                  <a:cubicBezTo>
                    <a:pt x="3527" y="20211"/>
                    <a:pt x="3527" y="20211"/>
                    <a:pt x="3527" y="20211"/>
                  </a:cubicBezTo>
                  <a:cubicBezTo>
                    <a:pt x="5143" y="19286"/>
                    <a:pt x="6906" y="18206"/>
                    <a:pt x="7494" y="18051"/>
                  </a:cubicBezTo>
                  <a:cubicBezTo>
                    <a:pt x="8376" y="18206"/>
                    <a:pt x="9257" y="18360"/>
                    <a:pt x="10286" y="18514"/>
                  </a:cubicBezTo>
                  <a:cubicBezTo>
                    <a:pt x="9698" y="17743"/>
                    <a:pt x="9257" y="16971"/>
                    <a:pt x="8963" y="1620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3" name="Freeform 249"/>
            <p:cNvSpPr/>
            <p:nvPr/>
          </p:nvSpPr>
          <p:spPr>
            <a:xfrm>
              <a:off x="125235" y="69123"/>
              <a:ext cx="276493" cy="2268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9702"/>
                  </a:moveTo>
                  <a:cubicBezTo>
                    <a:pt x="21600" y="4393"/>
                    <a:pt x="16800" y="0"/>
                    <a:pt x="10800" y="0"/>
                  </a:cubicBezTo>
                  <a:cubicBezTo>
                    <a:pt x="4800" y="0"/>
                    <a:pt x="0" y="4393"/>
                    <a:pt x="0" y="9702"/>
                  </a:cubicBezTo>
                  <a:cubicBezTo>
                    <a:pt x="0" y="15193"/>
                    <a:pt x="4800" y="19586"/>
                    <a:pt x="10800" y="19586"/>
                  </a:cubicBezTo>
                  <a:cubicBezTo>
                    <a:pt x="12300" y="19586"/>
                    <a:pt x="13650" y="19220"/>
                    <a:pt x="14850" y="18854"/>
                  </a:cubicBezTo>
                  <a:cubicBezTo>
                    <a:pt x="15300" y="18671"/>
                    <a:pt x="19500" y="21600"/>
                    <a:pt x="19500" y="21600"/>
                  </a:cubicBezTo>
                  <a:cubicBezTo>
                    <a:pt x="18150" y="17024"/>
                    <a:pt x="18150" y="17024"/>
                    <a:pt x="18150" y="17024"/>
                  </a:cubicBezTo>
                  <a:cubicBezTo>
                    <a:pt x="20250" y="15193"/>
                    <a:pt x="21600" y="12631"/>
                    <a:pt x="21600" y="9702"/>
                  </a:cubicBezTo>
                  <a:close/>
                  <a:moveTo>
                    <a:pt x="6600" y="11166"/>
                  </a:moveTo>
                  <a:cubicBezTo>
                    <a:pt x="5700" y="10434"/>
                    <a:pt x="5700" y="10434"/>
                    <a:pt x="5700" y="10434"/>
                  </a:cubicBezTo>
                  <a:cubicBezTo>
                    <a:pt x="4650" y="11166"/>
                    <a:pt x="4650" y="11166"/>
                    <a:pt x="4650" y="11166"/>
                  </a:cubicBezTo>
                  <a:cubicBezTo>
                    <a:pt x="4950" y="9702"/>
                    <a:pt x="4950" y="9702"/>
                    <a:pt x="4950" y="9702"/>
                  </a:cubicBezTo>
                  <a:cubicBezTo>
                    <a:pt x="4050" y="8786"/>
                    <a:pt x="4050" y="8786"/>
                    <a:pt x="4050" y="8786"/>
                  </a:cubicBezTo>
                  <a:cubicBezTo>
                    <a:pt x="5250" y="8603"/>
                    <a:pt x="5250" y="8603"/>
                    <a:pt x="5250" y="8603"/>
                  </a:cubicBezTo>
                  <a:cubicBezTo>
                    <a:pt x="5700" y="7505"/>
                    <a:pt x="5700" y="7505"/>
                    <a:pt x="5700" y="7505"/>
                  </a:cubicBezTo>
                  <a:cubicBezTo>
                    <a:pt x="6150" y="8603"/>
                    <a:pt x="6150" y="8603"/>
                    <a:pt x="6150" y="8603"/>
                  </a:cubicBezTo>
                  <a:cubicBezTo>
                    <a:pt x="7200" y="8786"/>
                    <a:pt x="7200" y="8786"/>
                    <a:pt x="7200" y="8786"/>
                  </a:cubicBezTo>
                  <a:cubicBezTo>
                    <a:pt x="6450" y="9702"/>
                    <a:pt x="6450" y="9702"/>
                    <a:pt x="6450" y="9702"/>
                  </a:cubicBezTo>
                  <a:lnTo>
                    <a:pt x="6600" y="11166"/>
                  </a:lnTo>
                  <a:close/>
                  <a:moveTo>
                    <a:pt x="12300" y="11715"/>
                  </a:moveTo>
                  <a:cubicBezTo>
                    <a:pt x="10800" y="10617"/>
                    <a:pt x="10800" y="10617"/>
                    <a:pt x="10800" y="10617"/>
                  </a:cubicBezTo>
                  <a:cubicBezTo>
                    <a:pt x="9300" y="11715"/>
                    <a:pt x="9300" y="11715"/>
                    <a:pt x="9300" y="11715"/>
                  </a:cubicBezTo>
                  <a:cubicBezTo>
                    <a:pt x="9600" y="9519"/>
                    <a:pt x="9600" y="9519"/>
                    <a:pt x="9600" y="9519"/>
                  </a:cubicBezTo>
                  <a:cubicBezTo>
                    <a:pt x="8400" y="8054"/>
                    <a:pt x="8400" y="8054"/>
                    <a:pt x="8400" y="8054"/>
                  </a:cubicBezTo>
                  <a:cubicBezTo>
                    <a:pt x="10050" y="7871"/>
                    <a:pt x="10050" y="7871"/>
                    <a:pt x="10050" y="7871"/>
                  </a:cubicBezTo>
                  <a:cubicBezTo>
                    <a:pt x="10800" y="6041"/>
                    <a:pt x="10800" y="6041"/>
                    <a:pt x="10800" y="6041"/>
                  </a:cubicBezTo>
                  <a:cubicBezTo>
                    <a:pt x="11550" y="7871"/>
                    <a:pt x="11550" y="7871"/>
                    <a:pt x="11550" y="7871"/>
                  </a:cubicBezTo>
                  <a:cubicBezTo>
                    <a:pt x="13200" y="8054"/>
                    <a:pt x="13200" y="8054"/>
                    <a:pt x="13200" y="8054"/>
                  </a:cubicBezTo>
                  <a:cubicBezTo>
                    <a:pt x="12000" y="9519"/>
                    <a:pt x="12000" y="9519"/>
                    <a:pt x="12000" y="9519"/>
                  </a:cubicBezTo>
                  <a:lnTo>
                    <a:pt x="12300" y="11715"/>
                  </a:lnTo>
                  <a:close/>
                  <a:moveTo>
                    <a:pt x="16800" y="11166"/>
                  </a:moveTo>
                  <a:cubicBezTo>
                    <a:pt x="15900" y="10434"/>
                    <a:pt x="15900" y="10434"/>
                    <a:pt x="15900" y="10434"/>
                  </a:cubicBezTo>
                  <a:cubicBezTo>
                    <a:pt x="14850" y="11166"/>
                    <a:pt x="14850" y="11166"/>
                    <a:pt x="14850" y="11166"/>
                  </a:cubicBezTo>
                  <a:cubicBezTo>
                    <a:pt x="15150" y="9702"/>
                    <a:pt x="15150" y="9702"/>
                    <a:pt x="15150" y="9702"/>
                  </a:cubicBezTo>
                  <a:cubicBezTo>
                    <a:pt x="14250" y="8786"/>
                    <a:pt x="14250" y="8786"/>
                    <a:pt x="14250" y="8786"/>
                  </a:cubicBezTo>
                  <a:cubicBezTo>
                    <a:pt x="15450" y="8603"/>
                    <a:pt x="15450" y="8603"/>
                    <a:pt x="15450" y="8603"/>
                  </a:cubicBezTo>
                  <a:cubicBezTo>
                    <a:pt x="15900" y="7505"/>
                    <a:pt x="15900" y="7505"/>
                    <a:pt x="15900" y="7505"/>
                  </a:cubicBezTo>
                  <a:cubicBezTo>
                    <a:pt x="16350" y="8603"/>
                    <a:pt x="16350" y="8603"/>
                    <a:pt x="16350" y="8603"/>
                  </a:cubicBezTo>
                  <a:cubicBezTo>
                    <a:pt x="17400" y="8786"/>
                    <a:pt x="17400" y="8786"/>
                    <a:pt x="17400" y="8786"/>
                  </a:cubicBezTo>
                  <a:cubicBezTo>
                    <a:pt x="16650" y="9702"/>
                    <a:pt x="16650" y="9702"/>
                    <a:pt x="16650" y="9702"/>
                  </a:cubicBezTo>
                  <a:lnTo>
                    <a:pt x="16800" y="11166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7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" grpId="1" animBg="1" advAuto="0"/>
      <p:bldP spid="338" grpId="4" animBg="1" advAuto="0"/>
      <p:bldP spid="340" grpId="7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7" name="组合 97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635" name="直接连接符 98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36" name="直接连接符 99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38" name="Text Box 18"/>
          <p:cNvSpPr txBox="1"/>
          <p:nvPr/>
        </p:nvSpPr>
        <p:spPr>
          <a:xfrm>
            <a:off x="3635895" y="171253"/>
            <a:ext cx="187220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研究目标</a:t>
            </a:r>
          </a:p>
        </p:txBody>
      </p:sp>
      <p:grpSp>
        <p:nvGrpSpPr>
          <p:cNvPr id="1079" name="组合 12"/>
          <p:cNvGrpSpPr/>
          <p:nvPr/>
        </p:nvGrpSpPr>
        <p:grpSpPr>
          <a:xfrm>
            <a:off x="3336852" y="1141014"/>
            <a:ext cx="2540251" cy="2596359"/>
            <a:chOff x="0" y="0"/>
            <a:chExt cx="2540250" cy="2596358"/>
          </a:xfrm>
        </p:grpSpPr>
        <p:grpSp>
          <p:nvGrpSpPr>
            <p:cNvPr id="839" name="Group 205"/>
            <p:cNvGrpSpPr/>
            <p:nvPr/>
          </p:nvGrpSpPr>
          <p:grpSpPr>
            <a:xfrm>
              <a:off x="85174" y="17077"/>
              <a:ext cx="2455077" cy="2509104"/>
              <a:chOff x="0" y="0"/>
              <a:chExt cx="2455075" cy="2509103"/>
            </a:xfrm>
          </p:grpSpPr>
          <p:sp>
            <p:nvSpPr>
              <p:cNvPr id="639" name="Freeform 5"/>
              <p:cNvSpPr/>
              <p:nvPr/>
            </p:nvSpPr>
            <p:spPr>
              <a:xfrm>
                <a:off x="1216259" y="439850"/>
                <a:ext cx="588721" cy="265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61" h="20504" extrusionOk="0">
                    <a:moveTo>
                      <a:pt x="20787" y="15875"/>
                    </a:moveTo>
                    <a:cubicBezTo>
                      <a:pt x="20541" y="16402"/>
                      <a:pt x="20047" y="17456"/>
                      <a:pt x="19677" y="17192"/>
                    </a:cubicBezTo>
                    <a:cubicBezTo>
                      <a:pt x="19306" y="16929"/>
                      <a:pt x="19306" y="15612"/>
                      <a:pt x="19306" y="15085"/>
                    </a:cubicBezTo>
                    <a:cubicBezTo>
                      <a:pt x="19306" y="13241"/>
                      <a:pt x="19553" y="11397"/>
                      <a:pt x="19923" y="9817"/>
                    </a:cubicBezTo>
                    <a:cubicBezTo>
                      <a:pt x="20170" y="9027"/>
                      <a:pt x="19677" y="8500"/>
                      <a:pt x="19430" y="9290"/>
                    </a:cubicBezTo>
                    <a:cubicBezTo>
                      <a:pt x="19430" y="9290"/>
                      <a:pt x="19306" y="9553"/>
                      <a:pt x="19306" y="9817"/>
                    </a:cubicBezTo>
                    <a:cubicBezTo>
                      <a:pt x="19306" y="9553"/>
                      <a:pt x="19306" y="9290"/>
                      <a:pt x="19183" y="9290"/>
                    </a:cubicBezTo>
                    <a:cubicBezTo>
                      <a:pt x="16838" y="7183"/>
                      <a:pt x="15974" y="12714"/>
                      <a:pt x="14739" y="15875"/>
                    </a:cubicBezTo>
                    <a:cubicBezTo>
                      <a:pt x="14369" y="16929"/>
                      <a:pt x="13752" y="17456"/>
                      <a:pt x="13258" y="17456"/>
                    </a:cubicBezTo>
                    <a:cubicBezTo>
                      <a:pt x="13875" y="16139"/>
                      <a:pt x="14369" y="14822"/>
                      <a:pt x="14616" y="13768"/>
                    </a:cubicBezTo>
                    <a:cubicBezTo>
                      <a:pt x="14986" y="12451"/>
                      <a:pt x="15357" y="10080"/>
                      <a:pt x="14493" y="9027"/>
                    </a:cubicBezTo>
                    <a:cubicBezTo>
                      <a:pt x="13505" y="8236"/>
                      <a:pt x="12765" y="11134"/>
                      <a:pt x="12394" y="12451"/>
                    </a:cubicBezTo>
                    <a:cubicBezTo>
                      <a:pt x="12147" y="14031"/>
                      <a:pt x="11901" y="16402"/>
                      <a:pt x="12394" y="17719"/>
                    </a:cubicBezTo>
                    <a:cubicBezTo>
                      <a:pt x="11654" y="18773"/>
                      <a:pt x="10790" y="19563"/>
                      <a:pt x="10296" y="18773"/>
                    </a:cubicBezTo>
                    <a:cubicBezTo>
                      <a:pt x="9926" y="18246"/>
                      <a:pt x="9926" y="17456"/>
                      <a:pt x="9926" y="16929"/>
                    </a:cubicBezTo>
                    <a:cubicBezTo>
                      <a:pt x="10296" y="15875"/>
                      <a:pt x="10543" y="14822"/>
                      <a:pt x="10790" y="14295"/>
                    </a:cubicBezTo>
                    <a:cubicBezTo>
                      <a:pt x="12024" y="10080"/>
                      <a:pt x="13011" y="5339"/>
                      <a:pt x="13999" y="861"/>
                    </a:cubicBezTo>
                    <a:cubicBezTo>
                      <a:pt x="14122" y="334"/>
                      <a:pt x="13875" y="-193"/>
                      <a:pt x="13629" y="70"/>
                    </a:cubicBezTo>
                    <a:cubicBezTo>
                      <a:pt x="12024" y="1914"/>
                      <a:pt x="11530" y="6392"/>
                      <a:pt x="10790" y="9553"/>
                    </a:cubicBezTo>
                    <a:cubicBezTo>
                      <a:pt x="10790" y="9817"/>
                      <a:pt x="10666" y="9817"/>
                      <a:pt x="10666" y="10080"/>
                    </a:cubicBezTo>
                    <a:cubicBezTo>
                      <a:pt x="9309" y="9817"/>
                      <a:pt x="8321" y="10870"/>
                      <a:pt x="7334" y="12714"/>
                    </a:cubicBezTo>
                    <a:cubicBezTo>
                      <a:pt x="6223" y="14822"/>
                      <a:pt x="5606" y="18246"/>
                      <a:pt x="4125" y="19300"/>
                    </a:cubicBezTo>
                    <a:cubicBezTo>
                      <a:pt x="3137" y="19827"/>
                      <a:pt x="3384" y="16666"/>
                      <a:pt x="3754" y="13768"/>
                    </a:cubicBezTo>
                    <a:cubicBezTo>
                      <a:pt x="4125" y="12451"/>
                      <a:pt x="4371" y="11134"/>
                      <a:pt x="4618" y="9817"/>
                    </a:cubicBezTo>
                    <a:cubicBezTo>
                      <a:pt x="4742" y="9290"/>
                      <a:pt x="4248" y="8763"/>
                      <a:pt x="4125" y="9290"/>
                    </a:cubicBezTo>
                    <a:cubicBezTo>
                      <a:pt x="3754" y="10870"/>
                      <a:pt x="3384" y="12187"/>
                      <a:pt x="3261" y="13768"/>
                    </a:cubicBezTo>
                    <a:cubicBezTo>
                      <a:pt x="2890" y="15085"/>
                      <a:pt x="2520" y="16402"/>
                      <a:pt x="1903" y="17456"/>
                    </a:cubicBezTo>
                    <a:cubicBezTo>
                      <a:pt x="1409" y="18509"/>
                      <a:pt x="669" y="18509"/>
                      <a:pt x="51" y="19300"/>
                    </a:cubicBezTo>
                    <a:cubicBezTo>
                      <a:pt x="-72" y="19563"/>
                      <a:pt x="51" y="20353"/>
                      <a:pt x="175" y="20353"/>
                    </a:cubicBezTo>
                    <a:cubicBezTo>
                      <a:pt x="298" y="20353"/>
                      <a:pt x="422" y="20353"/>
                      <a:pt x="422" y="20353"/>
                    </a:cubicBezTo>
                    <a:cubicBezTo>
                      <a:pt x="545" y="20353"/>
                      <a:pt x="669" y="20090"/>
                      <a:pt x="669" y="20090"/>
                    </a:cubicBezTo>
                    <a:cubicBezTo>
                      <a:pt x="915" y="19827"/>
                      <a:pt x="1162" y="19827"/>
                      <a:pt x="1409" y="19563"/>
                    </a:cubicBezTo>
                    <a:cubicBezTo>
                      <a:pt x="1903" y="19036"/>
                      <a:pt x="2273" y="18246"/>
                      <a:pt x="2643" y="17456"/>
                    </a:cubicBezTo>
                    <a:cubicBezTo>
                      <a:pt x="2767" y="17456"/>
                      <a:pt x="2767" y="17456"/>
                      <a:pt x="2767" y="17192"/>
                    </a:cubicBezTo>
                    <a:cubicBezTo>
                      <a:pt x="2767" y="18509"/>
                      <a:pt x="2767" y="19563"/>
                      <a:pt x="3261" y="20090"/>
                    </a:cubicBezTo>
                    <a:cubicBezTo>
                      <a:pt x="4248" y="21407"/>
                      <a:pt x="5482" y="19300"/>
                      <a:pt x="6099" y="17719"/>
                    </a:cubicBezTo>
                    <a:cubicBezTo>
                      <a:pt x="6346" y="17192"/>
                      <a:pt x="6593" y="16666"/>
                      <a:pt x="6717" y="16139"/>
                    </a:cubicBezTo>
                    <a:cubicBezTo>
                      <a:pt x="6470" y="17983"/>
                      <a:pt x="6593" y="20090"/>
                      <a:pt x="7827" y="20090"/>
                    </a:cubicBezTo>
                    <a:cubicBezTo>
                      <a:pt x="8321" y="20090"/>
                      <a:pt x="8938" y="19300"/>
                      <a:pt x="9432" y="17983"/>
                    </a:cubicBezTo>
                    <a:cubicBezTo>
                      <a:pt x="9432" y="18246"/>
                      <a:pt x="9432" y="18246"/>
                      <a:pt x="9432" y="18509"/>
                    </a:cubicBezTo>
                    <a:cubicBezTo>
                      <a:pt x="10173" y="21407"/>
                      <a:pt x="11530" y="20353"/>
                      <a:pt x="12765" y="18509"/>
                    </a:cubicBezTo>
                    <a:cubicBezTo>
                      <a:pt x="13629" y="19827"/>
                      <a:pt x="14863" y="17456"/>
                      <a:pt x="15357" y="16139"/>
                    </a:cubicBezTo>
                    <a:cubicBezTo>
                      <a:pt x="15480" y="15875"/>
                      <a:pt x="15603" y="15612"/>
                      <a:pt x="15603" y="15348"/>
                    </a:cubicBezTo>
                    <a:cubicBezTo>
                      <a:pt x="15480" y="16929"/>
                      <a:pt x="15603" y="18246"/>
                      <a:pt x="16344" y="18773"/>
                    </a:cubicBezTo>
                    <a:cubicBezTo>
                      <a:pt x="17455" y="19563"/>
                      <a:pt x="18195" y="17456"/>
                      <a:pt x="18813" y="15085"/>
                    </a:cubicBezTo>
                    <a:cubicBezTo>
                      <a:pt x="18813" y="15612"/>
                      <a:pt x="18813" y="16139"/>
                      <a:pt x="18813" y="16666"/>
                    </a:cubicBezTo>
                    <a:cubicBezTo>
                      <a:pt x="19183" y="19563"/>
                      <a:pt x="20541" y="17983"/>
                      <a:pt x="21281" y="16929"/>
                    </a:cubicBezTo>
                    <a:cubicBezTo>
                      <a:pt x="21528" y="16402"/>
                      <a:pt x="21158" y="15348"/>
                      <a:pt x="20787" y="15875"/>
                    </a:cubicBezTo>
                    <a:close/>
                    <a:moveTo>
                      <a:pt x="11530" y="9027"/>
                    </a:moveTo>
                    <a:cubicBezTo>
                      <a:pt x="11901" y="6919"/>
                      <a:pt x="12271" y="4812"/>
                      <a:pt x="12888" y="3231"/>
                    </a:cubicBezTo>
                    <a:cubicBezTo>
                      <a:pt x="12518" y="5075"/>
                      <a:pt x="12024" y="6919"/>
                      <a:pt x="11530" y="9027"/>
                    </a:cubicBezTo>
                    <a:close/>
                    <a:moveTo>
                      <a:pt x="9309" y="16402"/>
                    </a:moveTo>
                    <a:cubicBezTo>
                      <a:pt x="8938" y="17192"/>
                      <a:pt x="8568" y="18246"/>
                      <a:pt x="8074" y="18773"/>
                    </a:cubicBezTo>
                    <a:cubicBezTo>
                      <a:pt x="6840" y="19827"/>
                      <a:pt x="7210" y="16402"/>
                      <a:pt x="7457" y="15348"/>
                    </a:cubicBezTo>
                    <a:cubicBezTo>
                      <a:pt x="8074" y="12714"/>
                      <a:pt x="9062" y="11661"/>
                      <a:pt x="10296" y="11397"/>
                    </a:cubicBezTo>
                    <a:cubicBezTo>
                      <a:pt x="9926" y="12978"/>
                      <a:pt x="9432" y="14558"/>
                      <a:pt x="9432" y="16139"/>
                    </a:cubicBezTo>
                    <a:cubicBezTo>
                      <a:pt x="9309" y="16402"/>
                      <a:pt x="9309" y="16402"/>
                      <a:pt x="9309" y="16402"/>
                    </a:cubicBezTo>
                    <a:close/>
                    <a:moveTo>
                      <a:pt x="12641" y="14822"/>
                    </a:moveTo>
                    <a:cubicBezTo>
                      <a:pt x="12765" y="14031"/>
                      <a:pt x="13752" y="8763"/>
                      <a:pt x="14369" y="10607"/>
                    </a:cubicBezTo>
                    <a:cubicBezTo>
                      <a:pt x="14863" y="12187"/>
                      <a:pt x="13629" y="15348"/>
                      <a:pt x="13135" y="16139"/>
                    </a:cubicBezTo>
                    <a:cubicBezTo>
                      <a:pt x="13011" y="16402"/>
                      <a:pt x="12888" y="16666"/>
                      <a:pt x="12765" y="16929"/>
                    </a:cubicBezTo>
                    <a:cubicBezTo>
                      <a:pt x="12641" y="16402"/>
                      <a:pt x="12641" y="15875"/>
                      <a:pt x="12641" y="14822"/>
                    </a:cubicBezTo>
                    <a:close/>
                    <a:moveTo>
                      <a:pt x="17578" y="16666"/>
                    </a:moveTo>
                    <a:cubicBezTo>
                      <a:pt x="17331" y="17456"/>
                      <a:pt x="16961" y="17983"/>
                      <a:pt x="16591" y="17719"/>
                    </a:cubicBezTo>
                    <a:cubicBezTo>
                      <a:pt x="15727" y="17456"/>
                      <a:pt x="16221" y="15085"/>
                      <a:pt x="16467" y="14031"/>
                    </a:cubicBezTo>
                    <a:cubicBezTo>
                      <a:pt x="16961" y="11661"/>
                      <a:pt x="17702" y="10344"/>
                      <a:pt x="19059" y="10344"/>
                    </a:cubicBezTo>
                    <a:cubicBezTo>
                      <a:pt x="19059" y="10344"/>
                      <a:pt x="19059" y="10344"/>
                      <a:pt x="19183" y="10344"/>
                    </a:cubicBezTo>
                    <a:cubicBezTo>
                      <a:pt x="18566" y="12451"/>
                      <a:pt x="18319" y="14822"/>
                      <a:pt x="17578" y="166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0" name="Freeform 6"/>
              <p:cNvSpPr/>
              <p:nvPr/>
            </p:nvSpPr>
            <p:spPr>
              <a:xfrm>
                <a:off x="1346112" y="515926"/>
                <a:ext cx="19754" cy="16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17" h="21600" extrusionOk="0">
                    <a:moveTo>
                      <a:pt x="7382" y="21600"/>
                    </a:moveTo>
                    <a:cubicBezTo>
                      <a:pt x="10468" y="21600"/>
                      <a:pt x="13554" y="21600"/>
                      <a:pt x="13554" y="17280"/>
                    </a:cubicBezTo>
                    <a:cubicBezTo>
                      <a:pt x="16639" y="12960"/>
                      <a:pt x="19725" y="8640"/>
                      <a:pt x="16639" y="4320"/>
                    </a:cubicBezTo>
                    <a:cubicBezTo>
                      <a:pt x="16639" y="0"/>
                      <a:pt x="13554" y="0"/>
                      <a:pt x="10468" y="0"/>
                    </a:cubicBezTo>
                    <a:cubicBezTo>
                      <a:pt x="7382" y="0"/>
                      <a:pt x="1211" y="0"/>
                      <a:pt x="1211" y="4320"/>
                    </a:cubicBezTo>
                    <a:cubicBezTo>
                      <a:pt x="-1875" y="12960"/>
                      <a:pt x="1211" y="17280"/>
                      <a:pt x="7382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1" name="Freeform 7"/>
              <p:cNvSpPr/>
              <p:nvPr/>
            </p:nvSpPr>
            <p:spPr>
              <a:xfrm>
                <a:off x="1034482" y="156018"/>
                <a:ext cx="411958" cy="3122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41" extrusionOk="0">
                    <a:moveTo>
                      <a:pt x="0" y="176"/>
                    </a:moveTo>
                    <a:cubicBezTo>
                      <a:pt x="0" y="3463"/>
                      <a:pt x="357" y="6750"/>
                      <a:pt x="536" y="10037"/>
                    </a:cubicBezTo>
                    <a:cubicBezTo>
                      <a:pt x="714" y="13793"/>
                      <a:pt x="536" y="17550"/>
                      <a:pt x="714" y="21306"/>
                    </a:cubicBezTo>
                    <a:cubicBezTo>
                      <a:pt x="714" y="21306"/>
                      <a:pt x="893" y="21541"/>
                      <a:pt x="893" y="21541"/>
                    </a:cubicBezTo>
                    <a:cubicBezTo>
                      <a:pt x="4463" y="21541"/>
                      <a:pt x="8033" y="20837"/>
                      <a:pt x="11603" y="20602"/>
                    </a:cubicBezTo>
                    <a:cubicBezTo>
                      <a:pt x="14995" y="20367"/>
                      <a:pt x="18208" y="20367"/>
                      <a:pt x="21421" y="19428"/>
                    </a:cubicBezTo>
                    <a:cubicBezTo>
                      <a:pt x="21600" y="19428"/>
                      <a:pt x="21600" y="19193"/>
                      <a:pt x="21600" y="19193"/>
                    </a:cubicBezTo>
                    <a:cubicBezTo>
                      <a:pt x="21421" y="18958"/>
                      <a:pt x="21421" y="18958"/>
                      <a:pt x="21243" y="18724"/>
                    </a:cubicBezTo>
                    <a:cubicBezTo>
                      <a:pt x="21243" y="18489"/>
                      <a:pt x="20886" y="18724"/>
                      <a:pt x="21064" y="18958"/>
                    </a:cubicBezTo>
                    <a:cubicBezTo>
                      <a:pt x="21243" y="19193"/>
                      <a:pt x="17494" y="19898"/>
                      <a:pt x="16959" y="19898"/>
                    </a:cubicBezTo>
                    <a:cubicBezTo>
                      <a:pt x="15352" y="20132"/>
                      <a:pt x="13924" y="20132"/>
                      <a:pt x="12317" y="20132"/>
                    </a:cubicBezTo>
                    <a:cubicBezTo>
                      <a:pt x="9283" y="20367"/>
                      <a:pt x="6069" y="20837"/>
                      <a:pt x="2856" y="21071"/>
                    </a:cubicBezTo>
                    <a:cubicBezTo>
                      <a:pt x="2499" y="21071"/>
                      <a:pt x="1071" y="21541"/>
                      <a:pt x="1071" y="20367"/>
                    </a:cubicBezTo>
                    <a:cubicBezTo>
                      <a:pt x="893" y="19428"/>
                      <a:pt x="893" y="18724"/>
                      <a:pt x="893" y="17784"/>
                    </a:cubicBezTo>
                    <a:cubicBezTo>
                      <a:pt x="893" y="15671"/>
                      <a:pt x="893" y="13793"/>
                      <a:pt x="893" y="11680"/>
                    </a:cubicBezTo>
                    <a:cubicBezTo>
                      <a:pt x="714" y="7689"/>
                      <a:pt x="179" y="3932"/>
                      <a:pt x="357" y="176"/>
                    </a:cubicBezTo>
                    <a:cubicBezTo>
                      <a:pt x="357" y="-59"/>
                      <a:pt x="0" y="-59"/>
                      <a:pt x="0" y="17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2" name="Freeform 8"/>
              <p:cNvSpPr/>
              <p:nvPr/>
            </p:nvSpPr>
            <p:spPr>
              <a:xfrm>
                <a:off x="1085481" y="356383"/>
                <a:ext cx="57349" cy="106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0" h="21205" extrusionOk="0">
                    <a:moveTo>
                      <a:pt x="3600" y="20250"/>
                    </a:moveTo>
                    <a:cubicBezTo>
                      <a:pt x="2400" y="16875"/>
                      <a:pt x="2400" y="12825"/>
                      <a:pt x="2400" y="8775"/>
                    </a:cubicBezTo>
                    <a:cubicBezTo>
                      <a:pt x="2400" y="6750"/>
                      <a:pt x="2400" y="4725"/>
                      <a:pt x="2400" y="3375"/>
                    </a:cubicBezTo>
                    <a:cubicBezTo>
                      <a:pt x="2400" y="1350"/>
                      <a:pt x="2400" y="675"/>
                      <a:pt x="6000" y="675"/>
                    </a:cubicBezTo>
                    <a:cubicBezTo>
                      <a:pt x="7200" y="675"/>
                      <a:pt x="14400" y="0"/>
                      <a:pt x="14400" y="2025"/>
                    </a:cubicBezTo>
                    <a:cubicBezTo>
                      <a:pt x="14400" y="3375"/>
                      <a:pt x="15600" y="4725"/>
                      <a:pt x="15600" y="6075"/>
                    </a:cubicBezTo>
                    <a:cubicBezTo>
                      <a:pt x="16800" y="10800"/>
                      <a:pt x="18000" y="15525"/>
                      <a:pt x="18000" y="20250"/>
                    </a:cubicBezTo>
                    <a:cubicBezTo>
                      <a:pt x="18000" y="20925"/>
                      <a:pt x="20400" y="20925"/>
                      <a:pt x="20400" y="20250"/>
                    </a:cubicBezTo>
                    <a:cubicBezTo>
                      <a:pt x="20400" y="13500"/>
                      <a:pt x="16800" y="7425"/>
                      <a:pt x="16800" y="675"/>
                    </a:cubicBezTo>
                    <a:cubicBezTo>
                      <a:pt x="16800" y="0"/>
                      <a:pt x="16800" y="0"/>
                      <a:pt x="15600" y="0"/>
                    </a:cubicBezTo>
                    <a:cubicBezTo>
                      <a:pt x="10800" y="0"/>
                      <a:pt x="6000" y="0"/>
                      <a:pt x="0" y="0"/>
                    </a:cubicBezTo>
                    <a:cubicBezTo>
                      <a:pt x="0" y="0"/>
                      <a:pt x="0" y="0"/>
                      <a:pt x="0" y="675"/>
                    </a:cubicBezTo>
                    <a:cubicBezTo>
                      <a:pt x="2400" y="7425"/>
                      <a:pt x="-1200" y="14175"/>
                      <a:pt x="2400" y="20925"/>
                    </a:cubicBezTo>
                    <a:cubicBezTo>
                      <a:pt x="2400" y="21600"/>
                      <a:pt x="4800" y="20925"/>
                      <a:pt x="3600" y="202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3" name="Freeform 9"/>
              <p:cNvSpPr/>
              <p:nvPr/>
            </p:nvSpPr>
            <p:spPr>
              <a:xfrm>
                <a:off x="1087679" y="358363"/>
                <a:ext cx="49198" cy="1008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6" h="20784" extrusionOk="0">
                    <a:moveTo>
                      <a:pt x="2036" y="2379"/>
                    </a:moveTo>
                    <a:cubicBezTo>
                      <a:pt x="3476" y="1682"/>
                      <a:pt x="4916" y="1682"/>
                      <a:pt x="6356" y="986"/>
                    </a:cubicBezTo>
                    <a:cubicBezTo>
                      <a:pt x="6356" y="986"/>
                      <a:pt x="6356" y="289"/>
                      <a:pt x="4916" y="289"/>
                    </a:cubicBezTo>
                    <a:cubicBezTo>
                      <a:pt x="3476" y="1682"/>
                      <a:pt x="2036" y="3076"/>
                      <a:pt x="596" y="4469"/>
                    </a:cubicBezTo>
                    <a:cubicBezTo>
                      <a:pt x="-844" y="5166"/>
                      <a:pt x="596" y="5863"/>
                      <a:pt x="2036" y="5166"/>
                    </a:cubicBezTo>
                    <a:cubicBezTo>
                      <a:pt x="3476" y="4469"/>
                      <a:pt x="6356" y="3773"/>
                      <a:pt x="7796" y="2379"/>
                    </a:cubicBezTo>
                    <a:cubicBezTo>
                      <a:pt x="7796" y="2379"/>
                      <a:pt x="6356" y="1682"/>
                      <a:pt x="6356" y="1682"/>
                    </a:cubicBezTo>
                    <a:cubicBezTo>
                      <a:pt x="4916" y="3076"/>
                      <a:pt x="3476" y="4469"/>
                      <a:pt x="2036" y="5863"/>
                    </a:cubicBezTo>
                    <a:cubicBezTo>
                      <a:pt x="596" y="6560"/>
                      <a:pt x="2036" y="7257"/>
                      <a:pt x="3476" y="6560"/>
                    </a:cubicBezTo>
                    <a:cubicBezTo>
                      <a:pt x="6356" y="5166"/>
                      <a:pt x="9236" y="3773"/>
                      <a:pt x="12116" y="2379"/>
                    </a:cubicBezTo>
                    <a:cubicBezTo>
                      <a:pt x="12116" y="2379"/>
                      <a:pt x="12116" y="2379"/>
                      <a:pt x="10676" y="1682"/>
                    </a:cubicBezTo>
                    <a:cubicBezTo>
                      <a:pt x="7796" y="3773"/>
                      <a:pt x="3476" y="5863"/>
                      <a:pt x="2036" y="7953"/>
                    </a:cubicBezTo>
                    <a:cubicBezTo>
                      <a:pt x="596" y="8650"/>
                      <a:pt x="3476" y="9347"/>
                      <a:pt x="3476" y="8650"/>
                    </a:cubicBezTo>
                    <a:cubicBezTo>
                      <a:pt x="7796" y="6560"/>
                      <a:pt x="10676" y="3773"/>
                      <a:pt x="14996" y="1682"/>
                    </a:cubicBezTo>
                    <a:cubicBezTo>
                      <a:pt x="13556" y="1682"/>
                      <a:pt x="13556" y="1682"/>
                      <a:pt x="13556" y="986"/>
                    </a:cubicBezTo>
                    <a:cubicBezTo>
                      <a:pt x="9236" y="3773"/>
                      <a:pt x="4916" y="6560"/>
                      <a:pt x="2036" y="9347"/>
                    </a:cubicBezTo>
                    <a:cubicBezTo>
                      <a:pt x="2036" y="10044"/>
                      <a:pt x="3476" y="10740"/>
                      <a:pt x="3476" y="10044"/>
                    </a:cubicBezTo>
                    <a:cubicBezTo>
                      <a:pt x="7796" y="7953"/>
                      <a:pt x="10676" y="6560"/>
                      <a:pt x="13556" y="4469"/>
                    </a:cubicBezTo>
                    <a:cubicBezTo>
                      <a:pt x="13556" y="3773"/>
                      <a:pt x="12116" y="3773"/>
                      <a:pt x="12116" y="3773"/>
                    </a:cubicBezTo>
                    <a:cubicBezTo>
                      <a:pt x="7796" y="6560"/>
                      <a:pt x="3476" y="9347"/>
                      <a:pt x="596" y="12134"/>
                    </a:cubicBezTo>
                    <a:cubicBezTo>
                      <a:pt x="596" y="12831"/>
                      <a:pt x="2036" y="13527"/>
                      <a:pt x="2036" y="12831"/>
                    </a:cubicBezTo>
                    <a:cubicBezTo>
                      <a:pt x="6356" y="10740"/>
                      <a:pt x="10676" y="8650"/>
                      <a:pt x="14996" y="5863"/>
                    </a:cubicBezTo>
                    <a:cubicBezTo>
                      <a:pt x="14996" y="5863"/>
                      <a:pt x="13556" y="5166"/>
                      <a:pt x="12116" y="5863"/>
                    </a:cubicBezTo>
                    <a:cubicBezTo>
                      <a:pt x="7796" y="7953"/>
                      <a:pt x="4916" y="10740"/>
                      <a:pt x="2036" y="14224"/>
                    </a:cubicBezTo>
                    <a:cubicBezTo>
                      <a:pt x="2036" y="14224"/>
                      <a:pt x="3476" y="14921"/>
                      <a:pt x="3476" y="14224"/>
                    </a:cubicBezTo>
                    <a:cubicBezTo>
                      <a:pt x="7796" y="12134"/>
                      <a:pt x="10676" y="10740"/>
                      <a:pt x="14996" y="8650"/>
                    </a:cubicBezTo>
                    <a:cubicBezTo>
                      <a:pt x="13556" y="7953"/>
                      <a:pt x="13556" y="7953"/>
                      <a:pt x="12116" y="7953"/>
                    </a:cubicBezTo>
                    <a:cubicBezTo>
                      <a:pt x="10676" y="10740"/>
                      <a:pt x="6356" y="13527"/>
                      <a:pt x="3476" y="16315"/>
                    </a:cubicBezTo>
                    <a:cubicBezTo>
                      <a:pt x="2036" y="17011"/>
                      <a:pt x="3476" y="17708"/>
                      <a:pt x="4916" y="17011"/>
                    </a:cubicBezTo>
                    <a:cubicBezTo>
                      <a:pt x="9236" y="14224"/>
                      <a:pt x="13556" y="11437"/>
                      <a:pt x="16436" y="9347"/>
                    </a:cubicBezTo>
                    <a:cubicBezTo>
                      <a:pt x="16436" y="8650"/>
                      <a:pt x="14996" y="8650"/>
                      <a:pt x="14996" y="8650"/>
                    </a:cubicBezTo>
                    <a:cubicBezTo>
                      <a:pt x="10676" y="12134"/>
                      <a:pt x="4916" y="15618"/>
                      <a:pt x="2036" y="19102"/>
                    </a:cubicBezTo>
                    <a:cubicBezTo>
                      <a:pt x="2036" y="19102"/>
                      <a:pt x="3476" y="19798"/>
                      <a:pt x="3476" y="19798"/>
                    </a:cubicBezTo>
                    <a:cubicBezTo>
                      <a:pt x="6356" y="16315"/>
                      <a:pt x="12116" y="13527"/>
                      <a:pt x="16436" y="10044"/>
                    </a:cubicBezTo>
                    <a:cubicBezTo>
                      <a:pt x="16436" y="9347"/>
                      <a:pt x="16436" y="9347"/>
                      <a:pt x="14996" y="9347"/>
                    </a:cubicBezTo>
                    <a:cubicBezTo>
                      <a:pt x="12116" y="12134"/>
                      <a:pt x="9236" y="14921"/>
                      <a:pt x="6356" y="17011"/>
                    </a:cubicBezTo>
                    <a:cubicBezTo>
                      <a:pt x="6356" y="17708"/>
                      <a:pt x="7796" y="18405"/>
                      <a:pt x="9236" y="17708"/>
                    </a:cubicBezTo>
                    <a:cubicBezTo>
                      <a:pt x="13556" y="15618"/>
                      <a:pt x="17876" y="12831"/>
                      <a:pt x="20756" y="10044"/>
                    </a:cubicBezTo>
                    <a:cubicBezTo>
                      <a:pt x="20756" y="9347"/>
                      <a:pt x="19316" y="9347"/>
                      <a:pt x="17876" y="9347"/>
                    </a:cubicBezTo>
                    <a:cubicBezTo>
                      <a:pt x="14996" y="12831"/>
                      <a:pt x="10676" y="15618"/>
                      <a:pt x="7796" y="19102"/>
                    </a:cubicBezTo>
                    <a:cubicBezTo>
                      <a:pt x="7796" y="19798"/>
                      <a:pt x="9236" y="20495"/>
                      <a:pt x="9236" y="19798"/>
                    </a:cubicBezTo>
                    <a:cubicBezTo>
                      <a:pt x="12116" y="17708"/>
                      <a:pt x="14996" y="15618"/>
                      <a:pt x="17876" y="13527"/>
                    </a:cubicBezTo>
                    <a:cubicBezTo>
                      <a:pt x="19316" y="12831"/>
                      <a:pt x="16436" y="12134"/>
                      <a:pt x="16436" y="12831"/>
                    </a:cubicBezTo>
                    <a:cubicBezTo>
                      <a:pt x="13556" y="14921"/>
                      <a:pt x="12116" y="17011"/>
                      <a:pt x="9236" y="19102"/>
                    </a:cubicBezTo>
                    <a:cubicBezTo>
                      <a:pt x="9236" y="19798"/>
                      <a:pt x="10676" y="19798"/>
                      <a:pt x="12116" y="19798"/>
                    </a:cubicBezTo>
                    <a:cubicBezTo>
                      <a:pt x="13556" y="17708"/>
                      <a:pt x="16436" y="16315"/>
                      <a:pt x="19316" y="14921"/>
                    </a:cubicBezTo>
                    <a:cubicBezTo>
                      <a:pt x="17876" y="14921"/>
                      <a:pt x="17876" y="14224"/>
                      <a:pt x="16436" y="14224"/>
                    </a:cubicBezTo>
                    <a:cubicBezTo>
                      <a:pt x="14996" y="16315"/>
                      <a:pt x="13556" y="18405"/>
                      <a:pt x="12116" y="19798"/>
                    </a:cubicBezTo>
                    <a:cubicBezTo>
                      <a:pt x="10676" y="20495"/>
                      <a:pt x="13556" y="21192"/>
                      <a:pt x="13556" y="20495"/>
                    </a:cubicBezTo>
                    <a:cubicBezTo>
                      <a:pt x="14996" y="19102"/>
                      <a:pt x="17876" y="17708"/>
                      <a:pt x="19316" y="16315"/>
                    </a:cubicBezTo>
                    <a:cubicBezTo>
                      <a:pt x="19316" y="16315"/>
                      <a:pt x="17876" y="15618"/>
                      <a:pt x="17876" y="15618"/>
                    </a:cubicBezTo>
                    <a:cubicBezTo>
                      <a:pt x="16436" y="17011"/>
                      <a:pt x="14996" y="18405"/>
                      <a:pt x="13556" y="19798"/>
                    </a:cubicBezTo>
                    <a:cubicBezTo>
                      <a:pt x="13556" y="20495"/>
                      <a:pt x="14996" y="20495"/>
                      <a:pt x="16436" y="19798"/>
                    </a:cubicBezTo>
                    <a:cubicBezTo>
                      <a:pt x="16436" y="19798"/>
                      <a:pt x="17876" y="19798"/>
                      <a:pt x="17876" y="19798"/>
                    </a:cubicBezTo>
                    <a:cubicBezTo>
                      <a:pt x="17876" y="20495"/>
                      <a:pt x="20756" y="20495"/>
                      <a:pt x="20756" y="19798"/>
                    </a:cubicBezTo>
                    <a:cubicBezTo>
                      <a:pt x="20756" y="18405"/>
                      <a:pt x="20756" y="18405"/>
                      <a:pt x="19316" y="17708"/>
                    </a:cubicBezTo>
                    <a:cubicBezTo>
                      <a:pt x="19316" y="17011"/>
                      <a:pt x="17876" y="17011"/>
                      <a:pt x="17876" y="17011"/>
                    </a:cubicBezTo>
                    <a:cubicBezTo>
                      <a:pt x="16436" y="18405"/>
                      <a:pt x="14996" y="18405"/>
                      <a:pt x="13556" y="19798"/>
                    </a:cubicBezTo>
                    <a:cubicBezTo>
                      <a:pt x="14996" y="19798"/>
                      <a:pt x="14996" y="19798"/>
                      <a:pt x="16436" y="19798"/>
                    </a:cubicBezTo>
                    <a:cubicBezTo>
                      <a:pt x="16436" y="18405"/>
                      <a:pt x="17876" y="17708"/>
                      <a:pt x="19316" y="16315"/>
                    </a:cubicBezTo>
                    <a:cubicBezTo>
                      <a:pt x="19316" y="15618"/>
                      <a:pt x="17876" y="14921"/>
                      <a:pt x="17876" y="15618"/>
                    </a:cubicBezTo>
                    <a:cubicBezTo>
                      <a:pt x="14996" y="17011"/>
                      <a:pt x="13556" y="18405"/>
                      <a:pt x="12116" y="19798"/>
                    </a:cubicBezTo>
                    <a:cubicBezTo>
                      <a:pt x="12116" y="20495"/>
                      <a:pt x="13556" y="20495"/>
                      <a:pt x="13556" y="20495"/>
                    </a:cubicBezTo>
                    <a:cubicBezTo>
                      <a:pt x="16436" y="18405"/>
                      <a:pt x="17876" y="17011"/>
                      <a:pt x="19316" y="14921"/>
                    </a:cubicBezTo>
                    <a:cubicBezTo>
                      <a:pt x="19316" y="14224"/>
                      <a:pt x="17876" y="13527"/>
                      <a:pt x="16436" y="14224"/>
                    </a:cubicBezTo>
                    <a:cubicBezTo>
                      <a:pt x="14996" y="15618"/>
                      <a:pt x="12116" y="17708"/>
                      <a:pt x="9236" y="19102"/>
                    </a:cubicBezTo>
                    <a:cubicBezTo>
                      <a:pt x="10676" y="19102"/>
                      <a:pt x="10676" y="19102"/>
                      <a:pt x="12116" y="19798"/>
                    </a:cubicBezTo>
                    <a:cubicBezTo>
                      <a:pt x="13556" y="17011"/>
                      <a:pt x="14996" y="15618"/>
                      <a:pt x="17876" y="13527"/>
                    </a:cubicBezTo>
                    <a:cubicBezTo>
                      <a:pt x="17876" y="13527"/>
                      <a:pt x="16436" y="12831"/>
                      <a:pt x="16436" y="12831"/>
                    </a:cubicBezTo>
                    <a:cubicBezTo>
                      <a:pt x="13556" y="14921"/>
                      <a:pt x="10676" y="17011"/>
                      <a:pt x="7796" y="19102"/>
                    </a:cubicBezTo>
                    <a:cubicBezTo>
                      <a:pt x="7796" y="19102"/>
                      <a:pt x="9236" y="19798"/>
                      <a:pt x="9236" y="19798"/>
                    </a:cubicBezTo>
                    <a:cubicBezTo>
                      <a:pt x="13556" y="16315"/>
                      <a:pt x="16436" y="13527"/>
                      <a:pt x="20756" y="10044"/>
                    </a:cubicBezTo>
                    <a:cubicBezTo>
                      <a:pt x="19316" y="10044"/>
                      <a:pt x="19316" y="10044"/>
                      <a:pt x="17876" y="9347"/>
                    </a:cubicBezTo>
                    <a:cubicBezTo>
                      <a:pt x="14996" y="12831"/>
                      <a:pt x="12116" y="14921"/>
                      <a:pt x="7796" y="17011"/>
                    </a:cubicBezTo>
                    <a:cubicBezTo>
                      <a:pt x="7796" y="17011"/>
                      <a:pt x="7796" y="17708"/>
                      <a:pt x="9236" y="17708"/>
                    </a:cubicBezTo>
                    <a:cubicBezTo>
                      <a:pt x="12116" y="14921"/>
                      <a:pt x="13556" y="12134"/>
                      <a:pt x="16436" y="10044"/>
                    </a:cubicBezTo>
                    <a:cubicBezTo>
                      <a:pt x="17876" y="9347"/>
                      <a:pt x="16436" y="8650"/>
                      <a:pt x="14996" y="9347"/>
                    </a:cubicBezTo>
                    <a:cubicBezTo>
                      <a:pt x="10676" y="12831"/>
                      <a:pt x="4916" y="15618"/>
                      <a:pt x="2036" y="19102"/>
                    </a:cubicBezTo>
                    <a:cubicBezTo>
                      <a:pt x="596" y="19798"/>
                      <a:pt x="3476" y="20495"/>
                      <a:pt x="3476" y="19798"/>
                    </a:cubicBezTo>
                    <a:cubicBezTo>
                      <a:pt x="7796" y="15618"/>
                      <a:pt x="12116" y="12134"/>
                      <a:pt x="16436" y="9347"/>
                    </a:cubicBezTo>
                    <a:cubicBezTo>
                      <a:pt x="17876" y="8650"/>
                      <a:pt x="16436" y="7953"/>
                      <a:pt x="14996" y="8650"/>
                    </a:cubicBezTo>
                    <a:cubicBezTo>
                      <a:pt x="10676" y="10740"/>
                      <a:pt x="7796" y="13527"/>
                      <a:pt x="3476" y="16315"/>
                    </a:cubicBezTo>
                    <a:cubicBezTo>
                      <a:pt x="3476" y="16315"/>
                      <a:pt x="4916" y="16315"/>
                      <a:pt x="4916" y="17011"/>
                    </a:cubicBezTo>
                    <a:cubicBezTo>
                      <a:pt x="7796" y="13527"/>
                      <a:pt x="12116" y="11437"/>
                      <a:pt x="14996" y="7953"/>
                    </a:cubicBezTo>
                    <a:cubicBezTo>
                      <a:pt x="14996" y="7953"/>
                      <a:pt x="13556" y="7257"/>
                      <a:pt x="13556" y="7257"/>
                    </a:cubicBezTo>
                    <a:cubicBezTo>
                      <a:pt x="9236" y="9347"/>
                      <a:pt x="6356" y="11437"/>
                      <a:pt x="2036" y="13527"/>
                    </a:cubicBezTo>
                    <a:cubicBezTo>
                      <a:pt x="3476" y="14224"/>
                      <a:pt x="3476" y="14224"/>
                      <a:pt x="3476" y="14224"/>
                    </a:cubicBezTo>
                    <a:cubicBezTo>
                      <a:pt x="6356" y="11437"/>
                      <a:pt x="10676" y="8650"/>
                      <a:pt x="14996" y="5863"/>
                    </a:cubicBezTo>
                    <a:cubicBezTo>
                      <a:pt x="13556" y="5863"/>
                      <a:pt x="13556" y="5863"/>
                      <a:pt x="12116" y="5863"/>
                    </a:cubicBezTo>
                    <a:cubicBezTo>
                      <a:pt x="9236" y="7953"/>
                      <a:pt x="4916" y="10044"/>
                      <a:pt x="596" y="12134"/>
                    </a:cubicBezTo>
                    <a:cubicBezTo>
                      <a:pt x="2036" y="12134"/>
                      <a:pt x="2036" y="12831"/>
                      <a:pt x="3476" y="12831"/>
                    </a:cubicBezTo>
                    <a:cubicBezTo>
                      <a:pt x="6356" y="10044"/>
                      <a:pt x="10676" y="7257"/>
                      <a:pt x="13556" y="4469"/>
                    </a:cubicBezTo>
                    <a:cubicBezTo>
                      <a:pt x="14996" y="3773"/>
                      <a:pt x="12116" y="3076"/>
                      <a:pt x="12116" y="3773"/>
                    </a:cubicBezTo>
                    <a:cubicBezTo>
                      <a:pt x="9236" y="5863"/>
                      <a:pt x="6356" y="7953"/>
                      <a:pt x="2036" y="9347"/>
                    </a:cubicBezTo>
                    <a:cubicBezTo>
                      <a:pt x="3476" y="9347"/>
                      <a:pt x="3476" y="10044"/>
                      <a:pt x="3476" y="10044"/>
                    </a:cubicBezTo>
                    <a:cubicBezTo>
                      <a:pt x="7796" y="7257"/>
                      <a:pt x="12116" y="4469"/>
                      <a:pt x="14996" y="1682"/>
                    </a:cubicBezTo>
                    <a:cubicBezTo>
                      <a:pt x="14996" y="986"/>
                      <a:pt x="13556" y="289"/>
                      <a:pt x="13556" y="986"/>
                    </a:cubicBezTo>
                    <a:cubicBezTo>
                      <a:pt x="9236" y="3076"/>
                      <a:pt x="4916" y="5863"/>
                      <a:pt x="2036" y="7953"/>
                    </a:cubicBezTo>
                    <a:cubicBezTo>
                      <a:pt x="2036" y="7953"/>
                      <a:pt x="3476" y="8650"/>
                      <a:pt x="3476" y="8650"/>
                    </a:cubicBezTo>
                    <a:cubicBezTo>
                      <a:pt x="6356" y="6560"/>
                      <a:pt x="9236" y="4469"/>
                      <a:pt x="12116" y="2379"/>
                    </a:cubicBezTo>
                    <a:cubicBezTo>
                      <a:pt x="13556" y="2379"/>
                      <a:pt x="12116" y="1682"/>
                      <a:pt x="12116" y="1682"/>
                    </a:cubicBezTo>
                    <a:cubicBezTo>
                      <a:pt x="7796" y="3076"/>
                      <a:pt x="4916" y="4469"/>
                      <a:pt x="2036" y="5863"/>
                    </a:cubicBezTo>
                    <a:cubicBezTo>
                      <a:pt x="2036" y="6560"/>
                      <a:pt x="2036" y="6560"/>
                      <a:pt x="3476" y="6560"/>
                    </a:cubicBezTo>
                    <a:cubicBezTo>
                      <a:pt x="4916" y="5166"/>
                      <a:pt x="6356" y="3773"/>
                      <a:pt x="7796" y="2379"/>
                    </a:cubicBezTo>
                    <a:cubicBezTo>
                      <a:pt x="9236" y="1682"/>
                      <a:pt x="7796" y="986"/>
                      <a:pt x="6356" y="1682"/>
                    </a:cubicBezTo>
                    <a:cubicBezTo>
                      <a:pt x="4916" y="2379"/>
                      <a:pt x="2036" y="3773"/>
                      <a:pt x="596" y="4469"/>
                    </a:cubicBezTo>
                    <a:cubicBezTo>
                      <a:pt x="596" y="5166"/>
                      <a:pt x="2036" y="5166"/>
                      <a:pt x="2036" y="5166"/>
                    </a:cubicBezTo>
                    <a:cubicBezTo>
                      <a:pt x="3476" y="3773"/>
                      <a:pt x="4916" y="2379"/>
                      <a:pt x="7796" y="986"/>
                    </a:cubicBezTo>
                    <a:cubicBezTo>
                      <a:pt x="7796" y="289"/>
                      <a:pt x="6356" y="-408"/>
                      <a:pt x="4916" y="289"/>
                    </a:cubicBezTo>
                    <a:cubicBezTo>
                      <a:pt x="3476" y="986"/>
                      <a:pt x="2036" y="986"/>
                      <a:pt x="596" y="1682"/>
                    </a:cubicBezTo>
                    <a:cubicBezTo>
                      <a:pt x="-844" y="1682"/>
                      <a:pt x="596" y="2379"/>
                      <a:pt x="2036" y="23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4" name="Freeform 10"/>
              <p:cNvSpPr/>
              <p:nvPr/>
            </p:nvSpPr>
            <p:spPr>
              <a:xfrm>
                <a:off x="1149973" y="329442"/>
                <a:ext cx="64295" cy="131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61" extrusionOk="0">
                    <a:moveTo>
                      <a:pt x="1137" y="20421"/>
                    </a:moveTo>
                    <a:cubicBezTo>
                      <a:pt x="1137" y="20421"/>
                      <a:pt x="2274" y="20421"/>
                      <a:pt x="3411" y="20961"/>
                    </a:cubicBezTo>
                    <a:cubicBezTo>
                      <a:pt x="3411" y="20961"/>
                      <a:pt x="4547" y="20421"/>
                      <a:pt x="4547" y="20421"/>
                    </a:cubicBezTo>
                    <a:cubicBezTo>
                      <a:pt x="4547" y="16641"/>
                      <a:pt x="3411" y="13401"/>
                      <a:pt x="3411" y="9621"/>
                    </a:cubicBezTo>
                    <a:cubicBezTo>
                      <a:pt x="2274" y="8001"/>
                      <a:pt x="2274" y="5841"/>
                      <a:pt x="2274" y="3681"/>
                    </a:cubicBezTo>
                    <a:cubicBezTo>
                      <a:pt x="2274" y="1521"/>
                      <a:pt x="2274" y="981"/>
                      <a:pt x="6821" y="981"/>
                    </a:cubicBezTo>
                    <a:cubicBezTo>
                      <a:pt x="14779" y="441"/>
                      <a:pt x="15916" y="3681"/>
                      <a:pt x="17053" y="6381"/>
                    </a:cubicBezTo>
                    <a:cubicBezTo>
                      <a:pt x="18189" y="10701"/>
                      <a:pt x="19326" y="14481"/>
                      <a:pt x="19326" y="18801"/>
                    </a:cubicBezTo>
                    <a:cubicBezTo>
                      <a:pt x="19326" y="19341"/>
                      <a:pt x="21600" y="19341"/>
                      <a:pt x="21600" y="18801"/>
                    </a:cubicBezTo>
                    <a:cubicBezTo>
                      <a:pt x="21600" y="16101"/>
                      <a:pt x="20463" y="13401"/>
                      <a:pt x="20463" y="10701"/>
                    </a:cubicBezTo>
                    <a:cubicBezTo>
                      <a:pt x="19326" y="8001"/>
                      <a:pt x="19326" y="4221"/>
                      <a:pt x="17053" y="2061"/>
                    </a:cubicBezTo>
                    <a:cubicBezTo>
                      <a:pt x="13642" y="-639"/>
                      <a:pt x="6821" y="-99"/>
                      <a:pt x="1137" y="441"/>
                    </a:cubicBezTo>
                    <a:cubicBezTo>
                      <a:pt x="1137" y="441"/>
                      <a:pt x="0" y="441"/>
                      <a:pt x="0" y="981"/>
                    </a:cubicBezTo>
                    <a:cubicBezTo>
                      <a:pt x="0" y="3681"/>
                      <a:pt x="1137" y="6921"/>
                      <a:pt x="1137" y="9621"/>
                    </a:cubicBezTo>
                    <a:cubicBezTo>
                      <a:pt x="1137" y="10701"/>
                      <a:pt x="3411" y="19881"/>
                      <a:pt x="1137" y="19881"/>
                    </a:cubicBezTo>
                    <a:cubicBezTo>
                      <a:pt x="0" y="19341"/>
                      <a:pt x="0" y="20421"/>
                      <a:pt x="1137" y="2042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5" name="Freeform 11"/>
              <p:cNvSpPr/>
              <p:nvPr/>
            </p:nvSpPr>
            <p:spPr>
              <a:xfrm>
                <a:off x="1146401" y="336844"/>
                <a:ext cx="61914" cy="1207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67" extrusionOk="0">
                    <a:moveTo>
                      <a:pt x="3600" y="1467"/>
                    </a:moveTo>
                    <a:cubicBezTo>
                      <a:pt x="2400" y="2067"/>
                      <a:pt x="2400" y="2667"/>
                      <a:pt x="1200" y="3267"/>
                    </a:cubicBezTo>
                    <a:cubicBezTo>
                      <a:pt x="1200" y="3267"/>
                      <a:pt x="2400" y="3867"/>
                      <a:pt x="2400" y="3267"/>
                    </a:cubicBezTo>
                    <a:cubicBezTo>
                      <a:pt x="3600" y="2667"/>
                      <a:pt x="4800" y="2067"/>
                      <a:pt x="7200" y="1467"/>
                    </a:cubicBezTo>
                    <a:cubicBezTo>
                      <a:pt x="6000" y="867"/>
                      <a:pt x="6000" y="867"/>
                      <a:pt x="4800" y="867"/>
                    </a:cubicBezTo>
                    <a:cubicBezTo>
                      <a:pt x="3600" y="2067"/>
                      <a:pt x="2400" y="3267"/>
                      <a:pt x="0" y="4467"/>
                    </a:cubicBezTo>
                    <a:cubicBezTo>
                      <a:pt x="0" y="4467"/>
                      <a:pt x="1200" y="5067"/>
                      <a:pt x="2400" y="4467"/>
                    </a:cubicBezTo>
                    <a:cubicBezTo>
                      <a:pt x="3600" y="3267"/>
                      <a:pt x="6000" y="2067"/>
                      <a:pt x="8400" y="867"/>
                    </a:cubicBezTo>
                    <a:cubicBezTo>
                      <a:pt x="8400" y="867"/>
                      <a:pt x="8400" y="867"/>
                      <a:pt x="7200" y="267"/>
                    </a:cubicBezTo>
                    <a:cubicBezTo>
                      <a:pt x="6000" y="2067"/>
                      <a:pt x="3600" y="3867"/>
                      <a:pt x="2400" y="5667"/>
                    </a:cubicBezTo>
                    <a:cubicBezTo>
                      <a:pt x="1200" y="5667"/>
                      <a:pt x="2400" y="6267"/>
                      <a:pt x="3600" y="5667"/>
                    </a:cubicBezTo>
                    <a:cubicBezTo>
                      <a:pt x="7200" y="4467"/>
                      <a:pt x="9600" y="2667"/>
                      <a:pt x="13200" y="267"/>
                    </a:cubicBezTo>
                    <a:cubicBezTo>
                      <a:pt x="12000" y="267"/>
                      <a:pt x="12000" y="267"/>
                      <a:pt x="10800" y="267"/>
                    </a:cubicBezTo>
                    <a:cubicBezTo>
                      <a:pt x="8400" y="2067"/>
                      <a:pt x="6000" y="4467"/>
                      <a:pt x="2400" y="6267"/>
                    </a:cubicBezTo>
                    <a:cubicBezTo>
                      <a:pt x="1200" y="6867"/>
                      <a:pt x="2400" y="7467"/>
                      <a:pt x="3600" y="6867"/>
                    </a:cubicBezTo>
                    <a:cubicBezTo>
                      <a:pt x="7200" y="5067"/>
                      <a:pt x="10800" y="3267"/>
                      <a:pt x="13200" y="1467"/>
                    </a:cubicBezTo>
                    <a:cubicBezTo>
                      <a:pt x="13200" y="867"/>
                      <a:pt x="12000" y="867"/>
                      <a:pt x="12000" y="867"/>
                    </a:cubicBezTo>
                    <a:cubicBezTo>
                      <a:pt x="9600" y="3867"/>
                      <a:pt x="6000" y="6267"/>
                      <a:pt x="3600" y="8667"/>
                    </a:cubicBezTo>
                    <a:cubicBezTo>
                      <a:pt x="2400" y="9267"/>
                      <a:pt x="3600" y="9267"/>
                      <a:pt x="4800" y="9267"/>
                    </a:cubicBezTo>
                    <a:cubicBezTo>
                      <a:pt x="7200" y="7467"/>
                      <a:pt x="10800" y="5667"/>
                      <a:pt x="14400" y="3867"/>
                    </a:cubicBezTo>
                    <a:cubicBezTo>
                      <a:pt x="13200" y="3267"/>
                      <a:pt x="13200" y="3267"/>
                      <a:pt x="13200" y="3267"/>
                    </a:cubicBezTo>
                    <a:cubicBezTo>
                      <a:pt x="9600" y="5067"/>
                      <a:pt x="7200" y="6867"/>
                      <a:pt x="6000" y="9267"/>
                    </a:cubicBezTo>
                    <a:cubicBezTo>
                      <a:pt x="4800" y="9867"/>
                      <a:pt x="6000" y="9867"/>
                      <a:pt x="7200" y="9867"/>
                    </a:cubicBezTo>
                    <a:cubicBezTo>
                      <a:pt x="10800" y="7467"/>
                      <a:pt x="14400" y="5067"/>
                      <a:pt x="18000" y="2667"/>
                    </a:cubicBezTo>
                    <a:cubicBezTo>
                      <a:pt x="16800" y="2667"/>
                      <a:pt x="16800" y="2667"/>
                      <a:pt x="15600" y="2667"/>
                    </a:cubicBezTo>
                    <a:cubicBezTo>
                      <a:pt x="13200" y="5067"/>
                      <a:pt x="10800" y="8067"/>
                      <a:pt x="6000" y="10467"/>
                    </a:cubicBezTo>
                    <a:cubicBezTo>
                      <a:pt x="7200" y="10467"/>
                      <a:pt x="7200" y="10467"/>
                      <a:pt x="8400" y="10467"/>
                    </a:cubicBezTo>
                    <a:cubicBezTo>
                      <a:pt x="10800" y="8067"/>
                      <a:pt x="14400" y="6267"/>
                      <a:pt x="18000" y="3867"/>
                    </a:cubicBezTo>
                    <a:cubicBezTo>
                      <a:pt x="19200" y="3267"/>
                      <a:pt x="18000" y="2667"/>
                      <a:pt x="16800" y="3267"/>
                    </a:cubicBezTo>
                    <a:cubicBezTo>
                      <a:pt x="12000" y="6267"/>
                      <a:pt x="8400" y="9867"/>
                      <a:pt x="3600" y="13467"/>
                    </a:cubicBezTo>
                    <a:cubicBezTo>
                      <a:pt x="3600" y="14067"/>
                      <a:pt x="4800" y="14067"/>
                      <a:pt x="4800" y="14067"/>
                    </a:cubicBezTo>
                    <a:cubicBezTo>
                      <a:pt x="8400" y="11667"/>
                      <a:pt x="12000" y="9867"/>
                      <a:pt x="14400" y="8067"/>
                    </a:cubicBezTo>
                    <a:cubicBezTo>
                      <a:pt x="13200" y="7467"/>
                      <a:pt x="13200" y="7467"/>
                      <a:pt x="13200" y="7467"/>
                    </a:cubicBezTo>
                    <a:cubicBezTo>
                      <a:pt x="9600" y="10467"/>
                      <a:pt x="6000" y="12867"/>
                      <a:pt x="2400" y="15867"/>
                    </a:cubicBezTo>
                    <a:cubicBezTo>
                      <a:pt x="2400" y="16467"/>
                      <a:pt x="2400" y="16467"/>
                      <a:pt x="3600" y="16467"/>
                    </a:cubicBezTo>
                    <a:cubicBezTo>
                      <a:pt x="9600" y="14067"/>
                      <a:pt x="14400" y="11067"/>
                      <a:pt x="18000" y="7467"/>
                    </a:cubicBezTo>
                    <a:cubicBezTo>
                      <a:pt x="18000" y="7467"/>
                      <a:pt x="16800" y="7467"/>
                      <a:pt x="16800" y="7467"/>
                    </a:cubicBezTo>
                    <a:cubicBezTo>
                      <a:pt x="13200" y="11067"/>
                      <a:pt x="8400" y="14667"/>
                      <a:pt x="4800" y="18267"/>
                    </a:cubicBezTo>
                    <a:cubicBezTo>
                      <a:pt x="4800" y="18867"/>
                      <a:pt x="6000" y="18867"/>
                      <a:pt x="6000" y="18867"/>
                    </a:cubicBezTo>
                    <a:cubicBezTo>
                      <a:pt x="12000" y="15867"/>
                      <a:pt x="15600" y="12867"/>
                      <a:pt x="19200" y="9867"/>
                    </a:cubicBezTo>
                    <a:cubicBezTo>
                      <a:pt x="19200" y="9267"/>
                      <a:pt x="18000" y="9267"/>
                      <a:pt x="18000" y="9267"/>
                    </a:cubicBezTo>
                    <a:cubicBezTo>
                      <a:pt x="15600" y="11667"/>
                      <a:pt x="13200" y="14067"/>
                      <a:pt x="10800" y="17067"/>
                    </a:cubicBezTo>
                    <a:cubicBezTo>
                      <a:pt x="9600" y="17667"/>
                      <a:pt x="10800" y="17667"/>
                      <a:pt x="12000" y="17067"/>
                    </a:cubicBezTo>
                    <a:cubicBezTo>
                      <a:pt x="14400" y="15267"/>
                      <a:pt x="18000" y="13467"/>
                      <a:pt x="21600" y="11067"/>
                    </a:cubicBezTo>
                    <a:cubicBezTo>
                      <a:pt x="20400" y="11067"/>
                      <a:pt x="20400" y="11067"/>
                      <a:pt x="19200" y="10467"/>
                    </a:cubicBezTo>
                    <a:cubicBezTo>
                      <a:pt x="15600" y="14067"/>
                      <a:pt x="12000" y="17067"/>
                      <a:pt x="8400" y="20667"/>
                    </a:cubicBezTo>
                    <a:cubicBezTo>
                      <a:pt x="8400" y="21267"/>
                      <a:pt x="9600" y="21267"/>
                      <a:pt x="9600" y="21267"/>
                    </a:cubicBezTo>
                    <a:cubicBezTo>
                      <a:pt x="14400" y="18867"/>
                      <a:pt x="18000" y="16467"/>
                      <a:pt x="21600" y="14067"/>
                    </a:cubicBezTo>
                    <a:cubicBezTo>
                      <a:pt x="21600" y="13467"/>
                      <a:pt x="20400" y="12867"/>
                      <a:pt x="19200" y="13467"/>
                    </a:cubicBezTo>
                    <a:cubicBezTo>
                      <a:pt x="16800" y="15267"/>
                      <a:pt x="14400" y="17667"/>
                      <a:pt x="12000" y="19467"/>
                    </a:cubicBezTo>
                    <a:cubicBezTo>
                      <a:pt x="12000" y="20067"/>
                      <a:pt x="13200" y="20667"/>
                      <a:pt x="13200" y="20067"/>
                    </a:cubicBezTo>
                    <a:cubicBezTo>
                      <a:pt x="16800" y="19467"/>
                      <a:pt x="19200" y="18267"/>
                      <a:pt x="21600" y="17067"/>
                    </a:cubicBezTo>
                    <a:cubicBezTo>
                      <a:pt x="20400" y="17067"/>
                      <a:pt x="20400" y="17067"/>
                      <a:pt x="19200" y="17067"/>
                    </a:cubicBezTo>
                    <a:cubicBezTo>
                      <a:pt x="19200" y="17667"/>
                      <a:pt x="18000" y="18267"/>
                      <a:pt x="16800" y="19467"/>
                    </a:cubicBezTo>
                    <a:cubicBezTo>
                      <a:pt x="15600" y="19467"/>
                      <a:pt x="16800" y="20667"/>
                      <a:pt x="18000" y="20067"/>
                    </a:cubicBezTo>
                    <a:cubicBezTo>
                      <a:pt x="20400" y="18867"/>
                      <a:pt x="20400" y="18267"/>
                      <a:pt x="21600" y="17067"/>
                    </a:cubicBezTo>
                    <a:cubicBezTo>
                      <a:pt x="21600" y="16467"/>
                      <a:pt x="20400" y="16467"/>
                      <a:pt x="20400" y="16467"/>
                    </a:cubicBezTo>
                    <a:cubicBezTo>
                      <a:pt x="18000" y="17667"/>
                      <a:pt x="15600" y="18867"/>
                      <a:pt x="13200" y="19467"/>
                    </a:cubicBezTo>
                    <a:cubicBezTo>
                      <a:pt x="13200" y="19467"/>
                      <a:pt x="13200" y="20067"/>
                      <a:pt x="14400" y="20067"/>
                    </a:cubicBezTo>
                    <a:cubicBezTo>
                      <a:pt x="15600" y="17667"/>
                      <a:pt x="18000" y="15867"/>
                      <a:pt x="21600" y="14067"/>
                    </a:cubicBezTo>
                    <a:cubicBezTo>
                      <a:pt x="20400" y="13467"/>
                      <a:pt x="20400" y="13467"/>
                      <a:pt x="19200" y="13467"/>
                    </a:cubicBezTo>
                    <a:cubicBezTo>
                      <a:pt x="16800" y="15867"/>
                      <a:pt x="13200" y="18267"/>
                      <a:pt x="8400" y="20667"/>
                    </a:cubicBezTo>
                    <a:cubicBezTo>
                      <a:pt x="9600" y="20667"/>
                      <a:pt x="9600" y="20667"/>
                      <a:pt x="9600" y="21267"/>
                    </a:cubicBezTo>
                    <a:cubicBezTo>
                      <a:pt x="13200" y="17667"/>
                      <a:pt x="16800" y="14067"/>
                      <a:pt x="21600" y="11067"/>
                    </a:cubicBezTo>
                    <a:cubicBezTo>
                      <a:pt x="21600" y="11067"/>
                      <a:pt x="20400" y="10467"/>
                      <a:pt x="20400" y="10467"/>
                    </a:cubicBezTo>
                    <a:cubicBezTo>
                      <a:pt x="16800" y="12867"/>
                      <a:pt x="13200" y="14667"/>
                      <a:pt x="10800" y="17067"/>
                    </a:cubicBezTo>
                    <a:cubicBezTo>
                      <a:pt x="10800" y="17067"/>
                      <a:pt x="10800" y="17067"/>
                      <a:pt x="12000" y="17067"/>
                    </a:cubicBezTo>
                    <a:cubicBezTo>
                      <a:pt x="14400" y="14667"/>
                      <a:pt x="16800" y="12267"/>
                      <a:pt x="19200" y="9867"/>
                    </a:cubicBezTo>
                    <a:cubicBezTo>
                      <a:pt x="20400" y="9267"/>
                      <a:pt x="19200" y="8667"/>
                      <a:pt x="18000" y="9267"/>
                    </a:cubicBezTo>
                    <a:cubicBezTo>
                      <a:pt x="13200" y="12267"/>
                      <a:pt x="9600" y="15267"/>
                      <a:pt x="4800" y="18267"/>
                    </a:cubicBezTo>
                    <a:cubicBezTo>
                      <a:pt x="4800" y="18267"/>
                      <a:pt x="6000" y="18267"/>
                      <a:pt x="6000" y="18867"/>
                    </a:cubicBezTo>
                    <a:cubicBezTo>
                      <a:pt x="9600" y="15267"/>
                      <a:pt x="14400" y="11667"/>
                      <a:pt x="18000" y="7467"/>
                    </a:cubicBezTo>
                    <a:cubicBezTo>
                      <a:pt x="19200" y="7467"/>
                      <a:pt x="16800" y="6867"/>
                      <a:pt x="16800" y="7467"/>
                    </a:cubicBezTo>
                    <a:cubicBezTo>
                      <a:pt x="12000" y="10467"/>
                      <a:pt x="8400" y="13467"/>
                      <a:pt x="2400" y="15867"/>
                    </a:cubicBezTo>
                    <a:cubicBezTo>
                      <a:pt x="3600" y="15867"/>
                      <a:pt x="3600" y="15867"/>
                      <a:pt x="3600" y="16467"/>
                    </a:cubicBezTo>
                    <a:cubicBezTo>
                      <a:pt x="7200" y="13467"/>
                      <a:pt x="10800" y="10467"/>
                      <a:pt x="14400" y="8067"/>
                    </a:cubicBezTo>
                    <a:cubicBezTo>
                      <a:pt x="14400" y="7467"/>
                      <a:pt x="13200" y="6867"/>
                      <a:pt x="13200" y="7467"/>
                    </a:cubicBezTo>
                    <a:cubicBezTo>
                      <a:pt x="9600" y="9267"/>
                      <a:pt x="7200" y="11067"/>
                      <a:pt x="3600" y="13467"/>
                    </a:cubicBezTo>
                    <a:cubicBezTo>
                      <a:pt x="4800" y="13467"/>
                      <a:pt x="4800" y="13467"/>
                      <a:pt x="4800" y="14067"/>
                    </a:cubicBezTo>
                    <a:cubicBezTo>
                      <a:pt x="9600" y="10467"/>
                      <a:pt x="13200" y="6867"/>
                      <a:pt x="18000" y="3867"/>
                    </a:cubicBezTo>
                    <a:cubicBezTo>
                      <a:pt x="18000" y="3267"/>
                      <a:pt x="18000" y="3267"/>
                      <a:pt x="16800" y="3267"/>
                    </a:cubicBezTo>
                    <a:cubicBezTo>
                      <a:pt x="13200" y="5667"/>
                      <a:pt x="9600" y="8067"/>
                      <a:pt x="6000" y="10467"/>
                    </a:cubicBezTo>
                    <a:cubicBezTo>
                      <a:pt x="6000" y="10467"/>
                      <a:pt x="7200" y="11067"/>
                      <a:pt x="8400" y="11067"/>
                    </a:cubicBezTo>
                    <a:cubicBezTo>
                      <a:pt x="12000" y="8667"/>
                      <a:pt x="14400" y="5667"/>
                      <a:pt x="18000" y="2667"/>
                    </a:cubicBezTo>
                    <a:cubicBezTo>
                      <a:pt x="18000" y="2667"/>
                      <a:pt x="16800" y="2067"/>
                      <a:pt x="15600" y="2667"/>
                    </a:cubicBezTo>
                    <a:cubicBezTo>
                      <a:pt x="13200" y="5067"/>
                      <a:pt x="9600" y="6867"/>
                      <a:pt x="6000" y="9267"/>
                    </a:cubicBezTo>
                    <a:cubicBezTo>
                      <a:pt x="6000" y="9267"/>
                      <a:pt x="7200" y="9267"/>
                      <a:pt x="7200" y="9267"/>
                    </a:cubicBezTo>
                    <a:cubicBezTo>
                      <a:pt x="9600" y="7467"/>
                      <a:pt x="12000" y="5667"/>
                      <a:pt x="14400" y="3267"/>
                    </a:cubicBezTo>
                    <a:cubicBezTo>
                      <a:pt x="14400" y="3267"/>
                      <a:pt x="13200" y="2667"/>
                      <a:pt x="13200" y="3267"/>
                    </a:cubicBezTo>
                    <a:cubicBezTo>
                      <a:pt x="9600" y="5067"/>
                      <a:pt x="6000" y="6867"/>
                      <a:pt x="3600" y="8667"/>
                    </a:cubicBezTo>
                    <a:cubicBezTo>
                      <a:pt x="3600" y="8667"/>
                      <a:pt x="3600" y="8667"/>
                      <a:pt x="4800" y="9267"/>
                    </a:cubicBezTo>
                    <a:cubicBezTo>
                      <a:pt x="7200" y="6267"/>
                      <a:pt x="10800" y="3867"/>
                      <a:pt x="13200" y="867"/>
                    </a:cubicBezTo>
                    <a:cubicBezTo>
                      <a:pt x="14400" y="867"/>
                      <a:pt x="13200" y="267"/>
                      <a:pt x="12000" y="867"/>
                    </a:cubicBezTo>
                    <a:cubicBezTo>
                      <a:pt x="9600" y="2667"/>
                      <a:pt x="6000" y="4467"/>
                      <a:pt x="2400" y="6267"/>
                    </a:cubicBezTo>
                    <a:cubicBezTo>
                      <a:pt x="2400" y="6267"/>
                      <a:pt x="3600" y="6267"/>
                      <a:pt x="3600" y="6867"/>
                    </a:cubicBezTo>
                    <a:cubicBezTo>
                      <a:pt x="7200" y="5067"/>
                      <a:pt x="9600" y="2667"/>
                      <a:pt x="13200" y="267"/>
                    </a:cubicBezTo>
                    <a:cubicBezTo>
                      <a:pt x="13200" y="267"/>
                      <a:pt x="12000" y="-333"/>
                      <a:pt x="10800" y="267"/>
                    </a:cubicBezTo>
                    <a:cubicBezTo>
                      <a:pt x="8400" y="2067"/>
                      <a:pt x="4800" y="3867"/>
                      <a:pt x="2400" y="5067"/>
                    </a:cubicBezTo>
                    <a:cubicBezTo>
                      <a:pt x="2400" y="5667"/>
                      <a:pt x="3600" y="5667"/>
                      <a:pt x="3600" y="5667"/>
                    </a:cubicBezTo>
                    <a:cubicBezTo>
                      <a:pt x="4800" y="3867"/>
                      <a:pt x="7200" y="2667"/>
                      <a:pt x="9600" y="867"/>
                    </a:cubicBezTo>
                    <a:cubicBezTo>
                      <a:pt x="9600" y="867"/>
                      <a:pt x="8400" y="267"/>
                      <a:pt x="8400" y="267"/>
                    </a:cubicBezTo>
                    <a:cubicBezTo>
                      <a:pt x="4800" y="1467"/>
                      <a:pt x="2400" y="2667"/>
                      <a:pt x="0" y="4467"/>
                    </a:cubicBezTo>
                    <a:cubicBezTo>
                      <a:pt x="1200" y="4467"/>
                      <a:pt x="1200" y="4467"/>
                      <a:pt x="2400" y="4467"/>
                    </a:cubicBezTo>
                    <a:cubicBezTo>
                      <a:pt x="3600" y="3267"/>
                      <a:pt x="4800" y="2067"/>
                      <a:pt x="7200" y="1467"/>
                    </a:cubicBezTo>
                    <a:cubicBezTo>
                      <a:pt x="7200" y="867"/>
                      <a:pt x="6000" y="267"/>
                      <a:pt x="6000" y="867"/>
                    </a:cubicBezTo>
                    <a:cubicBezTo>
                      <a:pt x="3600" y="1467"/>
                      <a:pt x="2400" y="2067"/>
                      <a:pt x="1200" y="2667"/>
                    </a:cubicBezTo>
                    <a:cubicBezTo>
                      <a:pt x="2400" y="3267"/>
                      <a:pt x="2400" y="3267"/>
                      <a:pt x="2400" y="3267"/>
                    </a:cubicBezTo>
                    <a:cubicBezTo>
                      <a:pt x="3600" y="2667"/>
                      <a:pt x="3600" y="2667"/>
                      <a:pt x="4800" y="2067"/>
                    </a:cubicBezTo>
                    <a:cubicBezTo>
                      <a:pt x="4800" y="1467"/>
                      <a:pt x="3600" y="867"/>
                      <a:pt x="3600" y="14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6" name="Freeform 12"/>
              <p:cNvSpPr/>
              <p:nvPr/>
            </p:nvSpPr>
            <p:spPr>
              <a:xfrm>
                <a:off x="1219858" y="267086"/>
                <a:ext cx="63466" cy="182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4" h="21366" extrusionOk="0">
                    <a:moveTo>
                      <a:pt x="1608" y="21200"/>
                    </a:moveTo>
                    <a:cubicBezTo>
                      <a:pt x="5018" y="20000"/>
                      <a:pt x="5018" y="18000"/>
                      <a:pt x="5018" y="16400"/>
                    </a:cubicBezTo>
                    <a:cubicBezTo>
                      <a:pt x="5018" y="12800"/>
                      <a:pt x="2745" y="9600"/>
                      <a:pt x="1608" y="6000"/>
                    </a:cubicBezTo>
                    <a:cubicBezTo>
                      <a:pt x="1608" y="3200"/>
                      <a:pt x="471" y="800"/>
                      <a:pt x="9566" y="800"/>
                    </a:cubicBezTo>
                    <a:cubicBezTo>
                      <a:pt x="18660" y="800"/>
                      <a:pt x="15250" y="2800"/>
                      <a:pt x="15250" y="5600"/>
                    </a:cubicBezTo>
                    <a:cubicBezTo>
                      <a:pt x="15250" y="10400"/>
                      <a:pt x="18660" y="15600"/>
                      <a:pt x="18660" y="20800"/>
                    </a:cubicBezTo>
                    <a:cubicBezTo>
                      <a:pt x="18660" y="21200"/>
                      <a:pt x="20934" y="21200"/>
                      <a:pt x="20934" y="20800"/>
                    </a:cubicBezTo>
                    <a:cubicBezTo>
                      <a:pt x="20934" y="14000"/>
                      <a:pt x="15250" y="7200"/>
                      <a:pt x="18660" y="400"/>
                    </a:cubicBezTo>
                    <a:cubicBezTo>
                      <a:pt x="18660" y="400"/>
                      <a:pt x="18660" y="0"/>
                      <a:pt x="17523" y="0"/>
                    </a:cubicBezTo>
                    <a:cubicBezTo>
                      <a:pt x="11839" y="0"/>
                      <a:pt x="7292" y="400"/>
                      <a:pt x="1608" y="0"/>
                    </a:cubicBezTo>
                    <a:cubicBezTo>
                      <a:pt x="471" y="0"/>
                      <a:pt x="471" y="0"/>
                      <a:pt x="471" y="400"/>
                    </a:cubicBezTo>
                    <a:cubicBezTo>
                      <a:pt x="471" y="4000"/>
                      <a:pt x="471" y="7600"/>
                      <a:pt x="1608" y="11200"/>
                    </a:cubicBezTo>
                    <a:cubicBezTo>
                      <a:pt x="2745" y="13200"/>
                      <a:pt x="6155" y="19200"/>
                      <a:pt x="471" y="20800"/>
                    </a:cubicBezTo>
                    <a:cubicBezTo>
                      <a:pt x="-666" y="21200"/>
                      <a:pt x="471" y="21600"/>
                      <a:pt x="1608" y="21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7" name="Freeform 13"/>
              <p:cNvSpPr/>
              <p:nvPr/>
            </p:nvSpPr>
            <p:spPr>
              <a:xfrm>
                <a:off x="1214267" y="277801"/>
                <a:ext cx="56331" cy="168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56" h="21347" extrusionOk="0">
                    <a:moveTo>
                      <a:pt x="3812" y="3456"/>
                    </a:moveTo>
                    <a:cubicBezTo>
                      <a:pt x="5082" y="3024"/>
                      <a:pt x="5082" y="2160"/>
                      <a:pt x="6353" y="1728"/>
                    </a:cubicBezTo>
                    <a:cubicBezTo>
                      <a:pt x="6353" y="1296"/>
                      <a:pt x="5082" y="864"/>
                      <a:pt x="5082" y="1296"/>
                    </a:cubicBezTo>
                    <a:cubicBezTo>
                      <a:pt x="2541" y="2592"/>
                      <a:pt x="1271" y="3456"/>
                      <a:pt x="0" y="4752"/>
                    </a:cubicBezTo>
                    <a:cubicBezTo>
                      <a:pt x="0" y="5184"/>
                      <a:pt x="1271" y="5184"/>
                      <a:pt x="2541" y="4752"/>
                    </a:cubicBezTo>
                    <a:cubicBezTo>
                      <a:pt x="3812" y="4320"/>
                      <a:pt x="7624" y="1728"/>
                      <a:pt x="7624" y="1728"/>
                    </a:cubicBezTo>
                    <a:cubicBezTo>
                      <a:pt x="6353" y="3024"/>
                      <a:pt x="3812" y="3888"/>
                      <a:pt x="2541" y="5184"/>
                    </a:cubicBezTo>
                    <a:cubicBezTo>
                      <a:pt x="2541" y="5616"/>
                      <a:pt x="3812" y="5616"/>
                      <a:pt x="3812" y="5616"/>
                    </a:cubicBezTo>
                    <a:cubicBezTo>
                      <a:pt x="7624" y="4320"/>
                      <a:pt x="11435" y="3024"/>
                      <a:pt x="13976" y="1296"/>
                    </a:cubicBezTo>
                    <a:cubicBezTo>
                      <a:pt x="12706" y="864"/>
                      <a:pt x="11435" y="1296"/>
                      <a:pt x="11435" y="2160"/>
                    </a:cubicBezTo>
                    <a:cubicBezTo>
                      <a:pt x="8894" y="3456"/>
                      <a:pt x="7624" y="4752"/>
                      <a:pt x="6353" y="5616"/>
                    </a:cubicBezTo>
                    <a:cubicBezTo>
                      <a:pt x="5082" y="6048"/>
                      <a:pt x="6353" y="6480"/>
                      <a:pt x="7624" y="6048"/>
                    </a:cubicBezTo>
                    <a:cubicBezTo>
                      <a:pt x="8894" y="5184"/>
                      <a:pt x="10165" y="4320"/>
                      <a:pt x="11435" y="3888"/>
                    </a:cubicBezTo>
                    <a:cubicBezTo>
                      <a:pt x="13976" y="3024"/>
                      <a:pt x="13976" y="2592"/>
                      <a:pt x="12706" y="2160"/>
                    </a:cubicBezTo>
                    <a:cubicBezTo>
                      <a:pt x="8894" y="3888"/>
                      <a:pt x="7624" y="5184"/>
                      <a:pt x="5082" y="6912"/>
                    </a:cubicBezTo>
                    <a:cubicBezTo>
                      <a:pt x="3812" y="6912"/>
                      <a:pt x="5082" y="7344"/>
                      <a:pt x="6353" y="7344"/>
                    </a:cubicBezTo>
                    <a:cubicBezTo>
                      <a:pt x="10165" y="5616"/>
                      <a:pt x="12706" y="4320"/>
                      <a:pt x="16518" y="2592"/>
                    </a:cubicBezTo>
                    <a:cubicBezTo>
                      <a:pt x="16518" y="2592"/>
                      <a:pt x="16518" y="2592"/>
                      <a:pt x="15247" y="2160"/>
                    </a:cubicBezTo>
                    <a:cubicBezTo>
                      <a:pt x="13976" y="3024"/>
                      <a:pt x="12706" y="3888"/>
                      <a:pt x="11435" y="4752"/>
                    </a:cubicBezTo>
                    <a:cubicBezTo>
                      <a:pt x="8894" y="5616"/>
                      <a:pt x="7624" y="6912"/>
                      <a:pt x="5082" y="7776"/>
                    </a:cubicBezTo>
                    <a:cubicBezTo>
                      <a:pt x="5082" y="8208"/>
                      <a:pt x="6353" y="8640"/>
                      <a:pt x="7624" y="8208"/>
                    </a:cubicBezTo>
                    <a:cubicBezTo>
                      <a:pt x="8894" y="7344"/>
                      <a:pt x="11435" y="6048"/>
                      <a:pt x="12706" y="5184"/>
                    </a:cubicBezTo>
                    <a:cubicBezTo>
                      <a:pt x="13976" y="4752"/>
                      <a:pt x="15247" y="4320"/>
                      <a:pt x="15247" y="3888"/>
                    </a:cubicBezTo>
                    <a:cubicBezTo>
                      <a:pt x="19059" y="3456"/>
                      <a:pt x="19059" y="3024"/>
                      <a:pt x="16518" y="2592"/>
                    </a:cubicBezTo>
                    <a:cubicBezTo>
                      <a:pt x="12706" y="4752"/>
                      <a:pt x="10165" y="6912"/>
                      <a:pt x="7624" y="9072"/>
                    </a:cubicBezTo>
                    <a:cubicBezTo>
                      <a:pt x="7624" y="9072"/>
                      <a:pt x="8894" y="9504"/>
                      <a:pt x="10165" y="9072"/>
                    </a:cubicBezTo>
                    <a:cubicBezTo>
                      <a:pt x="11435" y="8208"/>
                      <a:pt x="13976" y="7344"/>
                      <a:pt x="16518" y="6480"/>
                    </a:cubicBezTo>
                    <a:cubicBezTo>
                      <a:pt x="20329" y="4752"/>
                      <a:pt x="17788" y="5184"/>
                      <a:pt x="17788" y="4752"/>
                    </a:cubicBezTo>
                    <a:cubicBezTo>
                      <a:pt x="13976" y="7776"/>
                      <a:pt x="7624" y="10368"/>
                      <a:pt x="3812" y="12960"/>
                    </a:cubicBezTo>
                    <a:cubicBezTo>
                      <a:pt x="3812" y="13392"/>
                      <a:pt x="5082" y="13824"/>
                      <a:pt x="5082" y="13392"/>
                    </a:cubicBezTo>
                    <a:cubicBezTo>
                      <a:pt x="8894" y="12096"/>
                      <a:pt x="12706" y="10800"/>
                      <a:pt x="16518" y="9504"/>
                    </a:cubicBezTo>
                    <a:cubicBezTo>
                      <a:pt x="13976" y="10368"/>
                      <a:pt x="10165" y="12528"/>
                      <a:pt x="7624" y="13824"/>
                    </a:cubicBezTo>
                    <a:cubicBezTo>
                      <a:pt x="6353" y="14256"/>
                      <a:pt x="8894" y="14256"/>
                      <a:pt x="8894" y="14256"/>
                    </a:cubicBezTo>
                    <a:cubicBezTo>
                      <a:pt x="8894" y="14256"/>
                      <a:pt x="16518" y="10368"/>
                      <a:pt x="16518" y="10368"/>
                    </a:cubicBezTo>
                    <a:cubicBezTo>
                      <a:pt x="13976" y="12096"/>
                      <a:pt x="10165" y="13824"/>
                      <a:pt x="7624" y="15984"/>
                    </a:cubicBezTo>
                    <a:cubicBezTo>
                      <a:pt x="6353" y="15984"/>
                      <a:pt x="7624" y="16416"/>
                      <a:pt x="8894" y="15984"/>
                    </a:cubicBezTo>
                    <a:cubicBezTo>
                      <a:pt x="12706" y="14688"/>
                      <a:pt x="16518" y="13392"/>
                      <a:pt x="19059" y="11664"/>
                    </a:cubicBezTo>
                    <a:cubicBezTo>
                      <a:pt x="20329" y="11232"/>
                      <a:pt x="19059" y="10800"/>
                      <a:pt x="17788" y="11232"/>
                    </a:cubicBezTo>
                    <a:cubicBezTo>
                      <a:pt x="12706" y="13392"/>
                      <a:pt x="7624" y="15552"/>
                      <a:pt x="3812" y="18144"/>
                    </a:cubicBezTo>
                    <a:cubicBezTo>
                      <a:pt x="3812" y="18576"/>
                      <a:pt x="5082" y="18576"/>
                      <a:pt x="5082" y="18576"/>
                    </a:cubicBezTo>
                    <a:cubicBezTo>
                      <a:pt x="8894" y="16848"/>
                      <a:pt x="13976" y="15552"/>
                      <a:pt x="16518" y="14256"/>
                    </a:cubicBezTo>
                    <a:cubicBezTo>
                      <a:pt x="16518" y="13824"/>
                      <a:pt x="16518" y="13824"/>
                      <a:pt x="15247" y="13824"/>
                    </a:cubicBezTo>
                    <a:cubicBezTo>
                      <a:pt x="13976" y="14688"/>
                      <a:pt x="12706" y="15120"/>
                      <a:pt x="11435" y="15984"/>
                    </a:cubicBezTo>
                    <a:cubicBezTo>
                      <a:pt x="8894" y="17280"/>
                      <a:pt x="7624" y="18144"/>
                      <a:pt x="6353" y="19440"/>
                    </a:cubicBezTo>
                    <a:cubicBezTo>
                      <a:pt x="5082" y="19872"/>
                      <a:pt x="6353" y="20304"/>
                      <a:pt x="7624" y="19872"/>
                    </a:cubicBezTo>
                    <a:cubicBezTo>
                      <a:pt x="10165" y="19008"/>
                      <a:pt x="12706" y="17712"/>
                      <a:pt x="13976" y="16848"/>
                    </a:cubicBezTo>
                    <a:cubicBezTo>
                      <a:pt x="17788" y="15120"/>
                      <a:pt x="17788" y="15120"/>
                      <a:pt x="13976" y="16416"/>
                    </a:cubicBezTo>
                    <a:cubicBezTo>
                      <a:pt x="12706" y="17712"/>
                      <a:pt x="11435" y="19008"/>
                      <a:pt x="8894" y="19872"/>
                    </a:cubicBezTo>
                    <a:cubicBezTo>
                      <a:pt x="8894" y="20304"/>
                      <a:pt x="10165" y="20736"/>
                      <a:pt x="11435" y="20304"/>
                    </a:cubicBezTo>
                    <a:cubicBezTo>
                      <a:pt x="13976" y="19008"/>
                      <a:pt x="16518" y="18144"/>
                      <a:pt x="17788" y="16848"/>
                    </a:cubicBezTo>
                    <a:cubicBezTo>
                      <a:pt x="16518" y="17712"/>
                      <a:pt x="12706" y="19440"/>
                      <a:pt x="11435" y="20736"/>
                    </a:cubicBezTo>
                    <a:cubicBezTo>
                      <a:pt x="10165" y="21168"/>
                      <a:pt x="11435" y="21600"/>
                      <a:pt x="12706" y="21168"/>
                    </a:cubicBezTo>
                    <a:cubicBezTo>
                      <a:pt x="16518" y="19008"/>
                      <a:pt x="19059" y="17280"/>
                      <a:pt x="15247" y="20736"/>
                    </a:cubicBezTo>
                    <a:cubicBezTo>
                      <a:pt x="15247" y="21168"/>
                      <a:pt x="16518" y="21168"/>
                      <a:pt x="16518" y="21168"/>
                    </a:cubicBezTo>
                    <a:cubicBezTo>
                      <a:pt x="19059" y="20304"/>
                      <a:pt x="19059" y="20304"/>
                      <a:pt x="20329" y="19440"/>
                    </a:cubicBezTo>
                    <a:cubicBezTo>
                      <a:pt x="20329" y="19440"/>
                      <a:pt x="19059" y="19008"/>
                      <a:pt x="17788" y="19440"/>
                    </a:cubicBezTo>
                    <a:cubicBezTo>
                      <a:pt x="16518" y="20304"/>
                      <a:pt x="20329" y="17712"/>
                      <a:pt x="20329" y="17280"/>
                    </a:cubicBezTo>
                    <a:cubicBezTo>
                      <a:pt x="20329" y="16848"/>
                      <a:pt x="19059" y="16848"/>
                      <a:pt x="17788" y="17280"/>
                    </a:cubicBezTo>
                    <a:cubicBezTo>
                      <a:pt x="17788" y="17712"/>
                      <a:pt x="16518" y="17712"/>
                      <a:pt x="15247" y="18144"/>
                    </a:cubicBezTo>
                    <a:cubicBezTo>
                      <a:pt x="12706" y="19008"/>
                      <a:pt x="12706" y="19440"/>
                      <a:pt x="15247" y="19872"/>
                    </a:cubicBezTo>
                    <a:cubicBezTo>
                      <a:pt x="16518" y="18576"/>
                      <a:pt x="19059" y="16848"/>
                      <a:pt x="20329" y="15552"/>
                    </a:cubicBezTo>
                    <a:cubicBezTo>
                      <a:pt x="21600" y="15120"/>
                      <a:pt x="20329" y="15120"/>
                      <a:pt x="19059" y="15120"/>
                    </a:cubicBezTo>
                    <a:cubicBezTo>
                      <a:pt x="17788" y="15984"/>
                      <a:pt x="16518" y="16848"/>
                      <a:pt x="13976" y="17712"/>
                    </a:cubicBezTo>
                    <a:cubicBezTo>
                      <a:pt x="11435" y="18144"/>
                      <a:pt x="11435" y="18576"/>
                      <a:pt x="12706" y="19008"/>
                    </a:cubicBezTo>
                    <a:cubicBezTo>
                      <a:pt x="15247" y="17712"/>
                      <a:pt x="17788" y="15984"/>
                      <a:pt x="19059" y="14256"/>
                    </a:cubicBezTo>
                    <a:cubicBezTo>
                      <a:pt x="19059" y="14256"/>
                      <a:pt x="17788" y="13824"/>
                      <a:pt x="17788" y="14256"/>
                    </a:cubicBezTo>
                    <a:cubicBezTo>
                      <a:pt x="13976" y="15552"/>
                      <a:pt x="11435" y="16848"/>
                      <a:pt x="8894" y="18576"/>
                    </a:cubicBezTo>
                    <a:cubicBezTo>
                      <a:pt x="11435" y="16848"/>
                      <a:pt x="15247" y="14688"/>
                      <a:pt x="19059" y="12960"/>
                    </a:cubicBezTo>
                    <a:cubicBezTo>
                      <a:pt x="20329" y="12528"/>
                      <a:pt x="17788" y="12528"/>
                      <a:pt x="17788" y="12528"/>
                    </a:cubicBezTo>
                    <a:cubicBezTo>
                      <a:pt x="13976" y="14256"/>
                      <a:pt x="10165" y="15552"/>
                      <a:pt x="6353" y="16848"/>
                    </a:cubicBezTo>
                    <a:cubicBezTo>
                      <a:pt x="7624" y="17712"/>
                      <a:pt x="8894" y="17280"/>
                      <a:pt x="8894" y="15984"/>
                    </a:cubicBezTo>
                    <a:cubicBezTo>
                      <a:pt x="11435" y="14688"/>
                      <a:pt x="13976" y="13824"/>
                      <a:pt x="16518" y="12528"/>
                    </a:cubicBezTo>
                    <a:cubicBezTo>
                      <a:pt x="13976" y="12960"/>
                      <a:pt x="11435" y="13824"/>
                      <a:pt x="10165" y="14688"/>
                    </a:cubicBezTo>
                    <a:cubicBezTo>
                      <a:pt x="8894" y="14688"/>
                      <a:pt x="10165" y="14688"/>
                      <a:pt x="11435" y="14688"/>
                    </a:cubicBezTo>
                    <a:cubicBezTo>
                      <a:pt x="13976" y="12960"/>
                      <a:pt x="17788" y="11232"/>
                      <a:pt x="20329" y="9504"/>
                    </a:cubicBezTo>
                    <a:cubicBezTo>
                      <a:pt x="21600" y="9072"/>
                      <a:pt x="20329" y="8640"/>
                      <a:pt x="19059" y="9072"/>
                    </a:cubicBezTo>
                    <a:cubicBezTo>
                      <a:pt x="16518" y="10368"/>
                      <a:pt x="12706" y="11232"/>
                      <a:pt x="10165" y="12528"/>
                    </a:cubicBezTo>
                    <a:cubicBezTo>
                      <a:pt x="11435" y="13392"/>
                      <a:pt x="12706" y="12960"/>
                      <a:pt x="12706" y="12096"/>
                    </a:cubicBezTo>
                    <a:cubicBezTo>
                      <a:pt x="15247" y="10800"/>
                      <a:pt x="16518" y="9936"/>
                      <a:pt x="19059" y="8640"/>
                    </a:cubicBezTo>
                    <a:cubicBezTo>
                      <a:pt x="19059" y="8208"/>
                      <a:pt x="17788" y="8208"/>
                      <a:pt x="17788" y="8208"/>
                    </a:cubicBezTo>
                    <a:cubicBezTo>
                      <a:pt x="15247" y="9072"/>
                      <a:pt x="12706" y="10368"/>
                      <a:pt x="10165" y="11232"/>
                    </a:cubicBezTo>
                    <a:cubicBezTo>
                      <a:pt x="6353" y="12528"/>
                      <a:pt x="6353" y="12528"/>
                      <a:pt x="8894" y="11232"/>
                    </a:cubicBezTo>
                    <a:cubicBezTo>
                      <a:pt x="12706" y="8640"/>
                      <a:pt x="17788" y="6480"/>
                      <a:pt x="20329" y="3888"/>
                    </a:cubicBezTo>
                    <a:cubicBezTo>
                      <a:pt x="21600" y="3888"/>
                      <a:pt x="20329" y="3456"/>
                      <a:pt x="19059" y="3888"/>
                    </a:cubicBezTo>
                    <a:cubicBezTo>
                      <a:pt x="16518" y="5184"/>
                      <a:pt x="12706" y="6912"/>
                      <a:pt x="11435" y="7776"/>
                    </a:cubicBezTo>
                    <a:cubicBezTo>
                      <a:pt x="13976" y="5616"/>
                      <a:pt x="16518" y="3888"/>
                      <a:pt x="20329" y="1728"/>
                    </a:cubicBezTo>
                    <a:cubicBezTo>
                      <a:pt x="20329" y="1728"/>
                      <a:pt x="19059" y="1296"/>
                      <a:pt x="19059" y="1728"/>
                    </a:cubicBezTo>
                    <a:cubicBezTo>
                      <a:pt x="15247" y="3456"/>
                      <a:pt x="11435" y="5184"/>
                      <a:pt x="7624" y="6912"/>
                    </a:cubicBezTo>
                    <a:cubicBezTo>
                      <a:pt x="7624" y="6912"/>
                      <a:pt x="8894" y="6912"/>
                      <a:pt x="8894" y="7344"/>
                    </a:cubicBezTo>
                    <a:cubicBezTo>
                      <a:pt x="10165" y="6480"/>
                      <a:pt x="11435" y="5616"/>
                      <a:pt x="12706" y="4752"/>
                    </a:cubicBezTo>
                    <a:cubicBezTo>
                      <a:pt x="15247" y="3888"/>
                      <a:pt x="17788" y="2592"/>
                      <a:pt x="19059" y="1296"/>
                    </a:cubicBezTo>
                    <a:cubicBezTo>
                      <a:pt x="19059" y="1296"/>
                      <a:pt x="17788" y="864"/>
                      <a:pt x="17788" y="1296"/>
                    </a:cubicBezTo>
                    <a:cubicBezTo>
                      <a:pt x="15247" y="2160"/>
                      <a:pt x="13976" y="2592"/>
                      <a:pt x="12706" y="3456"/>
                    </a:cubicBezTo>
                    <a:cubicBezTo>
                      <a:pt x="7624" y="4320"/>
                      <a:pt x="6353" y="5184"/>
                      <a:pt x="7624" y="6048"/>
                    </a:cubicBezTo>
                    <a:cubicBezTo>
                      <a:pt x="11435" y="4752"/>
                      <a:pt x="12706" y="3024"/>
                      <a:pt x="15247" y="1728"/>
                    </a:cubicBezTo>
                    <a:cubicBezTo>
                      <a:pt x="16518" y="1296"/>
                      <a:pt x="15247" y="864"/>
                      <a:pt x="13976" y="1296"/>
                    </a:cubicBezTo>
                    <a:cubicBezTo>
                      <a:pt x="12706" y="1728"/>
                      <a:pt x="11435" y="2592"/>
                      <a:pt x="10165" y="3456"/>
                    </a:cubicBezTo>
                    <a:cubicBezTo>
                      <a:pt x="7624" y="3888"/>
                      <a:pt x="6353" y="4752"/>
                      <a:pt x="8894" y="4752"/>
                    </a:cubicBezTo>
                    <a:cubicBezTo>
                      <a:pt x="11435" y="3456"/>
                      <a:pt x="13976" y="1728"/>
                      <a:pt x="16518" y="432"/>
                    </a:cubicBezTo>
                    <a:cubicBezTo>
                      <a:pt x="17788" y="0"/>
                      <a:pt x="15247" y="0"/>
                      <a:pt x="15247" y="0"/>
                    </a:cubicBezTo>
                    <a:cubicBezTo>
                      <a:pt x="11435" y="1296"/>
                      <a:pt x="8894" y="3024"/>
                      <a:pt x="5082" y="4320"/>
                    </a:cubicBezTo>
                    <a:cubicBezTo>
                      <a:pt x="6353" y="4752"/>
                      <a:pt x="7624" y="4320"/>
                      <a:pt x="7624" y="3024"/>
                    </a:cubicBezTo>
                    <a:cubicBezTo>
                      <a:pt x="8894" y="2592"/>
                      <a:pt x="10165" y="1728"/>
                      <a:pt x="11435" y="864"/>
                    </a:cubicBezTo>
                    <a:cubicBezTo>
                      <a:pt x="11435" y="864"/>
                      <a:pt x="10165" y="432"/>
                      <a:pt x="10165" y="432"/>
                    </a:cubicBezTo>
                    <a:cubicBezTo>
                      <a:pt x="7624" y="1728"/>
                      <a:pt x="5082" y="2592"/>
                      <a:pt x="2541" y="3456"/>
                    </a:cubicBezTo>
                    <a:cubicBezTo>
                      <a:pt x="5082" y="2592"/>
                      <a:pt x="3812" y="1728"/>
                      <a:pt x="2541" y="3456"/>
                    </a:cubicBezTo>
                    <a:cubicBezTo>
                      <a:pt x="1271" y="3456"/>
                      <a:pt x="3812" y="3888"/>
                      <a:pt x="3812" y="34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8" name="Freeform 14"/>
              <p:cNvSpPr/>
              <p:nvPr/>
            </p:nvSpPr>
            <p:spPr>
              <a:xfrm>
                <a:off x="1279589" y="219461"/>
                <a:ext cx="71601" cy="2301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8" h="21414" extrusionOk="0">
                    <a:moveTo>
                      <a:pt x="6873" y="20965"/>
                    </a:moveTo>
                    <a:cubicBezTo>
                      <a:pt x="4909" y="18106"/>
                      <a:pt x="6873" y="14929"/>
                      <a:pt x="5891" y="11753"/>
                    </a:cubicBezTo>
                    <a:cubicBezTo>
                      <a:pt x="4909" y="9529"/>
                      <a:pt x="3927" y="7306"/>
                      <a:pt x="2945" y="5082"/>
                    </a:cubicBezTo>
                    <a:cubicBezTo>
                      <a:pt x="1963" y="3494"/>
                      <a:pt x="-982" y="953"/>
                      <a:pt x="6873" y="635"/>
                    </a:cubicBezTo>
                    <a:cubicBezTo>
                      <a:pt x="8836" y="318"/>
                      <a:pt x="10800" y="318"/>
                      <a:pt x="12763" y="318"/>
                    </a:cubicBezTo>
                    <a:cubicBezTo>
                      <a:pt x="15709" y="318"/>
                      <a:pt x="15709" y="2859"/>
                      <a:pt x="15709" y="3494"/>
                    </a:cubicBezTo>
                    <a:cubicBezTo>
                      <a:pt x="15709" y="5400"/>
                      <a:pt x="16691" y="7306"/>
                      <a:pt x="16691" y="9212"/>
                    </a:cubicBezTo>
                    <a:cubicBezTo>
                      <a:pt x="17673" y="12706"/>
                      <a:pt x="18654" y="16518"/>
                      <a:pt x="18654" y="20012"/>
                    </a:cubicBezTo>
                    <a:cubicBezTo>
                      <a:pt x="18654" y="20329"/>
                      <a:pt x="20618" y="20329"/>
                      <a:pt x="20618" y="20012"/>
                    </a:cubicBezTo>
                    <a:cubicBezTo>
                      <a:pt x="20618" y="13341"/>
                      <a:pt x="17673" y="6671"/>
                      <a:pt x="16691" y="0"/>
                    </a:cubicBezTo>
                    <a:cubicBezTo>
                      <a:pt x="16691" y="0"/>
                      <a:pt x="15709" y="0"/>
                      <a:pt x="15709" y="0"/>
                    </a:cubicBezTo>
                    <a:cubicBezTo>
                      <a:pt x="10800" y="0"/>
                      <a:pt x="5891" y="318"/>
                      <a:pt x="982" y="318"/>
                    </a:cubicBezTo>
                    <a:cubicBezTo>
                      <a:pt x="0" y="318"/>
                      <a:pt x="0" y="318"/>
                      <a:pt x="0" y="635"/>
                    </a:cubicBezTo>
                    <a:cubicBezTo>
                      <a:pt x="982" y="3812"/>
                      <a:pt x="1963" y="7306"/>
                      <a:pt x="3927" y="10800"/>
                    </a:cubicBezTo>
                    <a:cubicBezTo>
                      <a:pt x="4909" y="13024"/>
                      <a:pt x="5891" y="14929"/>
                      <a:pt x="4909" y="16835"/>
                    </a:cubicBezTo>
                    <a:cubicBezTo>
                      <a:pt x="4909" y="18424"/>
                      <a:pt x="4909" y="19694"/>
                      <a:pt x="5891" y="21282"/>
                    </a:cubicBezTo>
                    <a:cubicBezTo>
                      <a:pt x="5891" y="21600"/>
                      <a:pt x="7854" y="21282"/>
                      <a:pt x="6873" y="2096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49" name="Freeform 15"/>
              <p:cNvSpPr/>
              <p:nvPr/>
            </p:nvSpPr>
            <p:spPr>
              <a:xfrm>
                <a:off x="1282180" y="230176"/>
                <a:ext cx="58294" cy="2178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36" h="21600" extrusionOk="0">
                    <a:moveTo>
                      <a:pt x="1536" y="2700"/>
                    </a:moveTo>
                    <a:cubicBezTo>
                      <a:pt x="6336" y="338"/>
                      <a:pt x="1536" y="2025"/>
                      <a:pt x="336" y="3037"/>
                    </a:cubicBezTo>
                    <a:cubicBezTo>
                      <a:pt x="336" y="3375"/>
                      <a:pt x="1536" y="3713"/>
                      <a:pt x="2736" y="3375"/>
                    </a:cubicBezTo>
                    <a:cubicBezTo>
                      <a:pt x="336" y="4050"/>
                      <a:pt x="8736" y="675"/>
                      <a:pt x="7536" y="1350"/>
                    </a:cubicBezTo>
                    <a:cubicBezTo>
                      <a:pt x="6336" y="2363"/>
                      <a:pt x="3936" y="3037"/>
                      <a:pt x="2736" y="4050"/>
                    </a:cubicBezTo>
                    <a:cubicBezTo>
                      <a:pt x="2736" y="4387"/>
                      <a:pt x="3936" y="4387"/>
                      <a:pt x="3936" y="4387"/>
                    </a:cubicBezTo>
                    <a:cubicBezTo>
                      <a:pt x="6336" y="3375"/>
                      <a:pt x="11136" y="1688"/>
                      <a:pt x="12336" y="1013"/>
                    </a:cubicBezTo>
                    <a:cubicBezTo>
                      <a:pt x="9936" y="2700"/>
                      <a:pt x="6336" y="4050"/>
                      <a:pt x="3936" y="5400"/>
                    </a:cubicBezTo>
                    <a:cubicBezTo>
                      <a:pt x="2736" y="5737"/>
                      <a:pt x="3936" y="6075"/>
                      <a:pt x="5136" y="5737"/>
                    </a:cubicBezTo>
                    <a:cubicBezTo>
                      <a:pt x="7536" y="5063"/>
                      <a:pt x="7536" y="4725"/>
                      <a:pt x="9936" y="4050"/>
                    </a:cubicBezTo>
                    <a:cubicBezTo>
                      <a:pt x="9936" y="3713"/>
                      <a:pt x="11136" y="3375"/>
                      <a:pt x="11136" y="3037"/>
                    </a:cubicBezTo>
                    <a:cubicBezTo>
                      <a:pt x="13536" y="2700"/>
                      <a:pt x="14736" y="2363"/>
                      <a:pt x="12336" y="2025"/>
                    </a:cubicBezTo>
                    <a:cubicBezTo>
                      <a:pt x="8736" y="3713"/>
                      <a:pt x="6336" y="5063"/>
                      <a:pt x="3936" y="7088"/>
                    </a:cubicBezTo>
                    <a:cubicBezTo>
                      <a:pt x="3936" y="7088"/>
                      <a:pt x="5136" y="7425"/>
                      <a:pt x="5136" y="7088"/>
                    </a:cubicBezTo>
                    <a:cubicBezTo>
                      <a:pt x="8736" y="6412"/>
                      <a:pt x="11136" y="5400"/>
                      <a:pt x="12336" y="4387"/>
                    </a:cubicBezTo>
                    <a:cubicBezTo>
                      <a:pt x="11136" y="5737"/>
                      <a:pt x="8736" y="6750"/>
                      <a:pt x="7536" y="8100"/>
                    </a:cubicBezTo>
                    <a:cubicBezTo>
                      <a:pt x="6336" y="8437"/>
                      <a:pt x="8736" y="8437"/>
                      <a:pt x="8736" y="8437"/>
                    </a:cubicBezTo>
                    <a:cubicBezTo>
                      <a:pt x="9936" y="7763"/>
                      <a:pt x="11136" y="7088"/>
                      <a:pt x="13536" y="6750"/>
                    </a:cubicBezTo>
                    <a:cubicBezTo>
                      <a:pt x="14736" y="6075"/>
                      <a:pt x="15936" y="5400"/>
                      <a:pt x="17136" y="5063"/>
                    </a:cubicBezTo>
                    <a:cubicBezTo>
                      <a:pt x="18336" y="4725"/>
                      <a:pt x="17136" y="4725"/>
                      <a:pt x="15936" y="5063"/>
                    </a:cubicBezTo>
                    <a:cubicBezTo>
                      <a:pt x="12336" y="6750"/>
                      <a:pt x="8736" y="8437"/>
                      <a:pt x="6336" y="10125"/>
                    </a:cubicBezTo>
                    <a:cubicBezTo>
                      <a:pt x="5136" y="10463"/>
                      <a:pt x="6336" y="10800"/>
                      <a:pt x="7536" y="10463"/>
                    </a:cubicBezTo>
                    <a:cubicBezTo>
                      <a:pt x="8736" y="9788"/>
                      <a:pt x="9936" y="9112"/>
                      <a:pt x="12336" y="8775"/>
                    </a:cubicBezTo>
                    <a:cubicBezTo>
                      <a:pt x="14736" y="8100"/>
                      <a:pt x="14736" y="7763"/>
                      <a:pt x="13536" y="7425"/>
                    </a:cubicBezTo>
                    <a:cubicBezTo>
                      <a:pt x="11136" y="8775"/>
                      <a:pt x="8736" y="9788"/>
                      <a:pt x="6336" y="10800"/>
                    </a:cubicBezTo>
                    <a:cubicBezTo>
                      <a:pt x="6336" y="11137"/>
                      <a:pt x="7536" y="11475"/>
                      <a:pt x="7536" y="11137"/>
                    </a:cubicBezTo>
                    <a:cubicBezTo>
                      <a:pt x="9936" y="10800"/>
                      <a:pt x="11136" y="10463"/>
                      <a:pt x="12336" y="9788"/>
                    </a:cubicBezTo>
                    <a:cubicBezTo>
                      <a:pt x="13536" y="9788"/>
                      <a:pt x="13536" y="9450"/>
                      <a:pt x="14736" y="9112"/>
                    </a:cubicBezTo>
                    <a:cubicBezTo>
                      <a:pt x="17136" y="8775"/>
                      <a:pt x="17136" y="8437"/>
                      <a:pt x="15936" y="8437"/>
                    </a:cubicBezTo>
                    <a:cubicBezTo>
                      <a:pt x="12336" y="10125"/>
                      <a:pt x="7536" y="11475"/>
                      <a:pt x="5136" y="13163"/>
                    </a:cubicBezTo>
                    <a:cubicBezTo>
                      <a:pt x="5136" y="13500"/>
                      <a:pt x="6336" y="13838"/>
                      <a:pt x="6336" y="13500"/>
                    </a:cubicBezTo>
                    <a:cubicBezTo>
                      <a:pt x="9936" y="12487"/>
                      <a:pt x="12336" y="11137"/>
                      <a:pt x="14736" y="10463"/>
                    </a:cubicBezTo>
                    <a:cubicBezTo>
                      <a:pt x="11136" y="11812"/>
                      <a:pt x="8736" y="13163"/>
                      <a:pt x="6336" y="14513"/>
                    </a:cubicBezTo>
                    <a:cubicBezTo>
                      <a:pt x="6336" y="14850"/>
                      <a:pt x="7536" y="15188"/>
                      <a:pt x="8736" y="14850"/>
                    </a:cubicBezTo>
                    <a:cubicBezTo>
                      <a:pt x="8736" y="14850"/>
                      <a:pt x="18336" y="10125"/>
                      <a:pt x="13536" y="12825"/>
                    </a:cubicBezTo>
                    <a:cubicBezTo>
                      <a:pt x="11136" y="14175"/>
                      <a:pt x="7536" y="15188"/>
                      <a:pt x="6336" y="16537"/>
                    </a:cubicBezTo>
                    <a:cubicBezTo>
                      <a:pt x="5136" y="16875"/>
                      <a:pt x="6336" y="17212"/>
                      <a:pt x="7536" y="16875"/>
                    </a:cubicBezTo>
                    <a:cubicBezTo>
                      <a:pt x="8736" y="16200"/>
                      <a:pt x="14736" y="13500"/>
                      <a:pt x="14736" y="13500"/>
                    </a:cubicBezTo>
                    <a:cubicBezTo>
                      <a:pt x="12336" y="14850"/>
                      <a:pt x="8736" y="16200"/>
                      <a:pt x="7536" y="17887"/>
                    </a:cubicBezTo>
                    <a:cubicBezTo>
                      <a:pt x="6336" y="17887"/>
                      <a:pt x="7536" y="18225"/>
                      <a:pt x="8736" y="18225"/>
                    </a:cubicBezTo>
                    <a:cubicBezTo>
                      <a:pt x="12336" y="16875"/>
                      <a:pt x="15936" y="15525"/>
                      <a:pt x="17136" y="14513"/>
                    </a:cubicBezTo>
                    <a:cubicBezTo>
                      <a:pt x="14736" y="16200"/>
                      <a:pt x="11136" y="17550"/>
                      <a:pt x="9936" y="19238"/>
                    </a:cubicBezTo>
                    <a:cubicBezTo>
                      <a:pt x="9936" y="19575"/>
                      <a:pt x="11136" y="19575"/>
                      <a:pt x="11136" y="19575"/>
                    </a:cubicBezTo>
                    <a:cubicBezTo>
                      <a:pt x="13536" y="18563"/>
                      <a:pt x="15936" y="17550"/>
                      <a:pt x="18336" y="16537"/>
                    </a:cubicBezTo>
                    <a:cubicBezTo>
                      <a:pt x="14736" y="17887"/>
                      <a:pt x="12336" y="19238"/>
                      <a:pt x="9936" y="20588"/>
                    </a:cubicBezTo>
                    <a:cubicBezTo>
                      <a:pt x="8736" y="20925"/>
                      <a:pt x="11136" y="21263"/>
                      <a:pt x="11136" y="20925"/>
                    </a:cubicBezTo>
                    <a:cubicBezTo>
                      <a:pt x="12336" y="20250"/>
                      <a:pt x="14736" y="19913"/>
                      <a:pt x="15936" y="19238"/>
                    </a:cubicBezTo>
                    <a:cubicBezTo>
                      <a:pt x="18336" y="18563"/>
                      <a:pt x="18336" y="18563"/>
                      <a:pt x="15936" y="18225"/>
                    </a:cubicBezTo>
                    <a:cubicBezTo>
                      <a:pt x="14736" y="19238"/>
                      <a:pt x="12336" y="20250"/>
                      <a:pt x="11136" y="21263"/>
                    </a:cubicBezTo>
                    <a:cubicBezTo>
                      <a:pt x="11136" y="21263"/>
                      <a:pt x="12336" y="21600"/>
                      <a:pt x="12336" y="21600"/>
                    </a:cubicBezTo>
                    <a:cubicBezTo>
                      <a:pt x="14736" y="21263"/>
                      <a:pt x="13536" y="21263"/>
                      <a:pt x="14736" y="20925"/>
                    </a:cubicBezTo>
                    <a:cubicBezTo>
                      <a:pt x="15936" y="20588"/>
                      <a:pt x="14736" y="20250"/>
                      <a:pt x="13536" y="20588"/>
                    </a:cubicBezTo>
                    <a:cubicBezTo>
                      <a:pt x="15936" y="19913"/>
                      <a:pt x="18336" y="18563"/>
                      <a:pt x="19536" y="17550"/>
                    </a:cubicBezTo>
                    <a:cubicBezTo>
                      <a:pt x="20736" y="17212"/>
                      <a:pt x="18336" y="17212"/>
                      <a:pt x="18336" y="17212"/>
                    </a:cubicBezTo>
                    <a:cubicBezTo>
                      <a:pt x="17136" y="17887"/>
                      <a:pt x="15936" y="18563"/>
                      <a:pt x="13536" y="18900"/>
                    </a:cubicBezTo>
                    <a:cubicBezTo>
                      <a:pt x="11136" y="19575"/>
                      <a:pt x="11136" y="19913"/>
                      <a:pt x="13536" y="19913"/>
                    </a:cubicBezTo>
                    <a:cubicBezTo>
                      <a:pt x="17136" y="18563"/>
                      <a:pt x="19536" y="17212"/>
                      <a:pt x="20736" y="15525"/>
                    </a:cubicBezTo>
                    <a:cubicBezTo>
                      <a:pt x="20736" y="15188"/>
                      <a:pt x="19536" y="15188"/>
                      <a:pt x="19536" y="15188"/>
                    </a:cubicBezTo>
                    <a:cubicBezTo>
                      <a:pt x="17136" y="15863"/>
                      <a:pt x="15936" y="16537"/>
                      <a:pt x="14736" y="17212"/>
                    </a:cubicBezTo>
                    <a:cubicBezTo>
                      <a:pt x="11136" y="18563"/>
                      <a:pt x="11136" y="18563"/>
                      <a:pt x="13536" y="17550"/>
                    </a:cubicBezTo>
                    <a:cubicBezTo>
                      <a:pt x="15936" y="16537"/>
                      <a:pt x="18336" y="15188"/>
                      <a:pt x="20736" y="13838"/>
                    </a:cubicBezTo>
                    <a:cubicBezTo>
                      <a:pt x="20736" y="13838"/>
                      <a:pt x="19536" y="13500"/>
                      <a:pt x="19536" y="13838"/>
                    </a:cubicBezTo>
                    <a:cubicBezTo>
                      <a:pt x="15936" y="14850"/>
                      <a:pt x="13536" y="15863"/>
                      <a:pt x="9936" y="16875"/>
                    </a:cubicBezTo>
                    <a:cubicBezTo>
                      <a:pt x="13536" y="15863"/>
                      <a:pt x="15936" y="14175"/>
                      <a:pt x="18336" y="12825"/>
                    </a:cubicBezTo>
                    <a:cubicBezTo>
                      <a:pt x="18336" y="12487"/>
                      <a:pt x="17136" y="12487"/>
                      <a:pt x="17136" y="12487"/>
                    </a:cubicBezTo>
                    <a:cubicBezTo>
                      <a:pt x="13536" y="13500"/>
                      <a:pt x="11136" y="14513"/>
                      <a:pt x="7536" y="15863"/>
                    </a:cubicBezTo>
                    <a:cubicBezTo>
                      <a:pt x="8736" y="15863"/>
                      <a:pt x="8736" y="15863"/>
                      <a:pt x="8736" y="15863"/>
                    </a:cubicBezTo>
                    <a:cubicBezTo>
                      <a:pt x="9936" y="15188"/>
                      <a:pt x="11136" y="14850"/>
                      <a:pt x="12336" y="14175"/>
                    </a:cubicBezTo>
                    <a:cubicBezTo>
                      <a:pt x="14736" y="13163"/>
                      <a:pt x="17136" y="12150"/>
                      <a:pt x="18336" y="11475"/>
                    </a:cubicBezTo>
                    <a:cubicBezTo>
                      <a:pt x="18336" y="11137"/>
                      <a:pt x="17136" y="10800"/>
                      <a:pt x="17136" y="11137"/>
                    </a:cubicBezTo>
                    <a:cubicBezTo>
                      <a:pt x="14736" y="11812"/>
                      <a:pt x="11136" y="12825"/>
                      <a:pt x="8736" y="13838"/>
                    </a:cubicBezTo>
                    <a:cubicBezTo>
                      <a:pt x="12336" y="12487"/>
                      <a:pt x="14736" y="11137"/>
                      <a:pt x="17136" y="9450"/>
                    </a:cubicBezTo>
                    <a:cubicBezTo>
                      <a:pt x="18336" y="9112"/>
                      <a:pt x="17136" y="9112"/>
                      <a:pt x="15936" y="9112"/>
                    </a:cubicBezTo>
                    <a:cubicBezTo>
                      <a:pt x="13536" y="10125"/>
                      <a:pt x="5136" y="14175"/>
                      <a:pt x="9936" y="11475"/>
                    </a:cubicBezTo>
                    <a:cubicBezTo>
                      <a:pt x="13536" y="10125"/>
                      <a:pt x="15936" y="9112"/>
                      <a:pt x="19536" y="7763"/>
                    </a:cubicBezTo>
                    <a:cubicBezTo>
                      <a:pt x="19536" y="7425"/>
                      <a:pt x="18336" y="7088"/>
                      <a:pt x="17136" y="7425"/>
                    </a:cubicBezTo>
                    <a:cubicBezTo>
                      <a:pt x="14736" y="8437"/>
                      <a:pt x="12336" y="9450"/>
                      <a:pt x="8736" y="10125"/>
                    </a:cubicBezTo>
                    <a:cubicBezTo>
                      <a:pt x="11136" y="9450"/>
                      <a:pt x="14736" y="8100"/>
                      <a:pt x="15936" y="6750"/>
                    </a:cubicBezTo>
                    <a:cubicBezTo>
                      <a:pt x="15936" y="6412"/>
                      <a:pt x="14736" y="6412"/>
                      <a:pt x="14736" y="6750"/>
                    </a:cubicBezTo>
                    <a:cubicBezTo>
                      <a:pt x="13536" y="7088"/>
                      <a:pt x="11136" y="7763"/>
                      <a:pt x="9936" y="8437"/>
                    </a:cubicBezTo>
                    <a:cubicBezTo>
                      <a:pt x="7536" y="9112"/>
                      <a:pt x="7536" y="9450"/>
                      <a:pt x="9936" y="9450"/>
                    </a:cubicBezTo>
                    <a:cubicBezTo>
                      <a:pt x="12336" y="7425"/>
                      <a:pt x="15936" y="5737"/>
                      <a:pt x="19536" y="4050"/>
                    </a:cubicBezTo>
                    <a:cubicBezTo>
                      <a:pt x="20736" y="3713"/>
                      <a:pt x="19536" y="3713"/>
                      <a:pt x="18336" y="4050"/>
                    </a:cubicBezTo>
                    <a:cubicBezTo>
                      <a:pt x="14736" y="5063"/>
                      <a:pt x="12336" y="6075"/>
                      <a:pt x="8736" y="7088"/>
                    </a:cubicBezTo>
                    <a:cubicBezTo>
                      <a:pt x="11136" y="6750"/>
                      <a:pt x="14736" y="4725"/>
                      <a:pt x="15936" y="3713"/>
                    </a:cubicBezTo>
                    <a:cubicBezTo>
                      <a:pt x="15936" y="3375"/>
                      <a:pt x="15936" y="3375"/>
                      <a:pt x="14736" y="3375"/>
                    </a:cubicBezTo>
                    <a:cubicBezTo>
                      <a:pt x="12336" y="4050"/>
                      <a:pt x="7536" y="5400"/>
                      <a:pt x="6336" y="6075"/>
                    </a:cubicBezTo>
                    <a:cubicBezTo>
                      <a:pt x="8736" y="4387"/>
                      <a:pt x="12336" y="3037"/>
                      <a:pt x="14736" y="1350"/>
                    </a:cubicBezTo>
                    <a:cubicBezTo>
                      <a:pt x="15936" y="1350"/>
                      <a:pt x="14736" y="1013"/>
                      <a:pt x="13536" y="1350"/>
                    </a:cubicBezTo>
                    <a:cubicBezTo>
                      <a:pt x="12336" y="1688"/>
                      <a:pt x="11136" y="2363"/>
                      <a:pt x="9936" y="3037"/>
                    </a:cubicBezTo>
                    <a:cubicBezTo>
                      <a:pt x="8736" y="3375"/>
                      <a:pt x="3936" y="6412"/>
                      <a:pt x="8736" y="4050"/>
                    </a:cubicBezTo>
                    <a:cubicBezTo>
                      <a:pt x="11136" y="2700"/>
                      <a:pt x="13536" y="1688"/>
                      <a:pt x="14736" y="338"/>
                    </a:cubicBezTo>
                    <a:cubicBezTo>
                      <a:pt x="14736" y="0"/>
                      <a:pt x="13536" y="0"/>
                      <a:pt x="12336" y="0"/>
                    </a:cubicBezTo>
                    <a:cubicBezTo>
                      <a:pt x="9936" y="675"/>
                      <a:pt x="8736" y="1688"/>
                      <a:pt x="6336" y="2363"/>
                    </a:cubicBezTo>
                    <a:cubicBezTo>
                      <a:pt x="3936" y="2700"/>
                      <a:pt x="3936" y="3037"/>
                      <a:pt x="6336" y="3375"/>
                    </a:cubicBezTo>
                    <a:cubicBezTo>
                      <a:pt x="7536" y="2363"/>
                      <a:pt x="8736" y="1688"/>
                      <a:pt x="11136" y="675"/>
                    </a:cubicBezTo>
                    <a:cubicBezTo>
                      <a:pt x="11136" y="338"/>
                      <a:pt x="9936" y="338"/>
                      <a:pt x="9936" y="338"/>
                    </a:cubicBezTo>
                    <a:cubicBezTo>
                      <a:pt x="3936" y="1688"/>
                      <a:pt x="336" y="3713"/>
                      <a:pt x="6336" y="675"/>
                    </a:cubicBezTo>
                    <a:cubicBezTo>
                      <a:pt x="6336" y="338"/>
                      <a:pt x="5136" y="0"/>
                      <a:pt x="5136" y="338"/>
                    </a:cubicBezTo>
                    <a:cubicBezTo>
                      <a:pt x="1536" y="1350"/>
                      <a:pt x="2736" y="1013"/>
                      <a:pt x="336" y="2363"/>
                    </a:cubicBezTo>
                    <a:cubicBezTo>
                      <a:pt x="-864" y="2700"/>
                      <a:pt x="1536" y="2700"/>
                      <a:pt x="1536" y="2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0" name="Freeform 16"/>
              <p:cNvSpPr/>
              <p:nvPr/>
            </p:nvSpPr>
            <p:spPr>
              <a:xfrm>
                <a:off x="1069858" y="96826"/>
                <a:ext cx="220549" cy="1717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83" h="20913" extrusionOk="0">
                    <a:moveTo>
                      <a:pt x="245" y="20769"/>
                    </a:moveTo>
                    <a:cubicBezTo>
                      <a:pt x="4500" y="21600"/>
                      <a:pt x="8427" y="18692"/>
                      <a:pt x="11700" y="15369"/>
                    </a:cubicBezTo>
                    <a:cubicBezTo>
                      <a:pt x="16282" y="11631"/>
                      <a:pt x="18245" y="6646"/>
                      <a:pt x="20209" y="415"/>
                    </a:cubicBezTo>
                    <a:cubicBezTo>
                      <a:pt x="20209" y="415"/>
                      <a:pt x="20209" y="0"/>
                      <a:pt x="19882" y="0"/>
                    </a:cubicBezTo>
                    <a:cubicBezTo>
                      <a:pt x="18573" y="831"/>
                      <a:pt x="17591" y="2077"/>
                      <a:pt x="16282" y="2908"/>
                    </a:cubicBezTo>
                    <a:cubicBezTo>
                      <a:pt x="15954" y="3323"/>
                      <a:pt x="16282" y="3738"/>
                      <a:pt x="16609" y="3738"/>
                    </a:cubicBezTo>
                    <a:cubicBezTo>
                      <a:pt x="17591" y="2908"/>
                      <a:pt x="18573" y="2077"/>
                      <a:pt x="19554" y="1246"/>
                    </a:cubicBezTo>
                    <a:cubicBezTo>
                      <a:pt x="20536" y="831"/>
                      <a:pt x="20863" y="4985"/>
                      <a:pt x="20863" y="5815"/>
                    </a:cubicBezTo>
                    <a:cubicBezTo>
                      <a:pt x="20863" y="6231"/>
                      <a:pt x="21518" y="5815"/>
                      <a:pt x="21191" y="5400"/>
                    </a:cubicBezTo>
                    <a:cubicBezTo>
                      <a:pt x="21191" y="3738"/>
                      <a:pt x="21191" y="2077"/>
                      <a:pt x="20536" y="415"/>
                    </a:cubicBezTo>
                    <a:cubicBezTo>
                      <a:pt x="20536" y="0"/>
                      <a:pt x="20209" y="0"/>
                      <a:pt x="20209" y="0"/>
                    </a:cubicBezTo>
                    <a:cubicBezTo>
                      <a:pt x="19227" y="831"/>
                      <a:pt x="18245" y="1662"/>
                      <a:pt x="17263" y="2492"/>
                    </a:cubicBezTo>
                    <a:cubicBezTo>
                      <a:pt x="16282" y="3323"/>
                      <a:pt x="19227" y="1662"/>
                      <a:pt x="19227" y="1662"/>
                    </a:cubicBezTo>
                    <a:cubicBezTo>
                      <a:pt x="18245" y="5400"/>
                      <a:pt x="16936" y="8723"/>
                      <a:pt x="14645" y="11631"/>
                    </a:cubicBezTo>
                    <a:cubicBezTo>
                      <a:pt x="11373" y="16200"/>
                      <a:pt x="5482" y="21185"/>
                      <a:pt x="245" y="19938"/>
                    </a:cubicBezTo>
                    <a:cubicBezTo>
                      <a:pt x="-82" y="19938"/>
                      <a:pt x="-82" y="20354"/>
                      <a:pt x="245" y="207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1" name="Freeform 17"/>
              <p:cNvSpPr/>
              <p:nvPr/>
            </p:nvSpPr>
            <p:spPr>
              <a:xfrm>
                <a:off x="1402386" y="413533"/>
                <a:ext cx="50007" cy="52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50" extrusionOk="0">
                    <a:moveTo>
                      <a:pt x="2880" y="1350"/>
                    </a:moveTo>
                    <a:cubicBezTo>
                      <a:pt x="2880" y="1350"/>
                      <a:pt x="2880" y="1350"/>
                      <a:pt x="1440" y="0"/>
                    </a:cubicBezTo>
                    <a:cubicBezTo>
                      <a:pt x="1440" y="1350"/>
                      <a:pt x="1440" y="1350"/>
                      <a:pt x="1440" y="2700"/>
                    </a:cubicBezTo>
                    <a:cubicBezTo>
                      <a:pt x="7200" y="2700"/>
                      <a:pt x="12960" y="5400"/>
                      <a:pt x="20160" y="6750"/>
                    </a:cubicBezTo>
                    <a:cubicBezTo>
                      <a:pt x="18720" y="6750"/>
                      <a:pt x="18720" y="6750"/>
                      <a:pt x="18720" y="5400"/>
                    </a:cubicBezTo>
                    <a:cubicBezTo>
                      <a:pt x="17280" y="10800"/>
                      <a:pt x="14400" y="14850"/>
                      <a:pt x="11520" y="20250"/>
                    </a:cubicBezTo>
                    <a:cubicBezTo>
                      <a:pt x="10080" y="20250"/>
                      <a:pt x="12960" y="21600"/>
                      <a:pt x="12960" y="20250"/>
                    </a:cubicBezTo>
                    <a:cubicBezTo>
                      <a:pt x="15840" y="16200"/>
                      <a:pt x="20160" y="12150"/>
                      <a:pt x="21600" y="6750"/>
                    </a:cubicBezTo>
                    <a:cubicBezTo>
                      <a:pt x="21600" y="5400"/>
                      <a:pt x="20160" y="5400"/>
                      <a:pt x="20160" y="5400"/>
                    </a:cubicBezTo>
                    <a:cubicBezTo>
                      <a:pt x="12960" y="4050"/>
                      <a:pt x="8640" y="0"/>
                      <a:pt x="1440" y="0"/>
                    </a:cubicBezTo>
                    <a:cubicBezTo>
                      <a:pt x="0" y="0"/>
                      <a:pt x="0" y="1350"/>
                      <a:pt x="0" y="1350"/>
                    </a:cubicBezTo>
                    <a:cubicBezTo>
                      <a:pt x="1440" y="2700"/>
                      <a:pt x="1440" y="2700"/>
                      <a:pt x="1440" y="2700"/>
                    </a:cubicBezTo>
                    <a:cubicBezTo>
                      <a:pt x="2880" y="4050"/>
                      <a:pt x="4320" y="2700"/>
                      <a:pt x="2880" y="13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2" name="Freeform 18"/>
              <p:cNvSpPr/>
              <p:nvPr/>
            </p:nvSpPr>
            <p:spPr>
              <a:xfrm>
                <a:off x="1003526" y="140880"/>
                <a:ext cx="63466" cy="58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34" h="21600" extrusionOk="0">
                    <a:moveTo>
                      <a:pt x="1137" y="21600"/>
                    </a:moveTo>
                    <a:cubicBezTo>
                      <a:pt x="7958" y="19059"/>
                      <a:pt x="11368" y="7624"/>
                      <a:pt x="14779" y="1271"/>
                    </a:cubicBezTo>
                    <a:cubicBezTo>
                      <a:pt x="13642" y="1271"/>
                      <a:pt x="13642" y="1271"/>
                      <a:pt x="12505" y="1271"/>
                    </a:cubicBezTo>
                    <a:cubicBezTo>
                      <a:pt x="15916" y="6353"/>
                      <a:pt x="15916" y="12706"/>
                      <a:pt x="19326" y="17788"/>
                    </a:cubicBezTo>
                    <a:cubicBezTo>
                      <a:pt x="20463" y="17788"/>
                      <a:pt x="21600" y="16518"/>
                      <a:pt x="20463" y="16518"/>
                    </a:cubicBezTo>
                    <a:cubicBezTo>
                      <a:pt x="17053" y="11435"/>
                      <a:pt x="17053" y="5082"/>
                      <a:pt x="14779" y="0"/>
                    </a:cubicBezTo>
                    <a:cubicBezTo>
                      <a:pt x="13642" y="0"/>
                      <a:pt x="13642" y="0"/>
                      <a:pt x="12505" y="0"/>
                    </a:cubicBezTo>
                    <a:cubicBezTo>
                      <a:pt x="10232" y="6353"/>
                      <a:pt x="6821" y="17788"/>
                      <a:pt x="0" y="19059"/>
                    </a:cubicBezTo>
                    <a:cubicBezTo>
                      <a:pt x="0" y="19059"/>
                      <a:pt x="0" y="21600"/>
                      <a:pt x="113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3" name="Freeform 19"/>
              <p:cNvSpPr/>
              <p:nvPr/>
            </p:nvSpPr>
            <p:spPr>
              <a:xfrm>
                <a:off x="284330" y="2166281"/>
                <a:ext cx="256170" cy="2460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5" h="19750" extrusionOk="0">
                    <a:moveTo>
                      <a:pt x="15595" y="590"/>
                    </a:moveTo>
                    <a:cubicBezTo>
                      <a:pt x="10513" y="-777"/>
                      <a:pt x="4922" y="1410"/>
                      <a:pt x="1619" y="5785"/>
                    </a:cubicBezTo>
                    <a:cubicBezTo>
                      <a:pt x="-1685" y="10433"/>
                      <a:pt x="348" y="16448"/>
                      <a:pt x="5176" y="18636"/>
                    </a:cubicBezTo>
                    <a:cubicBezTo>
                      <a:pt x="10259" y="20823"/>
                      <a:pt x="16103" y="20003"/>
                      <a:pt x="18390" y="14261"/>
                    </a:cubicBezTo>
                    <a:cubicBezTo>
                      <a:pt x="19915" y="10160"/>
                      <a:pt x="19407" y="-777"/>
                      <a:pt x="13562" y="43"/>
                    </a:cubicBezTo>
                    <a:cubicBezTo>
                      <a:pt x="13308" y="317"/>
                      <a:pt x="13308" y="590"/>
                      <a:pt x="13562" y="590"/>
                    </a:cubicBezTo>
                    <a:cubicBezTo>
                      <a:pt x="17374" y="43"/>
                      <a:pt x="18644" y="5512"/>
                      <a:pt x="18899" y="8246"/>
                    </a:cubicBezTo>
                    <a:cubicBezTo>
                      <a:pt x="19153" y="11253"/>
                      <a:pt x="18390" y="14534"/>
                      <a:pt x="16357" y="16995"/>
                    </a:cubicBezTo>
                    <a:cubicBezTo>
                      <a:pt x="13308" y="20550"/>
                      <a:pt x="7463" y="19729"/>
                      <a:pt x="3906" y="17269"/>
                    </a:cubicBezTo>
                    <a:cubicBezTo>
                      <a:pt x="-669" y="14534"/>
                      <a:pt x="-160" y="8519"/>
                      <a:pt x="3143" y="4691"/>
                    </a:cubicBezTo>
                    <a:cubicBezTo>
                      <a:pt x="6193" y="1410"/>
                      <a:pt x="11275" y="43"/>
                      <a:pt x="15595" y="1137"/>
                    </a:cubicBezTo>
                    <a:cubicBezTo>
                      <a:pt x="15849" y="1137"/>
                      <a:pt x="15849" y="864"/>
                      <a:pt x="15595" y="5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4" name="Freeform 20"/>
              <p:cNvSpPr/>
              <p:nvPr/>
            </p:nvSpPr>
            <p:spPr>
              <a:xfrm>
                <a:off x="386409" y="2289958"/>
                <a:ext cx="111102" cy="1170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7" h="21238" extrusionOk="0">
                    <a:moveTo>
                      <a:pt x="926" y="19131"/>
                    </a:moveTo>
                    <a:cubicBezTo>
                      <a:pt x="926" y="19749"/>
                      <a:pt x="272" y="19749"/>
                      <a:pt x="272" y="20366"/>
                    </a:cubicBezTo>
                    <a:cubicBezTo>
                      <a:pt x="272" y="20366"/>
                      <a:pt x="272" y="20983"/>
                      <a:pt x="926" y="20983"/>
                    </a:cubicBezTo>
                    <a:cubicBezTo>
                      <a:pt x="2235" y="17897"/>
                      <a:pt x="3544" y="14811"/>
                      <a:pt x="4199" y="11109"/>
                    </a:cubicBezTo>
                    <a:cubicBezTo>
                      <a:pt x="4199" y="9257"/>
                      <a:pt x="4853" y="7406"/>
                      <a:pt x="4853" y="5554"/>
                    </a:cubicBezTo>
                    <a:cubicBezTo>
                      <a:pt x="4853" y="4937"/>
                      <a:pt x="5508" y="4320"/>
                      <a:pt x="5508" y="3086"/>
                    </a:cubicBezTo>
                    <a:cubicBezTo>
                      <a:pt x="6162" y="1851"/>
                      <a:pt x="5508" y="1234"/>
                      <a:pt x="6162" y="2469"/>
                    </a:cubicBezTo>
                    <a:cubicBezTo>
                      <a:pt x="10744" y="7406"/>
                      <a:pt x="17944" y="11109"/>
                      <a:pt x="19908" y="17897"/>
                    </a:cubicBezTo>
                    <a:cubicBezTo>
                      <a:pt x="19908" y="17897"/>
                      <a:pt x="21217" y="17897"/>
                      <a:pt x="21217" y="17280"/>
                    </a:cubicBezTo>
                    <a:cubicBezTo>
                      <a:pt x="18599" y="9874"/>
                      <a:pt x="10090" y="6789"/>
                      <a:pt x="6162" y="0"/>
                    </a:cubicBezTo>
                    <a:cubicBezTo>
                      <a:pt x="6162" y="0"/>
                      <a:pt x="5508" y="0"/>
                      <a:pt x="5508" y="0"/>
                    </a:cubicBezTo>
                    <a:cubicBezTo>
                      <a:pt x="3544" y="6789"/>
                      <a:pt x="2890" y="14194"/>
                      <a:pt x="272" y="20366"/>
                    </a:cubicBezTo>
                    <a:cubicBezTo>
                      <a:pt x="-383" y="20983"/>
                      <a:pt x="272" y="21600"/>
                      <a:pt x="926" y="20983"/>
                    </a:cubicBezTo>
                    <a:cubicBezTo>
                      <a:pt x="926" y="20366"/>
                      <a:pt x="1581" y="20366"/>
                      <a:pt x="1581" y="19749"/>
                    </a:cubicBezTo>
                    <a:cubicBezTo>
                      <a:pt x="2235" y="19131"/>
                      <a:pt x="1581" y="18514"/>
                      <a:pt x="926" y="191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5" name="Freeform 21"/>
              <p:cNvSpPr/>
              <p:nvPr/>
            </p:nvSpPr>
            <p:spPr>
              <a:xfrm>
                <a:off x="391545" y="2296762"/>
                <a:ext cx="98822" cy="113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40" extrusionOk="0">
                    <a:moveTo>
                      <a:pt x="2234" y="17743"/>
                    </a:moveTo>
                    <a:cubicBezTo>
                      <a:pt x="2979" y="14657"/>
                      <a:pt x="3724" y="11572"/>
                      <a:pt x="5214" y="9103"/>
                    </a:cubicBezTo>
                    <a:cubicBezTo>
                      <a:pt x="5214" y="9103"/>
                      <a:pt x="4469" y="8486"/>
                      <a:pt x="4469" y="8486"/>
                    </a:cubicBezTo>
                    <a:cubicBezTo>
                      <a:pt x="3724" y="10955"/>
                      <a:pt x="2979" y="14040"/>
                      <a:pt x="2234" y="16509"/>
                    </a:cubicBezTo>
                    <a:cubicBezTo>
                      <a:pt x="2979" y="16509"/>
                      <a:pt x="2979" y="16509"/>
                      <a:pt x="3724" y="16509"/>
                    </a:cubicBezTo>
                    <a:cubicBezTo>
                      <a:pt x="4469" y="13423"/>
                      <a:pt x="5214" y="9720"/>
                      <a:pt x="5959" y="6017"/>
                    </a:cubicBezTo>
                    <a:cubicBezTo>
                      <a:pt x="5959" y="6017"/>
                      <a:pt x="5214" y="6017"/>
                      <a:pt x="5214" y="6017"/>
                    </a:cubicBezTo>
                    <a:cubicBezTo>
                      <a:pt x="4469" y="9720"/>
                      <a:pt x="3724" y="13423"/>
                      <a:pt x="2979" y="17126"/>
                    </a:cubicBezTo>
                    <a:cubicBezTo>
                      <a:pt x="3724" y="17126"/>
                      <a:pt x="3724" y="17126"/>
                      <a:pt x="4469" y="17126"/>
                    </a:cubicBezTo>
                    <a:cubicBezTo>
                      <a:pt x="5214" y="13423"/>
                      <a:pt x="5959" y="9103"/>
                      <a:pt x="6703" y="4783"/>
                    </a:cubicBezTo>
                    <a:cubicBezTo>
                      <a:pt x="5959" y="4783"/>
                      <a:pt x="5959" y="4783"/>
                      <a:pt x="5214" y="4783"/>
                    </a:cubicBezTo>
                    <a:cubicBezTo>
                      <a:pt x="5214" y="4783"/>
                      <a:pt x="5214" y="5400"/>
                      <a:pt x="5214" y="6017"/>
                    </a:cubicBezTo>
                    <a:cubicBezTo>
                      <a:pt x="5959" y="6017"/>
                      <a:pt x="5959" y="6017"/>
                      <a:pt x="6703" y="6017"/>
                    </a:cubicBezTo>
                    <a:cubicBezTo>
                      <a:pt x="6703" y="4166"/>
                      <a:pt x="6703" y="2315"/>
                      <a:pt x="6703" y="463"/>
                    </a:cubicBezTo>
                    <a:cubicBezTo>
                      <a:pt x="5959" y="463"/>
                      <a:pt x="5959" y="463"/>
                      <a:pt x="5214" y="463"/>
                    </a:cubicBezTo>
                    <a:cubicBezTo>
                      <a:pt x="5214" y="4783"/>
                      <a:pt x="4469" y="8486"/>
                      <a:pt x="3724" y="12806"/>
                    </a:cubicBezTo>
                    <a:cubicBezTo>
                      <a:pt x="4469" y="12806"/>
                      <a:pt x="4469" y="12806"/>
                      <a:pt x="5214" y="12806"/>
                    </a:cubicBezTo>
                    <a:cubicBezTo>
                      <a:pt x="5214" y="9103"/>
                      <a:pt x="5959" y="6017"/>
                      <a:pt x="7448" y="2932"/>
                    </a:cubicBezTo>
                    <a:cubicBezTo>
                      <a:pt x="6703" y="2932"/>
                      <a:pt x="6703" y="2932"/>
                      <a:pt x="6703" y="2932"/>
                    </a:cubicBezTo>
                    <a:cubicBezTo>
                      <a:pt x="7448" y="6635"/>
                      <a:pt x="6703" y="10955"/>
                      <a:pt x="5959" y="15275"/>
                    </a:cubicBezTo>
                    <a:cubicBezTo>
                      <a:pt x="5959" y="15275"/>
                      <a:pt x="6703" y="15275"/>
                      <a:pt x="6703" y="15275"/>
                    </a:cubicBezTo>
                    <a:cubicBezTo>
                      <a:pt x="6703" y="11572"/>
                      <a:pt x="7448" y="7869"/>
                      <a:pt x="8938" y="4166"/>
                    </a:cubicBezTo>
                    <a:cubicBezTo>
                      <a:pt x="8193" y="4166"/>
                      <a:pt x="8193" y="4166"/>
                      <a:pt x="7448" y="4166"/>
                    </a:cubicBezTo>
                    <a:cubicBezTo>
                      <a:pt x="8193" y="8486"/>
                      <a:pt x="7448" y="12806"/>
                      <a:pt x="7448" y="17126"/>
                    </a:cubicBezTo>
                    <a:cubicBezTo>
                      <a:pt x="7448" y="17126"/>
                      <a:pt x="8193" y="17126"/>
                      <a:pt x="8193" y="17126"/>
                    </a:cubicBezTo>
                    <a:cubicBezTo>
                      <a:pt x="8938" y="13423"/>
                      <a:pt x="9683" y="9720"/>
                      <a:pt x="11172" y="6635"/>
                    </a:cubicBezTo>
                    <a:cubicBezTo>
                      <a:pt x="10428" y="6635"/>
                      <a:pt x="10428" y="6635"/>
                      <a:pt x="9683" y="6635"/>
                    </a:cubicBezTo>
                    <a:cubicBezTo>
                      <a:pt x="10428" y="10337"/>
                      <a:pt x="9683" y="14040"/>
                      <a:pt x="8193" y="17743"/>
                    </a:cubicBezTo>
                    <a:cubicBezTo>
                      <a:pt x="8938" y="18360"/>
                      <a:pt x="8938" y="18360"/>
                      <a:pt x="9683" y="18360"/>
                    </a:cubicBezTo>
                    <a:cubicBezTo>
                      <a:pt x="8938" y="14657"/>
                      <a:pt x="10428" y="11572"/>
                      <a:pt x="11172" y="8486"/>
                    </a:cubicBezTo>
                    <a:cubicBezTo>
                      <a:pt x="11172" y="8486"/>
                      <a:pt x="10428" y="8486"/>
                      <a:pt x="10428" y="8486"/>
                    </a:cubicBezTo>
                    <a:cubicBezTo>
                      <a:pt x="11172" y="11572"/>
                      <a:pt x="10428" y="14657"/>
                      <a:pt x="10428" y="17743"/>
                    </a:cubicBezTo>
                    <a:cubicBezTo>
                      <a:pt x="10428" y="17743"/>
                      <a:pt x="11172" y="17743"/>
                      <a:pt x="11172" y="17743"/>
                    </a:cubicBezTo>
                    <a:cubicBezTo>
                      <a:pt x="11172" y="14657"/>
                      <a:pt x="11172" y="11572"/>
                      <a:pt x="12662" y="7869"/>
                    </a:cubicBezTo>
                    <a:cubicBezTo>
                      <a:pt x="11917" y="7869"/>
                      <a:pt x="11917" y="7869"/>
                      <a:pt x="11172" y="7869"/>
                    </a:cubicBezTo>
                    <a:cubicBezTo>
                      <a:pt x="11917" y="10955"/>
                      <a:pt x="11917" y="14040"/>
                      <a:pt x="11917" y="17126"/>
                    </a:cubicBezTo>
                    <a:cubicBezTo>
                      <a:pt x="11917" y="17126"/>
                      <a:pt x="12662" y="17126"/>
                      <a:pt x="12662" y="17126"/>
                    </a:cubicBezTo>
                    <a:cubicBezTo>
                      <a:pt x="12662" y="14657"/>
                      <a:pt x="12662" y="12189"/>
                      <a:pt x="13407" y="9103"/>
                    </a:cubicBezTo>
                    <a:cubicBezTo>
                      <a:pt x="12662" y="9103"/>
                      <a:pt x="12662" y="9103"/>
                      <a:pt x="11917" y="9103"/>
                    </a:cubicBezTo>
                    <a:cubicBezTo>
                      <a:pt x="12662" y="12189"/>
                      <a:pt x="12662" y="15275"/>
                      <a:pt x="12662" y="18360"/>
                    </a:cubicBezTo>
                    <a:cubicBezTo>
                      <a:pt x="13407" y="18360"/>
                      <a:pt x="13407" y="18360"/>
                      <a:pt x="14152" y="18360"/>
                    </a:cubicBezTo>
                    <a:cubicBezTo>
                      <a:pt x="14152" y="15275"/>
                      <a:pt x="14152" y="12189"/>
                      <a:pt x="14897" y="9720"/>
                    </a:cubicBezTo>
                    <a:cubicBezTo>
                      <a:pt x="14152" y="9720"/>
                      <a:pt x="14152" y="9720"/>
                      <a:pt x="13407" y="9720"/>
                    </a:cubicBezTo>
                    <a:cubicBezTo>
                      <a:pt x="14152" y="12189"/>
                      <a:pt x="14152" y="15275"/>
                      <a:pt x="14152" y="18360"/>
                    </a:cubicBezTo>
                    <a:cubicBezTo>
                      <a:pt x="14897" y="18360"/>
                      <a:pt x="14897" y="18360"/>
                      <a:pt x="15641" y="18360"/>
                    </a:cubicBezTo>
                    <a:cubicBezTo>
                      <a:pt x="15641" y="15892"/>
                      <a:pt x="15641" y="13423"/>
                      <a:pt x="15641" y="10955"/>
                    </a:cubicBezTo>
                    <a:cubicBezTo>
                      <a:pt x="15641" y="10955"/>
                      <a:pt x="14897" y="10955"/>
                      <a:pt x="14897" y="10955"/>
                    </a:cubicBezTo>
                    <a:cubicBezTo>
                      <a:pt x="16386" y="12806"/>
                      <a:pt x="16386" y="15275"/>
                      <a:pt x="17131" y="17743"/>
                    </a:cubicBezTo>
                    <a:cubicBezTo>
                      <a:pt x="17131" y="17743"/>
                      <a:pt x="17876" y="17743"/>
                      <a:pt x="17876" y="17126"/>
                    </a:cubicBezTo>
                    <a:cubicBezTo>
                      <a:pt x="17131" y="15892"/>
                      <a:pt x="16386" y="11572"/>
                      <a:pt x="20110" y="16509"/>
                    </a:cubicBezTo>
                    <a:cubicBezTo>
                      <a:pt x="20110" y="15892"/>
                      <a:pt x="20855" y="15892"/>
                      <a:pt x="20855" y="15892"/>
                    </a:cubicBezTo>
                    <a:cubicBezTo>
                      <a:pt x="18621" y="14657"/>
                      <a:pt x="17131" y="13423"/>
                      <a:pt x="14897" y="12189"/>
                    </a:cubicBezTo>
                    <a:cubicBezTo>
                      <a:pt x="14897" y="12189"/>
                      <a:pt x="14152" y="12806"/>
                      <a:pt x="14152" y="12806"/>
                    </a:cubicBezTo>
                    <a:cubicBezTo>
                      <a:pt x="15641" y="13423"/>
                      <a:pt x="16386" y="14040"/>
                      <a:pt x="17131" y="14657"/>
                    </a:cubicBezTo>
                    <a:cubicBezTo>
                      <a:pt x="17876" y="14657"/>
                      <a:pt x="17876" y="14040"/>
                      <a:pt x="17876" y="14040"/>
                    </a:cubicBezTo>
                    <a:cubicBezTo>
                      <a:pt x="15641" y="12189"/>
                      <a:pt x="13407" y="10955"/>
                      <a:pt x="11172" y="9103"/>
                    </a:cubicBezTo>
                    <a:cubicBezTo>
                      <a:pt x="10428" y="9103"/>
                      <a:pt x="10428" y="9103"/>
                      <a:pt x="10428" y="9720"/>
                    </a:cubicBezTo>
                    <a:cubicBezTo>
                      <a:pt x="12662" y="10955"/>
                      <a:pt x="14897" y="12189"/>
                      <a:pt x="17131" y="14040"/>
                    </a:cubicBezTo>
                    <a:cubicBezTo>
                      <a:pt x="17876" y="14040"/>
                      <a:pt x="18621" y="13423"/>
                      <a:pt x="17876" y="13423"/>
                    </a:cubicBezTo>
                    <a:cubicBezTo>
                      <a:pt x="15641" y="10955"/>
                      <a:pt x="13407" y="9103"/>
                      <a:pt x="11917" y="6635"/>
                    </a:cubicBezTo>
                    <a:cubicBezTo>
                      <a:pt x="11917" y="7252"/>
                      <a:pt x="11172" y="7252"/>
                      <a:pt x="11172" y="7252"/>
                    </a:cubicBezTo>
                    <a:cubicBezTo>
                      <a:pt x="14897" y="8486"/>
                      <a:pt x="17876" y="11572"/>
                      <a:pt x="19366" y="14657"/>
                    </a:cubicBezTo>
                    <a:cubicBezTo>
                      <a:pt x="20110" y="14657"/>
                      <a:pt x="20110" y="14040"/>
                      <a:pt x="20855" y="14040"/>
                    </a:cubicBezTo>
                    <a:cubicBezTo>
                      <a:pt x="19366" y="12806"/>
                      <a:pt x="17876" y="11572"/>
                      <a:pt x="17131" y="9720"/>
                    </a:cubicBezTo>
                    <a:cubicBezTo>
                      <a:pt x="17131" y="9720"/>
                      <a:pt x="16386" y="10337"/>
                      <a:pt x="16386" y="10337"/>
                    </a:cubicBezTo>
                    <a:cubicBezTo>
                      <a:pt x="17876" y="11572"/>
                      <a:pt x="18621" y="13423"/>
                      <a:pt x="19366" y="15275"/>
                    </a:cubicBezTo>
                    <a:cubicBezTo>
                      <a:pt x="19366" y="15275"/>
                      <a:pt x="20110" y="15275"/>
                      <a:pt x="20110" y="14657"/>
                    </a:cubicBezTo>
                    <a:cubicBezTo>
                      <a:pt x="18621" y="13423"/>
                      <a:pt x="17131" y="11572"/>
                      <a:pt x="16386" y="10337"/>
                    </a:cubicBezTo>
                    <a:cubicBezTo>
                      <a:pt x="15641" y="9720"/>
                      <a:pt x="14897" y="10337"/>
                      <a:pt x="15641" y="10955"/>
                    </a:cubicBezTo>
                    <a:cubicBezTo>
                      <a:pt x="15641" y="11572"/>
                      <a:pt x="16386" y="12806"/>
                      <a:pt x="16386" y="13423"/>
                    </a:cubicBezTo>
                    <a:cubicBezTo>
                      <a:pt x="17131" y="13423"/>
                      <a:pt x="17131" y="13423"/>
                      <a:pt x="17876" y="13423"/>
                    </a:cubicBezTo>
                    <a:cubicBezTo>
                      <a:pt x="14152" y="10337"/>
                      <a:pt x="11172" y="7252"/>
                      <a:pt x="6703" y="4783"/>
                    </a:cubicBezTo>
                    <a:cubicBezTo>
                      <a:pt x="6703" y="4783"/>
                      <a:pt x="5959" y="5400"/>
                      <a:pt x="6703" y="6017"/>
                    </a:cubicBezTo>
                    <a:cubicBezTo>
                      <a:pt x="8193" y="7869"/>
                      <a:pt x="10428" y="9103"/>
                      <a:pt x="13407" y="9720"/>
                    </a:cubicBezTo>
                    <a:cubicBezTo>
                      <a:pt x="13407" y="9720"/>
                      <a:pt x="14152" y="9720"/>
                      <a:pt x="13407" y="9103"/>
                    </a:cubicBezTo>
                    <a:cubicBezTo>
                      <a:pt x="11917" y="7252"/>
                      <a:pt x="9683" y="5400"/>
                      <a:pt x="8193" y="3549"/>
                    </a:cubicBezTo>
                    <a:cubicBezTo>
                      <a:pt x="7448" y="3549"/>
                      <a:pt x="7448" y="4166"/>
                      <a:pt x="7448" y="4166"/>
                    </a:cubicBezTo>
                    <a:cubicBezTo>
                      <a:pt x="8938" y="5400"/>
                      <a:pt x="10428" y="6635"/>
                      <a:pt x="11917" y="7869"/>
                    </a:cubicBezTo>
                    <a:cubicBezTo>
                      <a:pt x="12662" y="8486"/>
                      <a:pt x="13407" y="7869"/>
                      <a:pt x="13407" y="7252"/>
                    </a:cubicBezTo>
                    <a:cubicBezTo>
                      <a:pt x="11917" y="6017"/>
                      <a:pt x="10428" y="4783"/>
                      <a:pt x="8938" y="2932"/>
                    </a:cubicBezTo>
                    <a:cubicBezTo>
                      <a:pt x="8938" y="3549"/>
                      <a:pt x="8193" y="3549"/>
                      <a:pt x="8193" y="3549"/>
                    </a:cubicBezTo>
                    <a:cubicBezTo>
                      <a:pt x="10428" y="4783"/>
                      <a:pt x="11917" y="6635"/>
                      <a:pt x="13407" y="8486"/>
                    </a:cubicBezTo>
                    <a:cubicBezTo>
                      <a:pt x="13407" y="8486"/>
                      <a:pt x="13407" y="7869"/>
                      <a:pt x="14152" y="7869"/>
                    </a:cubicBezTo>
                    <a:cubicBezTo>
                      <a:pt x="11172" y="6017"/>
                      <a:pt x="9683" y="4166"/>
                      <a:pt x="7448" y="2315"/>
                    </a:cubicBezTo>
                    <a:cubicBezTo>
                      <a:pt x="6703" y="2315"/>
                      <a:pt x="5959" y="2315"/>
                      <a:pt x="5959" y="2932"/>
                    </a:cubicBezTo>
                    <a:cubicBezTo>
                      <a:pt x="6703" y="6017"/>
                      <a:pt x="6703" y="9103"/>
                      <a:pt x="8193" y="12189"/>
                    </a:cubicBezTo>
                    <a:cubicBezTo>
                      <a:pt x="8193" y="12806"/>
                      <a:pt x="9683" y="12806"/>
                      <a:pt x="8938" y="12189"/>
                    </a:cubicBezTo>
                    <a:cubicBezTo>
                      <a:pt x="8938" y="10955"/>
                      <a:pt x="8938" y="10955"/>
                      <a:pt x="8193" y="10337"/>
                    </a:cubicBezTo>
                    <a:cubicBezTo>
                      <a:pt x="8193" y="9720"/>
                      <a:pt x="7448" y="9720"/>
                      <a:pt x="7448" y="10337"/>
                    </a:cubicBezTo>
                    <a:cubicBezTo>
                      <a:pt x="6703" y="11572"/>
                      <a:pt x="5959" y="12189"/>
                      <a:pt x="5214" y="13423"/>
                    </a:cubicBezTo>
                    <a:cubicBezTo>
                      <a:pt x="5214" y="14040"/>
                      <a:pt x="5959" y="14657"/>
                      <a:pt x="6703" y="14040"/>
                    </a:cubicBezTo>
                    <a:cubicBezTo>
                      <a:pt x="6703" y="12189"/>
                      <a:pt x="7448" y="10955"/>
                      <a:pt x="6703" y="9103"/>
                    </a:cubicBezTo>
                    <a:cubicBezTo>
                      <a:pt x="6703" y="8486"/>
                      <a:pt x="5959" y="8486"/>
                      <a:pt x="5959" y="9103"/>
                    </a:cubicBezTo>
                    <a:cubicBezTo>
                      <a:pt x="5959" y="11572"/>
                      <a:pt x="5959" y="14040"/>
                      <a:pt x="5959" y="16509"/>
                    </a:cubicBezTo>
                    <a:cubicBezTo>
                      <a:pt x="5959" y="17126"/>
                      <a:pt x="6703" y="17126"/>
                      <a:pt x="6703" y="16509"/>
                    </a:cubicBezTo>
                    <a:cubicBezTo>
                      <a:pt x="7448" y="14040"/>
                      <a:pt x="7448" y="11572"/>
                      <a:pt x="7448" y="9103"/>
                    </a:cubicBezTo>
                    <a:cubicBezTo>
                      <a:pt x="7448" y="8486"/>
                      <a:pt x="6703" y="8486"/>
                      <a:pt x="6703" y="9103"/>
                    </a:cubicBezTo>
                    <a:cubicBezTo>
                      <a:pt x="5959" y="11572"/>
                      <a:pt x="5214" y="14040"/>
                      <a:pt x="5214" y="16509"/>
                    </a:cubicBezTo>
                    <a:cubicBezTo>
                      <a:pt x="5214" y="17126"/>
                      <a:pt x="5959" y="17126"/>
                      <a:pt x="6703" y="16509"/>
                    </a:cubicBezTo>
                    <a:cubicBezTo>
                      <a:pt x="6703" y="15892"/>
                      <a:pt x="6703" y="15275"/>
                      <a:pt x="7448" y="14657"/>
                    </a:cubicBezTo>
                    <a:cubicBezTo>
                      <a:pt x="6703" y="14657"/>
                      <a:pt x="6703" y="14657"/>
                      <a:pt x="6703" y="14657"/>
                    </a:cubicBezTo>
                    <a:cubicBezTo>
                      <a:pt x="5214" y="15275"/>
                      <a:pt x="4469" y="15892"/>
                      <a:pt x="3724" y="16509"/>
                    </a:cubicBezTo>
                    <a:cubicBezTo>
                      <a:pt x="3724" y="17126"/>
                      <a:pt x="3724" y="17126"/>
                      <a:pt x="3724" y="17743"/>
                    </a:cubicBezTo>
                    <a:cubicBezTo>
                      <a:pt x="5214" y="17126"/>
                      <a:pt x="5959" y="17126"/>
                      <a:pt x="7448" y="17126"/>
                    </a:cubicBezTo>
                    <a:cubicBezTo>
                      <a:pt x="8193" y="17126"/>
                      <a:pt x="8193" y="16509"/>
                      <a:pt x="7448" y="16509"/>
                    </a:cubicBezTo>
                    <a:cubicBezTo>
                      <a:pt x="5959" y="16509"/>
                      <a:pt x="4469" y="16509"/>
                      <a:pt x="2979" y="15892"/>
                    </a:cubicBezTo>
                    <a:cubicBezTo>
                      <a:pt x="2979" y="15892"/>
                      <a:pt x="2234" y="16509"/>
                      <a:pt x="2979" y="17126"/>
                    </a:cubicBezTo>
                    <a:cubicBezTo>
                      <a:pt x="3724" y="17126"/>
                      <a:pt x="3724" y="17743"/>
                      <a:pt x="4469" y="18360"/>
                    </a:cubicBezTo>
                    <a:cubicBezTo>
                      <a:pt x="5214" y="18360"/>
                      <a:pt x="5214" y="17743"/>
                      <a:pt x="5214" y="17743"/>
                    </a:cubicBezTo>
                    <a:cubicBezTo>
                      <a:pt x="3724" y="17743"/>
                      <a:pt x="2979" y="17743"/>
                      <a:pt x="2234" y="17743"/>
                    </a:cubicBezTo>
                    <a:cubicBezTo>
                      <a:pt x="1490" y="17743"/>
                      <a:pt x="1490" y="18360"/>
                      <a:pt x="1490" y="18360"/>
                    </a:cubicBezTo>
                    <a:cubicBezTo>
                      <a:pt x="2979" y="19595"/>
                      <a:pt x="4469" y="19595"/>
                      <a:pt x="6703" y="19595"/>
                    </a:cubicBezTo>
                    <a:cubicBezTo>
                      <a:pt x="7448" y="20212"/>
                      <a:pt x="7448" y="18977"/>
                      <a:pt x="6703" y="18977"/>
                    </a:cubicBezTo>
                    <a:cubicBezTo>
                      <a:pt x="5214" y="18977"/>
                      <a:pt x="3724" y="18360"/>
                      <a:pt x="2234" y="18360"/>
                    </a:cubicBezTo>
                    <a:cubicBezTo>
                      <a:pt x="1490" y="18360"/>
                      <a:pt x="745" y="18977"/>
                      <a:pt x="1490" y="18977"/>
                    </a:cubicBezTo>
                    <a:cubicBezTo>
                      <a:pt x="3724" y="19595"/>
                      <a:pt x="5214" y="20212"/>
                      <a:pt x="8193" y="19595"/>
                    </a:cubicBezTo>
                    <a:cubicBezTo>
                      <a:pt x="8193" y="19595"/>
                      <a:pt x="8938" y="18977"/>
                      <a:pt x="8193" y="18977"/>
                    </a:cubicBezTo>
                    <a:cubicBezTo>
                      <a:pt x="6703" y="18360"/>
                      <a:pt x="5214" y="17743"/>
                      <a:pt x="3724" y="17743"/>
                    </a:cubicBezTo>
                    <a:cubicBezTo>
                      <a:pt x="3724" y="17743"/>
                      <a:pt x="3724" y="18360"/>
                      <a:pt x="3724" y="18360"/>
                    </a:cubicBezTo>
                    <a:cubicBezTo>
                      <a:pt x="5214" y="18360"/>
                      <a:pt x="7448" y="18360"/>
                      <a:pt x="9683" y="18360"/>
                    </a:cubicBezTo>
                    <a:cubicBezTo>
                      <a:pt x="10428" y="18360"/>
                      <a:pt x="10428" y="17743"/>
                      <a:pt x="9683" y="17743"/>
                    </a:cubicBezTo>
                    <a:cubicBezTo>
                      <a:pt x="7448" y="17126"/>
                      <a:pt x="5214" y="17126"/>
                      <a:pt x="2979" y="17126"/>
                    </a:cubicBezTo>
                    <a:cubicBezTo>
                      <a:pt x="2234" y="17126"/>
                      <a:pt x="2234" y="18360"/>
                      <a:pt x="2979" y="18360"/>
                    </a:cubicBezTo>
                    <a:cubicBezTo>
                      <a:pt x="5959" y="18360"/>
                      <a:pt x="9683" y="18360"/>
                      <a:pt x="12662" y="17743"/>
                    </a:cubicBezTo>
                    <a:cubicBezTo>
                      <a:pt x="13407" y="17743"/>
                      <a:pt x="12662" y="17126"/>
                      <a:pt x="11917" y="17126"/>
                    </a:cubicBezTo>
                    <a:cubicBezTo>
                      <a:pt x="9683" y="16509"/>
                      <a:pt x="7448" y="16509"/>
                      <a:pt x="4469" y="17743"/>
                    </a:cubicBezTo>
                    <a:cubicBezTo>
                      <a:pt x="4469" y="17743"/>
                      <a:pt x="4469" y="18360"/>
                      <a:pt x="4469" y="18360"/>
                    </a:cubicBezTo>
                    <a:cubicBezTo>
                      <a:pt x="8193" y="19595"/>
                      <a:pt x="11172" y="19595"/>
                      <a:pt x="14152" y="18360"/>
                    </a:cubicBezTo>
                    <a:cubicBezTo>
                      <a:pt x="14152" y="18360"/>
                      <a:pt x="14152" y="17743"/>
                      <a:pt x="13407" y="17743"/>
                    </a:cubicBezTo>
                    <a:cubicBezTo>
                      <a:pt x="11917" y="17126"/>
                      <a:pt x="10428" y="17126"/>
                      <a:pt x="8938" y="17126"/>
                    </a:cubicBezTo>
                    <a:cubicBezTo>
                      <a:pt x="8193" y="17126"/>
                      <a:pt x="7448" y="18360"/>
                      <a:pt x="8193" y="18360"/>
                    </a:cubicBezTo>
                    <a:cubicBezTo>
                      <a:pt x="11172" y="18360"/>
                      <a:pt x="13407" y="18977"/>
                      <a:pt x="15641" y="18360"/>
                    </a:cubicBezTo>
                    <a:cubicBezTo>
                      <a:pt x="16386" y="18360"/>
                      <a:pt x="16386" y="17743"/>
                      <a:pt x="15641" y="17743"/>
                    </a:cubicBezTo>
                    <a:cubicBezTo>
                      <a:pt x="14152" y="17126"/>
                      <a:pt x="11917" y="17126"/>
                      <a:pt x="10428" y="17743"/>
                    </a:cubicBezTo>
                    <a:cubicBezTo>
                      <a:pt x="9683" y="17743"/>
                      <a:pt x="9683" y="18360"/>
                      <a:pt x="10428" y="18360"/>
                    </a:cubicBezTo>
                    <a:cubicBezTo>
                      <a:pt x="13407" y="18977"/>
                      <a:pt x="14897" y="18360"/>
                      <a:pt x="17131" y="17126"/>
                    </a:cubicBezTo>
                    <a:cubicBezTo>
                      <a:pt x="17876" y="17126"/>
                      <a:pt x="17876" y="16509"/>
                      <a:pt x="17131" y="16509"/>
                    </a:cubicBezTo>
                    <a:cubicBezTo>
                      <a:pt x="15641" y="15892"/>
                      <a:pt x="14897" y="15892"/>
                      <a:pt x="13407" y="15892"/>
                    </a:cubicBezTo>
                    <a:cubicBezTo>
                      <a:pt x="13407" y="15892"/>
                      <a:pt x="13407" y="16509"/>
                      <a:pt x="13407" y="16509"/>
                    </a:cubicBezTo>
                    <a:cubicBezTo>
                      <a:pt x="14152" y="15892"/>
                      <a:pt x="14897" y="15275"/>
                      <a:pt x="15641" y="14657"/>
                    </a:cubicBezTo>
                    <a:cubicBezTo>
                      <a:pt x="15641" y="14657"/>
                      <a:pt x="15641" y="14040"/>
                      <a:pt x="14897" y="14040"/>
                    </a:cubicBezTo>
                    <a:cubicBezTo>
                      <a:pt x="14152" y="15275"/>
                      <a:pt x="13407" y="15892"/>
                      <a:pt x="12662" y="16509"/>
                    </a:cubicBezTo>
                    <a:cubicBezTo>
                      <a:pt x="12662" y="16509"/>
                      <a:pt x="13407" y="17126"/>
                      <a:pt x="13407" y="17126"/>
                    </a:cubicBezTo>
                    <a:cubicBezTo>
                      <a:pt x="14152" y="15892"/>
                      <a:pt x="14897" y="14657"/>
                      <a:pt x="15641" y="14040"/>
                    </a:cubicBezTo>
                    <a:cubicBezTo>
                      <a:pt x="14897" y="14040"/>
                      <a:pt x="14897" y="14040"/>
                      <a:pt x="14152" y="13423"/>
                    </a:cubicBezTo>
                    <a:cubicBezTo>
                      <a:pt x="14152" y="14657"/>
                      <a:pt x="13407" y="15892"/>
                      <a:pt x="13407" y="17126"/>
                    </a:cubicBezTo>
                    <a:cubicBezTo>
                      <a:pt x="12662" y="17743"/>
                      <a:pt x="13407" y="18360"/>
                      <a:pt x="14152" y="17743"/>
                    </a:cubicBezTo>
                    <a:cubicBezTo>
                      <a:pt x="15641" y="17743"/>
                      <a:pt x="16386" y="17126"/>
                      <a:pt x="17876" y="16509"/>
                    </a:cubicBezTo>
                    <a:cubicBezTo>
                      <a:pt x="17131" y="15892"/>
                      <a:pt x="17131" y="15892"/>
                      <a:pt x="17131" y="15892"/>
                    </a:cubicBezTo>
                    <a:cubicBezTo>
                      <a:pt x="16386" y="16509"/>
                      <a:pt x="14897" y="17126"/>
                      <a:pt x="14152" y="17743"/>
                    </a:cubicBezTo>
                    <a:cubicBezTo>
                      <a:pt x="13407" y="18360"/>
                      <a:pt x="14152" y="18977"/>
                      <a:pt x="14897" y="18360"/>
                    </a:cubicBezTo>
                    <a:cubicBezTo>
                      <a:pt x="16386" y="17743"/>
                      <a:pt x="17876" y="16509"/>
                      <a:pt x="18621" y="15892"/>
                    </a:cubicBezTo>
                    <a:cubicBezTo>
                      <a:pt x="18621" y="15275"/>
                      <a:pt x="18621" y="15275"/>
                      <a:pt x="18621" y="15275"/>
                    </a:cubicBezTo>
                    <a:cubicBezTo>
                      <a:pt x="17131" y="15892"/>
                      <a:pt x="16386" y="16509"/>
                      <a:pt x="15641" y="17126"/>
                    </a:cubicBezTo>
                    <a:cubicBezTo>
                      <a:pt x="16386" y="17126"/>
                      <a:pt x="16386" y="17126"/>
                      <a:pt x="16386" y="17743"/>
                    </a:cubicBezTo>
                    <a:cubicBezTo>
                      <a:pt x="17131" y="17743"/>
                      <a:pt x="18621" y="14657"/>
                      <a:pt x="18621" y="16509"/>
                    </a:cubicBezTo>
                    <a:cubicBezTo>
                      <a:pt x="18621" y="17126"/>
                      <a:pt x="18621" y="17126"/>
                      <a:pt x="19366" y="17126"/>
                    </a:cubicBezTo>
                    <a:cubicBezTo>
                      <a:pt x="19366" y="16509"/>
                      <a:pt x="20110" y="16509"/>
                      <a:pt x="20110" y="15892"/>
                    </a:cubicBezTo>
                    <a:cubicBezTo>
                      <a:pt x="20855" y="15892"/>
                      <a:pt x="20110" y="15275"/>
                      <a:pt x="19366" y="15275"/>
                    </a:cubicBezTo>
                    <a:cubicBezTo>
                      <a:pt x="18621" y="15892"/>
                      <a:pt x="17131" y="16509"/>
                      <a:pt x="15641" y="17126"/>
                    </a:cubicBezTo>
                    <a:cubicBezTo>
                      <a:pt x="15641" y="17743"/>
                      <a:pt x="16386" y="17743"/>
                      <a:pt x="16386" y="17743"/>
                    </a:cubicBezTo>
                    <a:cubicBezTo>
                      <a:pt x="17131" y="17743"/>
                      <a:pt x="18621" y="17126"/>
                      <a:pt x="19366" y="16509"/>
                    </a:cubicBezTo>
                    <a:cubicBezTo>
                      <a:pt x="19366" y="16509"/>
                      <a:pt x="19366" y="16509"/>
                      <a:pt x="18621" y="15892"/>
                    </a:cubicBezTo>
                    <a:cubicBezTo>
                      <a:pt x="16386" y="17743"/>
                      <a:pt x="14152" y="18360"/>
                      <a:pt x="11172" y="18977"/>
                    </a:cubicBezTo>
                    <a:cubicBezTo>
                      <a:pt x="5214" y="20212"/>
                      <a:pt x="4469" y="15275"/>
                      <a:pt x="5214" y="11572"/>
                    </a:cubicBezTo>
                    <a:cubicBezTo>
                      <a:pt x="4469" y="11572"/>
                      <a:pt x="4469" y="11572"/>
                      <a:pt x="3724" y="11572"/>
                    </a:cubicBezTo>
                    <a:cubicBezTo>
                      <a:pt x="3724" y="12806"/>
                      <a:pt x="3724" y="13423"/>
                      <a:pt x="3724" y="14657"/>
                    </a:cubicBezTo>
                    <a:cubicBezTo>
                      <a:pt x="4469" y="14657"/>
                      <a:pt x="4469" y="14657"/>
                      <a:pt x="5214" y="14657"/>
                    </a:cubicBezTo>
                    <a:cubicBezTo>
                      <a:pt x="5214" y="12189"/>
                      <a:pt x="5214" y="9720"/>
                      <a:pt x="5214" y="7869"/>
                    </a:cubicBezTo>
                    <a:cubicBezTo>
                      <a:pt x="5214" y="7869"/>
                      <a:pt x="5214" y="7869"/>
                      <a:pt x="4469" y="7869"/>
                    </a:cubicBezTo>
                    <a:cubicBezTo>
                      <a:pt x="5214" y="9720"/>
                      <a:pt x="5214" y="11572"/>
                      <a:pt x="5214" y="13423"/>
                    </a:cubicBezTo>
                    <a:cubicBezTo>
                      <a:pt x="5959" y="13423"/>
                      <a:pt x="5959" y="13423"/>
                      <a:pt x="6703" y="13423"/>
                    </a:cubicBezTo>
                    <a:cubicBezTo>
                      <a:pt x="6703" y="10337"/>
                      <a:pt x="5959" y="7869"/>
                      <a:pt x="7448" y="5400"/>
                    </a:cubicBezTo>
                    <a:cubicBezTo>
                      <a:pt x="6703" y="5400"/>
                      <a:pt x="6703" y="5400"/>
                      <a:pt x="5959" y="5400"/>
                    </a:cubicBezTo>
                    <a:cubicBezTo>
                      <a:pt x="5959" y="8486"/>
                      <a:pt x="5959" y="10955"/>
                      <a:pt x="5214" y="14040"/>
                    </a:cubicBezTo>
                    <a:cubicBezTo>
                      <a:pt x="5959" y="14040"/>
                      <a:pt x="5959" y="14040"/>
                      <a:pt x="6703" y="14040"/>
                    </a:cubicBezTo>
                    <a:cubicBezTo>
                      <a:pt x="6703" y="12189"/>
                      <a:pt x="6703" y="10955"/>
                      <a:pt x="6703" y="8486"/>
                    </a:cubicBezTo>
                    <a:cubicBezTo>
                      <a:pt x="6703" y="7869"/>
                      <a:pt x="5959" y="7869"/>
                      <a:pt x="5959" y="8486"/>
                    </a:cubicBezTo>
                    <a:cubicBezTo>
                      <a:pt x="4469" y="10955"/>
                      <a:pt x="3724" y="14040"/>
                      <a:pt x="1490" y="15892"/>
                    </a:cubicBezTo>
                    <a:cubicBezTo>
                      <a:pt x="1490" y="16509"/>
                      <a:pt x="1490" y="16509"/>
                      <a:pt x="2234" y="16509"/>
                    </a:cubicBezTo>
                    <a:cubicBezTo>
                      <a:pt x="2234" y="15892"/>
                      <a:pt x="2979" y="15275"/>
                      <a:pt x="2979" y="14657"/>
                    </a:cubicBezTo>
                    <a:cubicBezTo>
                      <a:pt x="3724" y="14657"/>
                      <a:pt x="2979" y="14040"/>
                      <a:pt x="2234" y="14657"/>
                    </a:cubicBezTo>
                    <a:cubicBezTo>
                      <a:pt x="745" y="16509"/>
                      <a:pt x="0" y="17743"/>
                      <a:pt x="0" y="20212"/>
                    </a:cubicBezTo>
                    <a:cubicBezTo>
                      <a:pt x="0" y="20212"/>
                      <a:pt x="745" y="20829"/>
                      <a:pt x="745" y="20212"/>
                    </a:cubicBezTo>
                    <a:cubicBezTo>
                      <a:pt x="2979" y="17743"/>
                      <a:pt x="4469" y="15275"/>
                      <a:pt x="5959" y="12806"/>
                    </a:cubicBezTo>
                    <a:cubicBezTo>
                      <a:pt x="5214" y="12806"/>
                      <a:pt x="5214" y="12806"/>
                      <a:pt x="4469" y="12189"/>
                    </a:cubicBezTo>
                    <a:cubicBezTo>
                      <a:pt x="5214" y="13423"/>
                      <a:pt x="5214" y="14657"/>
                      <a:pt x="4469" y="15892"/>
                    </a:cubicBezTo>
                    <a:cubicBezTo>
                      <a:pt x="5214" y="15892"/>
                      <a:pt x="5214" y="15892"/>
                      <a:pt x="5959" y="15892"/>
                    </a:cubicBezTo>
                    <a:cubicBezTo>
                      <a:pt x="5959" y="14657"/>
                      <a:pt x="5959" y="12806"/>
                      <a:pt x="6703" y="11572"/>
                    </a:cubicBezTo>
                    <a:cubicBezTo>
                      <a:pt x="5959" y="11572"/>
                      <a:pt x="5959" y="11572"/>
                      <a:pt x="5214" y="11572"/>
                    </a:cubicBezTo>
                    <a:cubicBezTo>
                      <a:pt x="5214" y="12806"/>
                      <a:pt x="5214" y="14040"/>
                      <a:pt x="5214" y="15275"/>
                    </a:cubicBezTo>
                    <a:cubicBezTo>
                      <a:pt x="5214" y="15892"/>
                      <a:pt x="5959" y="15892"/>
                      <a:pt x="6703" y="15892"/>
                    </a:cubicBezTo>
                    <a:cubicBezTo>
                      <a:pt x="7448" y="14040"/>
                      <a:pt x="7448" y="12806"/>
                      <a:pt x="8193" y="11572"/>
                    </a:cubicBezTo>
                    <a:cubicBezTo>
                      <a:pt x="7448" y="11572"/>
                      <a:pt x="7448" y="11572"/>
                      <a:pt x="6703" y="11572"/>
                    </a:cubicBezTo>
                    <a:cubicBezTo>
                      <a:pt x="8193" y="14657"/>
                      <a:pt x="11917" y="17126"/>
                      <a:pt x="15641" y="14040"/>
                    </a:cubicBezTo>
                    <a:cubicBezTo>
                      <a:pt x="16386" y="13423"/>
                      <a:pt x="15641" y="12806"/>
                      <a:pt x="14897" y="13423"/>
                    </a:cubicBezTo>
                    <a:cubicBezTo>
                      <a:pt x="13407" y="14040"/>
                      <a:pt x="13407" y="14657"/>
                      <a:pt x="12662" y="15892"/>
                    </a:cubicBezTo>
                    <a:cubicBezTo>
                      <a:pt x="11917" y="15892"/>
                      <a:pt x="12662" y="16509"/>
                      <a:pt x="12662" y="16509"/>
                    </a:cubicBezTo>
                    <a:cubicBezTo>
                      <a:pt x="14897" y="17126"/>
                      <a:pt x="15641" y="17126"/>
                      <a:pt x="17131" y="17126"/>
                    </a:cubicBezTo>
                    <a:cubicBezTo>
                      <a:pt x="17131" y="16509"/>
                      <a:pt x="17131" y="16509"/>
                      <a:pt x="17131" y="15892"/>
                    </a:cubicBezTo>
                    <a:cubicBezTo>
                      <a:pt x="14897" y="16509"/>
                      <a:pt x="14152" y="17743"/>
                      <a:pt x="13407" y="18977"/>
                    </a:cubicBezTo>
                    <a:cubicBezTo>
                      <a:pt x="13407" y="18977"/>
                      <a:pt x="13407" y="19595"/>
                      <a:pt x="14152" y="19595"/>
                    </a:cubicBezTo>
                    <a:cubicBezTo>
                      <a:pt x="15641" y="19595"/>
                      <a:pt x="17131" y="19595"/>
                      <a:pt x="18621" y="18360"/>
                    </a:cubicBezTo>
                    <a:cubicBezTo>
                      <a:pt x="19366" y="18360"/>
                      <a:pt x="18621" y="17743"/>
                      <a:pt x="17876" y="17743"/>
                    </a:cubicBezTo>
                    <a:cubicBezTo>
                      <a:pt x="17131" y="17743"/>
                      <a:pt x="17131" y="17743"/>
                      <a:pt x="16386" y="18360"/>
                    </a:cubicBezTo>
                    <a:cubicBezTo>
                      <a:pt x="16386" y="18360"/>
                      <a:pt x="16386" y="18360"/>
                      <a:pt x="16386" y="18977"/>
                    </a:cubicBezTo>
                    <a:cubicBezTo>
                      <a:pt x="17876" y="18360"/>
                      <a:pt x="19366" y="17743"/>
                      <a:pt x="20110" y="17126"/>
                    </a:cubicBezTo>
                    <a:cubicBezTo>
                      <a:pt x="20855" y="17126"/>
                      <a:pt x="20110" y="16509"/>
                      <a:pt x="19366" y="16509"/>
                    </a:cubicBezTo>
                    <a:cubicBezTo>
                      <a:pt x="19366" y="16509"/>
                      <a:pt x="18621" y="17126"/>
                      <a:pt x="17876" y="17126"/>
                    </a:cubicBezTo>
                    <a:cubicBezTo>
                      <a:pt x="17876" y="17126"/>
                      <a:pt x="18621" y="17743"/>
                      <a:pt x="18621" y="17743"/>
                    </a:cubicBezTo>
                    <a:cubicBezTo>
                      <a:pt x="19366" y="16509"/>
                      <a:pt x="20110" y="15892"/>
                      <a:pt x="20855" y="15275"/>
                    </a:cubicBezTo>
                    <a:cubicBezTo>
                      <a:pt x="20110" y="15275"/>
                      <a:pt x="20110" y="14657"/>
                      <a:pt x="20110" y="14657"/>
                    </a:cubicBezTo>
                    <a:cubicBezTo>
                      <a:pt x="19366" y="15275"/>
                      <a:pt x="19366" y="15275"/>
                      <a:pt x="18621" y="15892"/>
                    </a:cubicBezTo>
                    <a:cubicBezTo>
                      <a:pt x="17876" y="16509"/>
                      <a:pt x="18621" y="17126"/>
                      <a:pt x="19366" y="16509"/>
                    </a:cubicBezTo>
                    <a:cubicBezTo>
                      <a:pt x="20110" y="16509"/>
                      <a:pt x="20855" y="15892"/>
                      <a:pt x="21600" y="15275"/>
                    </a:cubicBezTo>
                    <a:cubicBezTo>
                      <a:pt x="20855" y="15275"/>
                      <a:pt x="20855" y="15275"/>
                      <a:pt x="20855" y="14657"/>
                    </a:cubicBezTo>
                    <a:cubicBezTo>
                      <a:pt x="20110" y="15275"/>
                      <a:pt x="20110" y="15892"/>
                      <a:pt x="20110" y="16509"/>
                    </a:cubicBezTo>
                    <a:cubicBezTo>
                      <a:pt x="19366" y="16509"/>
                      <a:pt x="20110" y="17126"/>
                      <a:pt x="20855" y="16509"/>
                    </a:cubicBezTo>
                    <a:cubicBezTo>
                      <a:pt x="20855" y="16509"/>
                      <a:pt x="20855" y="16509"/>
                      <a:pt x="21600" y="16509"/>
                    </a:cubicBezTo>
                    <a:cubicBezTo>
                      <a:pt x="21600" y="16509"/>
                      <a:pt x="21600" y="15892"/>
                      <a:pt x="21600" y="15892"/>
                    </a:cubicBezTo>
                    <a:cubicBezTo>
                      <a:pt x="17876" y="14040"/>
                      <a:pt x="14897" y="11572"/>
                      <a:pt x="11917" y="9720"/>
                    </a:cubicBezTo>
                    <a:cubicBezTo>
                      <a:pt x="11172" y="9720"/>
                      <a:pt x="11172" y="9720"/>
                      <a:pt x="11172" y="10337"/>
                    </a:cubicBezTo>
                    <a:cubicBezTo>
                      <a:pt x="9683" y="12189"/>
                      <a:pt x="9683" y="13423"/>
                      <a:pt x="9683" y="15275"/>
                    </a:cubicBezTo>
                    <a:cubicBezTo>
                      <a:pt x="9683" y="15892"/>
                      <a:pt x="11172" y="15892"/>
                      <a:pt x="11172" y="15275"/>
                    </a:cubicBezTo>
                    <a:cubicBezTo>
                      <a:pt x="11172" y="13423"/>
                      <a:pt x="11172" y="11572"/>
                      <a:pt x="10428" y="9720"/>
                    </a:cubicBezTo>
                    <a:cubicBezTo>
                      <a:pt x="10428" y="9720"/>
                      <a:pt x="9683" y="10337"/>
                      <a:pt x="9683" y="10337"/>
                    </a:cubicBezTo>
                    <a:cubicBezTo>
                      <a:pt x="10428" y="11572"/>
                      <a:pt x="11172" y="12806"/>
                      <a:pt x="11917" y="14657"/>
                    </a:cubicBezTo>
                    <a:cubicBezTo>
                      <a:pt x="12662" y="14657"/>
                      <a:pt x="12662" y="14657"/>
                      <a:pt x="13407" y="14657"/>
                    </a:cubicBezTo>
                    <a:cubicBezTo>
                      <a:pt x="12662" y="13423"/>
                      <a:pt x="11917" y="12806"/>
                      <a:pt x="11172" y="12189"/>
                    </a:cubicBezTo>
                    <a:cubicBezTo>
                      <a:pt x="11172" y="11572"/>
                      <a:pt x="10428" y="11572"/>
                      <a:pt x="10428" y="12189"/>
                    </a:cubicBezTo>
                    <a:cubicBezTo>
                      <a:pt x="9683" y="14040"/>
                      <a:pt x="9683" y="15275"/>
                      <a:pt x="9683" y="17126"/>
                    </a:cubicBezTo>
                    <a:cubicBezTo>
                      <a:pt x="9683" y="17743"/>
                      <a:pt x="10428" y="17743"/>
                      <a:pt x="11172" y="17126"/>
                    </a:cubicBezTo>
                    <a:cubicBezTo>
                      <a:pt x="11172" y="16509"/>
                      <a:pt x="11917" y="15892"/>
                      <a:pt x="11917" y="14657"/>
                    </a:cubicBezTo>
                    <a:cubicBezTo>
                      <a:pt x="11172" y="14657"/>
                      <a:pt x="11172" y="14657"/>
                      <a:pt x="10428" y="14657"/>
                    </a:cubicBezTo>
                    <a:cubicBezTo>
                      <a:pt x="10428" y="15275"/>
                      <a:pt x="10428" y="16509"/>
                      <a:pt x="10428" y="17126"/>
                    </a:cubicBezTo>
                    <a:cubicBezTo>
                      <a:pt x="10428" y="17743"/>
                      <a:pt x="11917" y="17743"/>
                      <a:pt x="11917" y="17126"/>
                    </a:cubicBezTo>
                    <a:cubicBezTo>
                      <a:pt x="11917" y="16509"/>
                      <a:pt x="12662" y="15275"/>
                      <a:pt x="12662" y="14040"/>
                    </a:cubicBezTo>
                    <a:cubicBezTo>
                      <a:pt x="12662" y="14040"/>
                      <a:pt x="11917" y="14040"/>
                      <a:pt x="11917" y="14040"/>
                    </a:cubicBezTo>
                    <a:cubicBezTo>
                      <a:pt x="11917" y="14657"/>
                      <a:pt x="11917" y="15892"/>
                      <a:pt x="12662" y="16509"/>
                    </a:cubicBezTo>
                    <a:cubicBezTo>
                      <a:pt x="12662" y="17126"/>
                      <a:pt x="13407" y="16509"/>
                      <a:pt x="13407" y="16509"/>
                    </a:cubicBezTo>
                    <a:cubicBezTo>
                      <a:pt x="13407" y="15275"/>
                      <a:pt x="13407" y="14657"/>
                      <a:pt x="14897" y="13423"/>
                    </a:cubicBezTo>
                    <a:cubicBezTo>
                      <a:pt x="15641" y="14657"/>
                      <a:pt x="15641" y="15275"/>
                      <a:pt x="16386" y="15892"/>
                    </a:cubicBezTo>
                    <a:cubicBezTo>
                      <a:pt x="17131" y="16509"/>
                      <a:pt x="17876" y="15892"/>
                      <a:pt x="17876" y="15275"/>
                    </a:cubicBezTo>
                    <a:cubicBezTo>
                      <a:pt x="17131" y="14040"/>
                      <a:pt x="17131" y="11572"/>
                      <a:pt x="15641" y="10337"/>
                    </a:cubicBezTo>
                    <a:cubicBezTo>
                      <a:pt x="14897" y="10337"/>
                      <a:pt x="14897" y="10337"/>
                      <a:pt x="14897" y="10337"/>
                    </a:cubicBezTo>
                    <a:cubicBezTo>
                      <a:pt x="14897" y="10337"/>
                      <a:pt x="14897" y="10337"/>
                      <a:pt x="14152" y="10337"/>
                    </a:cubicBezTo>
                    <a:cubicBezTo>
                      <a:pt x="14152" y="10955"/>
                      <a:pt x="14152" y="11572"/>
                      <a:pt x="14897" y="10955"/>
                    </a:cubicBezTo>
                    <a:cubicBezTo>
                      <a:pt x="14152" y="11572"/>
                      <a:pt x="16386" y="15275"/>
                      <a:pt x="16386" y="15892"/>
                    </a:cubicBezTo>
                    <a:cubicBezTo>
                      <a:pt x="17131" y="15892"/>
                      <a:pt x="17131" y="15892"/>
                      <a:pt x="17876" y="15275"/>
                    </a:cubicBezTo>
                    <a:cubicBezTo>
                      <a:pt x="16386" y="14040"/>
                      <a:pt x="15641" y="13423"/>
                      <a:pt x="14897" y="12189"/>
                    </a:cubicBezTo>
                    <a:cubicBezTo>
                      <a:pt x="14897" y="12189"/>
                      <a:pt x="14152" y="11572"/>
                      <a:pt x="14152" y="12189"/>
                    </a:cubicBezTo>
                    <a:cubicBezTo>
                      <a:pt x="12662" y="13423"/>
                      <a:pt x="11917" y="14657"/>
                      <a:pt x="12662" y="16509"/>
                    </a:cubicBezTo>
                    <a:cubicBezTo>
                      <a:pt x="12662" y="15892"/>
                      <a:pt x="12662" y="15892"/>
                      <a:pt x="13407" y="15892"/>
                    </a:cubicBezTo>
                    <a:cubicBezTo>
                      <a:pt x="13407" y="15275"/>
                      <a:pt x="12662" y="14657"/>
                      <a:pt x="12662" y="14040"/>
                    </a:cubicBezTo>
                    <a:cubicBezTo>
                      <a:pt x="12662" y="13423"/>
                      <a:pt x="11917" y="13423"/>
                      <a:pt x="11917" y="14040"/>
                    </a:cubicBezTo>
                    <a:cubicBezTo>
                      <a:pt x="11172" y="15275"/>
                      <a:pt x="11172" y="15892"/>
                      <a:pt x="10428" y="17126"/>
                    </a:cubicBezTo>
                    <a:cubicBezTo>
                      <a:pt x="11172" y="17126"/>
                      <a:pt x="11172" y="17126"/>
                      <a:pt x="11917" y="17126"/>
                    </a:cubicBezTo>
                    <a:cubicBezTo>
                      <a:pt x="11917" y="16509"/>
                      <a:pt x="11917" y="15275"/>
                      <a:pt x="11917" y="14657"/>
                    </a:cubicBezTo>
                    <a:cubicBezTo>
                      <a:pt x="11917" y="14040"/>
                      <a:pt x="11172" y="14040"/>
                      <a:pt x="11172" y="14657"/>
                    </a:cubicBezTo>
                    <a:cubicBezTo>
                      <a:pt x="10428" y="15275"/>
                      <a:pt x="10428" y="16509"/>
                      <a:pt x="9683" y="17126"/>
                    </a:cubicBezTo>
                    <a:cubicBezTo>
                      <a:pt x="10428" y="17126"/>
                      <a:pt x="10428" y="17126"/>
                      <a:pt x="11172" y="17126"/>
                    </a:cubicBezTo>
                    <a:cubicBezTo>
                      <a:pt x="11172" y="15275"/>
                      <a:pt x="11172" y="14040"/>
                      <a:pt x="11172" y="12189"/>
                    </a:cubicBezTo>
                    <a:cubicBezTo>
                      <a:pt x="11172" y="12189"/>
                      <a:pt x="10428" y="12189"/>
                      <a:pt x="10428" y="12189"/>
                    </a:cubicBezTo>
                    <a:cubicBezTo>
                      <a:pt x="11172" y="13423"/>
                      <a:pt x="11917" y="14040"/>
                      <a:pt x="11917" y="14657"/>
                    </a:cubicBezTo>
                    <a:cubicBezTo>
                      <a:pt x="12662" y="15275"/>
                      <a:pt x="13407" y="15275"/>
                      <a:pt x="13407" y="14657"/>
                    </a:cubicBezTo>
                    <a:cubicBezTo>
                      <a:pt x="12662" y="12806"/>
                      <a:pt x="11917" y="11572"/>
                      <a:pt x="10428" y="9720"/>
                    </a:cubicBezTo>
                    <a:cubicBezTo>
                      <a:pt x="9683" y="9103"/>
                      <a:pt x="8938" y="9720"/>
                      <a:pt x="9683" y="10337"/>
                    </a:cubicBezTo>
                    <a:cubicBezTo>
                      <a:pt x="9683" y="12189"/>
                      <a:pt x="9683" y="13423"/>
                      <a:pt x="9683" y="15275"/>
                    </a:cubicBezTo>
                    <a:cubicBezTo>
                      <a:pt x="10428" y="15275"/>
                      <a:pt x="10428" y="15275"/>
                      <a:pt x="11172" y="15275"/>
                    </a:cubicBezTo>
                    <a:cubicBezTo>
                      <a:pt x="10428" y="6017"/>
                      <a:pt x="17131" y="17126"/>
                      <a:pt x="20110" y="15892"/>
                    </a:cubicBezTo>
                    <a:cubicBezTo>
                      <a:pt x="20110" y="15892"/>
                      <a:pt x="20855" y="16509"/>
                      <a:pt x="20855" y="16509"/>
                    </a:cubicBezTo>
                    <a:cubicBezTo>
                      <a:pt x="20855" y="15892"/>
                      <a:pt x="21600" y="15275"/>
                      <a:pt x="21600" y="15275"/>
                    </a:cubicBezTo>
                    <a:cubicBezTo>
                      <a:pt x="21600" y="14657"/>
                      <a:pt x="20855" y="14040"/>
                      <a:pt x="20855" y="14657"/>
                    </a:cubicBezTo>
                    <a:cubicBezTo>
                      <a:pt x="20110" y="15275"/>
                      <a:pt x="19366" y="15275"/>
                      <a:pt x="18621" y="15892"/>
                    </a:cubicBezTo>
                    <a:cubicBezTo>
                      <a:pt x="18621" y="16509"/>
                      <a:pt x="19366" y="16509"/>
                      <a:pt x="19366" y="16509"/>
                    </a:cubicBezTo>
                    <a:cubicBezTo>
                      <a:pt x="20110" y="15892"/>
                      <a:pt x="20110" y="15892"/>
                      <a:pt x="20855" y="15275"/>
                    </a:cubicBezTo>
                    <a:cubicBezTo>
                      <a:pt x="20855" y="14657"/>
                      <a:pt x="20110" y="14040"/>
                      <a:pt x="20110" y="14657"/>
                    </a:cubicBezTo>
                    <a:cubicBezTo>
                      <a:pt x="19366" y="15275"/>
                      <a:pt x="18621" y="16509"/>
                      <a:pt x="17876" y="17126"/>
                    </a:cubicBezTo>
                    <a:cubicBezTo>
                      <a:pt x="17131" y="17743"/>
                      <a:pt x="17876" y="17743"/>
                      <a:pt x="17876" y="17743"/>
                    </a:cubicBezTo>
                    <a:cubicBezTo>
                      <a:pt x="18621" y="17743"/>
                      <a:pt x="19366" y="17743"/>
                      <a:pt x="20110" y="17126"/>
                    </a:cubicBezTo>
                    <a:cubicBezTo>
                      <a:pt x="20110" y="17126"/>
                      <a:pt x="20110" y="16509"/>
                      <a:pt x="19366" y="16509"/>
                    </a:cubicBezTo>
                    <a:cubicBezTo>
                      <a:pt x="18621" y="17126"/>
                      <a:pt x="17131" y="17743"/>
                      <a:pt x="16386" y="18360"/>
                    </a:cubicBezTo>
                    <a:cubicBezTo>
                      <a:pt x="15641" y="18360"/>
                      <a:pt x="15641" y="18977"/>
                      <a:pt x="16386" y="18977"/>
                    </a:cubicBezTo>
                    <a:cubicBezTo>
                      <a:pt x="17131" y="18977"/>
                      <a:pt x="17876" y="18977"/>
                      <a:pt x="18621" y="18977"/>
                    </a:cubicBezTo>
                    <a:cubicBezTo>
                      <a:pt x="17876" y="18360"/>
                      <a:pt x="17876" y="18360"/>
                      <a:pt x="17876" y="17743"/>
                    </a:cubicBezTo>
                    <a:cubicBezTo>
                      <a:pt x="14897" y="18360"/>
                      <a:pt x="14897" y="17743"/>
                      <a:pt x="17131" y="17126"/>
                    </a:cubicBezTo>
                    <a:cubicBezTo>
                      <a:pt x="17876" y="16509"/>
                      <a:pt x="17876" y="15892"/>
                      <a:pt x="17131" y="15892"/>
                    </a:cubicBezTo>
                    <a:cubicBezTo>
                      <a:pt x="14152" y="16509"/>
                      <a:pt x="12662" y="15892"/>
                      <a:pt x="15641" y="14040"/>
                    </a:cubicBezTo>
                    <a:cubicBezTo>
                      <a:pt x="15641" y="14040"/>
                      <a:pt x="14897" y="13423"/>
                      <a:pt x="14897" y="13423"/>
                    </a:cubicBezTo>
                    <a:cubicBezTo>
                      <a:pt x="11172" y="14657"/>
                      <a:pt x="8938" y="14040"/>
                      <a:pt x="8193" y="10955"/>
                    </a:cubicBezTo>
                    <a:cubicBezTo>
                      <a:pt x="7448" y="10955"/>
                      <a:pt x="6703" y="10955"/>
                      <a:pt x="6703" y="10955"/>
                    </a:cubicBezTo>
                    <a:cubicBezTo>
                      <a:pt x="6703" y="12806"/>
                      <a:pt x="5959" y="14040"/>
                      <a:pt x="5214" y="15275"/>
                    </a:cubicBezTo>
                    <a:cubicBezTo>
                      <a:pt x="5959" y="15275"/>
                      <a:pt x="5959" y="15275"/>
                      <a:pt x="6703" y="15275"/>
                    </a:cubicBezTo>
                    <a:cubicBezTo>
                      <a:pt x="6703" y="14040"/>
                      <a:pt x="6703" y="12806"/>
                      <a:pt x="6703" y="11572"/>
                    </a:cubicBezTo>
                    <a:cubicBezTo>
                      <a:pt x="6703" y="10955"/>
                      <a:pt x="5214" y="10955"/>
                      <a:pt x="5214" y="11572"/>
                    </a:cubicBezTo>
                    <a:cubicBezTo>
                      <a:pt x="5214" y="12806"/>
                      <a:pt x="5214" y="14657"/>
                      <a:pt x="4469" y="15892"/>
                    </a:cubicBezTo>
                    <a:cubicBezTo>
                      <a:pt x="4469" y="16509"/>
                      <a:pt x="5959" y="16509"/>
                      <a:pt x="5959" y="15892"/>
                    </a:cubicBezTo>
                    <a:cubicBezTo>
                      <a:pt x="5959" y="14657"/>
                      <a:pt x="5959" y="13423"/>
                      <a:pt x="5959" y="12189"/>
                    </a:cubicBezTo>
                    <a:cubicBezTo>
                      <a:pt x="5959" y="12189"/>
                      <a:pt x="5214" y="11572"/>
                      <a:pt x="5214" y="12189"/>
                    </a:cubicBezTo>
                    <a:cubicBezTo>
                      <a:pt x="2979" y="14657"/>
                      <a:pt x="1490" y="17126"/>
                      <a:pt x="0" y="19595"/>
                    </a:cubicBezTo>
                    <a:cubicBezTo>
                      <a:pt x="745" y="19595"/>
                      <a:pt x="745" y="20212"/>
                      <a:pt x="745" y="20212"/>
                    </a:cubicBezTo>
                    <a:cubicBezTo>
                      <a:pt x="1490" y="17743"/>
                      <a:pt x="2234" y="16509"/>
                      <a:pt x="2979" y="14657"/>
                    </a:cubicBezTo>
                    <a:cubicBezTo>
                      <a:pt x="2979" y="14657"/>
                      <a:pt x="2234" y="14657"/>
                      <a:pt x="2234" y="14657"/>
                    </a:cubicBezTo>
                    <a:cubicBezTo>
                      <a:pt x="2234" y="15275"/>
                      <a:pt x="1490" y="15892"/>
                      <a:pt x="1490" y="15892"/>
                    </a:cubicBezTo>
                    <a:cubicBezTo>
                      <a:pt x="745" y="16509"/>
                      <a:pt x="1490" y="17126"/>
                      <a:pt x="2234" y="16509"/>
                    </a:cubicBezTo>
                    <a:cubicBezTo>
                      <a:pt x="4469" y="14657"/>
                      <a:pt x="5214" y="11572"/>
                      <a:pt x="6703" y="8486"/>
                    </a:cubicBezTo>
                    <a:cubicBezTo>
                      <a:pt x="6703" y="8486"/>
                      <a:pt x="5959" y="8486"/>
                      <a:pt x="5959" y="8486"/>
                    </a:cubicBezTo>
                    <a:cubicBezTo>
                      <a:pt x="5214" y="10337"/>
                      <a:pt x="5214" y="12189"/>
                      <a:pt x="5214" y="14040"/>
                    </a:cubicBezTo>
                    <a:cubicBezTo>
                      <a:pt x="5214" y="14657"/>
                      <a:pt x="5959" y="14657"/>
                      <a:pt x="6703" y="14657"/>
                    </a:cubicBezTo>
                    <a:cubicBezTo>
                      <a:pt x="6703" y="11572"/>
                      <a:pt x="7448" y="8486"/>
                      <a:pt x="7448" y="5400"/>
                    </a:cubicBezTo>
                    <a:cubicBezTo>
                      <a:pt x="7448" y="4783"/>
                      <a:pt x="6703" y="4783"/>
                      <a:pt x="5959" y="4783"/>
                    </a:cubicBezTo>
                    <a:cubicBezTo>
                      <a:pt x="5214" y="7869"/>
                      <a:pt x="5214" y="10337"/>
                      <a:pt x="5214" y="13423"/>
                    </a:cubicBezTo>
                    <a:cubicBezTo>
                      <a:pt x="5214" y="14040"/>
                      <a:pt x="6703" y="14040"/>
                      <a:pt x="6703" y="13423"/>
                    </a:cubicBezTo>
                    <a:cubicBezTo>
                      <a:pt x="6703" y="10955"/>
                      <a:pt x="6703" y="9103"/>
                      <a:pt x="5214" y="7252"/>
                    </a:cubicBezTo>
                    <a:cubicBezTo>
                      <a:pt x="5214" y="6635"/>
                      <a:pt x="4469" y="6635"/>
                      <a:pt x="4469" y="7252"/>
                    </a:cubicBezTo>
                    <a:cubicBezTo>
                      <a:pt x="3724" y="9720"/>
                      <a:pt x="3724" y="12189"/>
                      <a:pt x="3724" y="14657"/>
                    </a:cubicBezTo>
                    <a:cubicBezTo>
                      <a:pt x="3724" y="14657"/>
                      <a:pt x="5214" y="14657"/>
                      <a:pt x="5214" y="14657"/>
                    </a:cubicBezTo>
                    <a:cubicBezTo>
                      <a:pt x="5214" y="13423"/>
                      <a:pt x="5214" y="12806"/>
                      <a:pt x="5214" y="11572"/>
                    </a:cubicBezTo>
                    <a:cubicBezTo>
                      <a:pt x="5214" y="10955"/>
                      <a:pt x="3724" y="10955"/>
                      <a:pt x="3724" y="11572"/>
                    </a:cubicBezTo>
                    <a:cubicBezTo>
                      <a:pt x="3724" y="14657"/>
                      <a:pt x="2234" y="18977"/>
                      <a:pt x="7448" y="20212"/>
                    </a:cubicBezTo>
                    <a:cubicBezTo>
                      <a:pt x="11172" y="21446"/>
                      <a:pt x="17131" y="18977"/>
                      <a:pt x="19366" y="16509"/>
                    </a:cubicBezTo>
                    <a:cubicBezTo>
                      <a:pt x="20110" y="16509"/>
                      <a:pt x="19366" y="15892"/>
                      <a:pt x="18621" y="15892"/>
                    </a:cubicBezTo>
                    <a:cubicBezTo>
                      <a:pt x="17876" y="16509"/>
                      <a:pt x="16386" y="16509"/>
                      <a:pt x="15641" y="17126"/>
                    </a:cubicBezTo>
                    <a:cubicBezTo>
                      <a:pt x="14897" y="17743"/>
                      <a:pt x="15641" y="18360"/>
                      <a:pt x="16386" y="17743"/>
                    </a:cubicBezTo>
                    <a:cubicBezTo>
                      <a:pt x="17876" y="17743"/>
                      <a:pt x="18621" y="17126"/>
                      <a:pt x="20110" y="15892"/>
                    </a:cubicBezTo>
                    <a:cubicBezTo>
                      <a:pt x="20110" y="15892"/>
                      <a:pt x="19366" y="15892"/>
                      <a:pt x="19366" y="15275"/>
                    </a:cubicBezTo>
                    <a:cubicBezTo>
                      <a:pt x="19366" y="15892"/>
                      <a:pt x="18621" y="15892"/>
                      <a:pt x="18621" y="16509"/>
                    </a:cubicBezTo>
                    <a:cubicBezTo>
                      <a:pt x="18621" y="16509"/>
                      <a:pt x="19366" y="16509"/>
                      <a:pt x="19366" y="16509"/>
                    </a:cubicBezTo>
                    <a:cubicBezTo>
                      <a:pt x="20110" y="15892"/>
                      <a:pt x="20110" y="15892"/>
                      <a:pt x="19366" y="14657"/>
                    </a:cubicBezTo>
                    <a:cubicBezTo>
                      <a:pt x="19366" y="14657"/>
                      <a:pt x="18621" y="14040"/>
                      <a:pt x="18621" y="14657"/>
                    </a:cubicBezTo>
                    <a:cubicBezTo>
                      <a:pt x="17876" y="15275"/>
                      <a:pt x="16386" y="15892"/>
                      <a:pt x="15641" y="17126"/>
                    </a:cubicBezTo>
                    <a:cubicBezTo>
                      <a:pt x="15641" y="17126"/>
                      <a:pt x="16386" y="17743"/>
                      <a:pt x="16386" y="17743"/>
                    </a:cubicBezTo>
                    <a:cubicBezTo>
                      <a:pt x="17131" y="17126"/>
                      <a:pt x="18621" y="16509"/>
                      <a:pt x="19366" y="15892"/>
                    </a:cubicBezTo>
                    <a:cubicBezTo>
                      <a:pt x="19366" y="15275"/>
                      <a:pt x="18621" y="14657"/>
                      <a:pt x="18621" y="15275"/>
                    </a:cubicBezTo>
                    <a:cubicBezTo>
                      <a:pt x="17131" y="15892"/>
                      <a:pt x="15641" y="16509"/>
                      <a:pt x="14152" y="17743"/>
                    </a:cubicBezTo>
                    <a:cubicBezTo>
                      <a:pt x="14152" y="17743"/>
                      <a:pt x="14897" y="18360"/>
                      <a:pt x="14897" y="18360"/>
                    </a:cubicBezTo>
                    <a:cubicBezTo>
                      <a:pt x="15641" y="17743"/>
                      <a:pt x="17131" y="17126"/>
                      <a:pt x="17876" y="16509"/>
                    </a:cubicBezTo>
                    <a:cubicBezTo>
                      <a:pt x="17876" y="15892"/>
                      <a:pt x="17876" y="15275"/>
                      <a:pt x="17131" y="15275"/>
                    </a:cubicBezTo>
                    <a:cubicBezTo>
                      <a:pt x="15641" y="15892"/>
                      <a:pt x="14897" y="16509"/>
                      <a:pt x="13407" y="17126"/>
                    </a:cubicBezTo>
                    <a:cubicBezTo>
                      <a:pt x="13407" y="17743"/>
                      <a:pt x="14152" y="17743"/>
                      <a:pt x="14152" y="17743"/>
                    </a:cubicBezTo>
                    <a:cubicBezTo>
                      <a:pt x="15641" y="16509"/>
                      <a:pt x="15641" y="15275"/>
                      <a:pt x="15641" y="13423"/>
                    </a:cubicBezTo>
                    <a:cubicBezTo>
                      <a:pt x="15641" y="12806"/>
                      <a:pt x="14897" y="12806"/>
                      <a:pt x="14152" y="13423"/>
                    </a:cubicBezTo>
                    <a:cubicBezTo>
                      <a:pt x="13407" y="14657"/>
                      <a:pt x="12662" y="15275"/>
                      <a:pt x="12662" y="16509"/>
                    </a:cubicBezTo>
                    <a:cubicBezTo>
                      <a:pt x="12662" y="17126"/>
                      <a:pt x="13407" y="17743"/>
                      <a:pt x="13407" y="17126"/>
                    </a:cubicBezTo>
                    <a:cubicBezTo>
                      <a:pt x="14152" y="16509"/>
                      <a:pt x="14897" y="15275"/>
                      <a:pt x="16386" y="14657"/>
                    </a:cubicBezTo>
                    <a:cubicBezTo>
                      <a:pt x="16386" y="14040"/>
                      <a:pt x="15641" y="13423"/>
                      <a:pt x="14897" y="14040"/>
                    </a:cubicBezTo>
                    <a:cubicBezTo>
                      <a:pt x="14152" y="14657"/>
                      <a:pt x="13407" y="15275"/>
                      <a:pt x="12662" y="15892"/>
                    </a:cubicBezTo>
                    <a:cubicBezTo>
                      <a:pt x="12662" y="16509"/>
                      <a:pt x="12662" y="17126"/>
                      <a:pt x="13407" y="17126"/>
                    </a:cubicBezTo>
                    <a:cubicBezTo>
                      <a:pt x="14152" y="17126"/>
                      <a:pt x="15641" y="17126"/>
                      <a:pt x="17131" y="17126"/>
                    </a:cubicBezTo>
                    <a:cubicBezTo>
                      <a:pt x="17131" y="17126"/>
                      <a:pt x="17131" y="16509"/>
                      <a:pt x="17131" y="16509"/>
                    </a:cubicBezTo>
                    <a:cubicBezTo>
                      <a:pt x="14897" y="17126"/>
                      <a:pt x="12662" y="17743"/>
                      <a:pt x="10428" y="17743"/>
                    </a:cubicBezTo>
                    <a:cubicBezTo>
                      <a:pt x="10428" y="17743"/>
                      <a:pt x="10428" y="18360"/>
                      <a:pt x="10428" y="18360"/>
                    </a:cubicBezTo>
                    <a:cubicBezTo>
                      <a:pt x="11917" y="17743"/>
                      <a:pt x="14152" y="17743"/>
                      <a:pt x="15641" y="18360"/>
                    </a:cubicBezTo>
                    <a:cubicBezTo>
                      <a:pt x="15641" y="18360"/>
                      <a:pt x="15641" y="17743"/>
                      <a:pt x="15641" y="17743"/>
                    </a:cubicBezTo>
                    <a:cubicBezTo>
                      <a:pt x="13407" y="17743"/>
                      <a:pt x="11172" y="17743"/>
                      <a:pt x="8938" y="17126"/>
                    </a:cubicBezTo>
                    <a:cubicBezTo>
                      <a:pt x="8938" y="17743"/>
                      <a:pt x="8938" y="17743"/>
                      <a:pt x="8938" y="18360"/>
                    </a:cubicBezTo>
                    <a:cubicBezTo>
                      <a:pt x="10428" y="17743"/>
                      <a:pt x="11917" y="18360"/>
                      <a:pt x="13407" y="18360"/>
                    </a:cubicBezTo>
                    <a:cubicBezTo>
                      <a:pt x="13407" y="18360"/>
                      <a:pt x="13407" y="17743"/>
                      <a:pt x="13407" y="17743"/>
                    </a:cubicBezTo>
                    <a:cubicBezTo>
                      <a:pt x="10428" y="18977"/>
                      <a:pt x="7448" y="18360"/>
                      <a:pt x="5214" y="17743"/>
                    </a:cubicBezTo>
                    <a:cubicBezTo>
                      <a:pt x="5214" y="17743"/>
                      <a:pt x="5214" y="18360"/>
                      <a:pt x="5214" y="18360"/>
                    </a:cubicBezTo>
                    <a:cubicBezTo>
                      <a:pt x="7448" y="17743"/>
                      <a:pt x="9683" y="17743"/>
                      <a:pt x="11917" y="17743"/>
                    </a:cubicBezTo>
                    <a:cubicBezTo>
                      <a:pt x="11917" y="17743"/>
                      <a:pt x="11917" y="17126"/>
                      <a:pt x="11917" y="17126"/>
                    </a:cubicBezTo>
                    <a:cubicBezTo>
                      <a:pt x="8938" y="17743"/>
                      <a:pt x="5959" y="17126"/>
                      <a:pt x="2979" y="17126"/>
                    </a:cubicBezTo>
                    <a:cubicBezTo>
                      <a:pt x="2979" y="17743"/>
                      <a:pt x="2979" y="17743"/>
                      <a:pt x="2979" y="18360"/>
                    </a:cubicBezTo>
                    <a:cubicBezTo>
                      <a:pt x="5214" y="18360"/>
                      <a:pt x="7448" y="18360"/>
                      <a:pt x="9683" y="18360"/>
                    </a:cubicBezTo>
                    <a:cubicBezTo>
                      <a:pt x="9683" y="18360"/>
                      <a:pt x="9683" y="17743"/>
                      <a:pt x="9683" y="17743"/>
                    </a:cubicBezTo>
                    <a:cubicBezTo>
                      <a:pt x="7448" y="17743"/>
                      <a:pt x="5214" y="17743"/>
                      <a:pt x="3724" y="17743"/>
                    </a:cubicBezTo>
                    <a:cubicBezTo>
                      <a:pt x="2979" y="17126"/>
                      <a:pt x="2979" y="18360"/>
                      <a:pt x="3724" y="18360"/>
                    </a:cubicBezTo>
                    <a:cubicBezTo>
                      <a:pt x="5214" y="18977"/>
                      <a:pt x="5959" y="18977"/>
                      <a:pt x="7448" y="19595"/>
                    </a:cubicBezTo>
                    <a:cubicBezTo>
                      <a:pt x="7448" y="19595"/>
                      <a:pt x="7448" y="18977"/>
                      <a:pt x="8193" y="18977"/>
                    </a:cubicBezTo>
                    <a:cubicBezTo>
                      <a:pt x="5959" y="18977"/>
                      <a:pt x="3724" y="18977"/>
                      <a:pt x="2234" y="18360"/>
                    </a:cubicBezTo>
                    <a:cubicBezTo>
                      <a:pt x="2234" y="18360"/>
                      <a:pt x="1490" y="18977"/>
                      <a:pt x="1490" y="18977"/>
                    </a:cubicBezTo>
                    <a:cubicBezTo>
                      <a:pt x="2979" y="19595"/>
                      <a:pt x="5214" y="19595"/>
                      <a:pt x="6703" y="19595"/>
                    </a:cubicBezTo>
                    <a:cubicBezTo>
                      <a:pt x="6703" y="19595"/>
                      <a:pt x="6703" y="18977"/>
                      <a:pt x="6703" y="18977"/>
                    </a:cubicBezTo>
                    <a:cubicBezTo>
                      <a:pt x="5214" y="18977"/>
                      <a:pt x="3724" y="18360"/>
                      <a:pt x="2234" y="17743"/>
                    </a:cubicBezTo>
                    <a:cubicBezTo>
                      <a:pt x="2234" y="18360"/>
                      <a:pt x="2234" y="18360"/>
                      <a:pt x="2234" y="18977"/>
                    </a:cubicBezTo>
                    <a:cubicBezTo>
                      <a:pt x="2979" y="18977"/>
                      <a:pt x="3724" y="18360"/>
                      <a:pt x="5214" y="18360"/>
                    </a:cubicBezTo>
                    <a:cubicBezTo>
                      <a:pt x="5959" y="18360"/>
                      <a:pt x="5959" y="17743"/>
                      <a:pt x="5959" y="17743"/>
                    </a:cubicBezTo>
                    <a:cubicBezTo>
                      <a:pt x="5214" y="17126"/>
                      <a:pt x="4469" y="16509"/>
                      <a:pt x="3724" y="16509"/>
                    </a:cubicBezTo>
                    <a:cubicBezTo>
                      <a:pt x="2979" y="16509"/>
                      <a:pt x="2979" y="16509"/>
                      <a:pt x="2979" y="17126"/>
                    </a:cubicBezTo>
                    <a:cubicBezTo>
                      <a:pt x="4469" y="17126"/>
                      <a:pt x="5959" y="17126"/>
                      <a:pt x="7448" y="17126"/>
                    </a:cubicBezTo>
                    <a:cubicBezTo>
                      <a:pt x="7448" y="17126"/>
                      <a:pt x="7448" y="16509"/>
                      <a:pt x="7448" y="16509"/>
                    </a:cubicBezTo>
                    <a:cubicBezTo>
                      <a:pt x="5959" y="16509"/>
                      <a:pt x="5214" y="16509"/>
                      <a:pt x="3724" y="16509"/>
                    </a:cubicBezTo>
                    <a:cubicBezTo>
                      <a:pt x="2979" y="16509"/>
                      <a:pt x="2979" y="17743"/>
                      <a:pt x="3724" y="17743"/>
                    </a:cubicBezTo>
                    <a:cubicBezTo>
                      <a:pt x="5959" y="17743"/>
                      <a:pt x="7448" y="17126"/>
                      <a:pt x="7448" y="14657"/>
                    </a:cubicBezTo>
                    <a:cubicBezTo>
                      <a:pt x="7448" y="14040"/>
                      <a:pt x="6703" y="14040"/>
                      <a:pt x="6703" y="14040"/>
                    </a:cubicBezTo>
                    <a:cubicBezTo>
                      <a:pt x="5959" y="15275"/>
                      <a:pt x="5959" y="15275"/>
                      <a:pt x="5214" y="16509"/>
                    </a:cubicBezTo>
                    <a:cubicBezTo>
                      <a:pt x="5959" y="16509"/>
                      <a:pt x="5959" y="16509"/>
                      <a:pt x="6703" y="16509"/>
                    </a:cubicBezTo>
                    <a:cubicBezTo>
                      <a:pt x="6703" y="14040"/>
                      <a:pt x="7448" y="11572"/>
                      <a:pt x="7448" y="9103"/>
                    </a:cubicBezTo>
                    <a:cubicBezTo>
                      <a:pt x="7448" y="9103"/>
                      <a:pt x="6703" y="9103"/>
                      <a:pt x="6703" y="9103"/>
                    </a:cubicBezTo>
                    <a:cubicBezTo>
                      <a:pt x="6703" y="11572"/>
                      <a:pt x="5959" y="14040"/>
                      <a:pt x="5959" y="16509"/>
                    </a:cubicBezTo>
                    <a:cubicBezTo>
                      <a:pt x="5959" y="16509"/>
                      <a:pt x="6703" y="16509"/>
                      <a:pt x="6703" y="16509"/>
                    </a:cubicBezTo>
                    <a:cubicBezTo>
                      <a:pt x="6703" y="14040"/>
                      <a:pt x="6703" y="11572"/>
                      <a:pt x="6703" y="9103"/>
                    </a:cubicBezTo>
                    <a:cubicBezTo>
                      <a:pt x="6703" y="9103"/>
                      <a:pt x="5959" y="9103"/>
                      <a:pt x="5959" y="9103"/>
                    </a:cubicBezTo>
                    <a:cubicBezTo>
                      <a:pt x="5959" y="10955"/>
                      <a:pt x="5959" y="12189"/>
                      <a:pt x="5214" y="13423"/>
                    </a:cubicBezTo>
                    <a:cubicBezTo>
                      <a:pt x="5959" y="14040"/>
                      <a:pt x="5959" y="14040"/>
                      <a:pt x="6703" y="14040"/>
                    </a:cubicBezTo>
                    <a:cubicBezTo>
                      <a:pt x="6703" y="14040"/>
                      <a:pt x="7448" y="9720"/>
                      <a:pt x="8193" y="12189"/>
                    </a:cubicBezTo>
                    <a:cubicBezTo>
                      <a:pt x="8193" y="12189"/>
                      <a:pt x="8938" y="12189"/>
                      <a:pt x="8938" y="12189"/>
                    </a:cubicBezTo>
                    <a:cubicBezTo>
                      <a:pt x="8193" y="9103"/>
                      <a:pt x="7448" y="6017"/>
                      <a:pt x="7448" y="2932"/>
                    </a:cubicBezTo>
                    <a:cubicBezTo>
                      <a:pt x="7448" y="2932"/>
                      <a:pt x="6703" y="2932"/>
                      <a:pt x="6703" y="2932"/>
                    </a:cubicBezTo>
                    <a:cubicBezTo>
                      <a:pt x="8938" y="4783"/>
                      <a:pt x="10428" y="7252"/>
                      <a:pt x="13407" y="8486"/>
                    </a:cubicBezTo>
                    <a:cubicBezTo>
                      <a:pt x="14152" y="9103"/>
                      <a:pt x="14152" y="8486"/>
                      <a:pt x="14152" y="7869"/>
                    </a:cubicBezTo>
                    <a:cubicBezTo>
                      <a:pt x="12662" y="6017"/>
                      <a:pt x="11172" y="4166"/>
                      <a:pt x="8938" y="2932"/>
                    </a:cubicBezTo>
                    <a:cubicBezTo>
                      <a:pt x="8193" y="2932"/>
                      <a:pt x="7448" y="3549"/>
                      <a:pt x="8193" y="3549"/>
                    </a:cubicBezTo>
                    <a:cubicBezTo>
                      <a:pt x="9683" y="4783"/>
                      <a:pt x="11172" y="6635"/>
                      <a:pt x="11917" y="7869"/>
                    </a:cubicBezTo>
                    <a:cubicBezTo>
                      <a:pt x="12662" y="7869"/>
                      <a:pt x="12662" y="7869"/>
                      <a:pt x="12662" y="7252"/>
                    </a:cubicBezTo>
                    <a:cubicBezTo>
                      <a:pt x="11172" y="6017"/>
                      <a:pt x="9683" y="4783"/>
                      <a:pt x="8193" y="3549"/>
                    </a:cubicBezTo>
                    <a:cubicBezTo>
                      <a:pt x="7448" y="2932"/>
                      <a:pt x="6703" y="3549"/>
                      <a:pt x="7448" y="4166"/>
                    </a:cubicBezTo>
                    <a:cubicBezTo>
                      <a:pt x="8938" y="6017"/>
                      <a:pt x="11172" y="7869"/>
                      <a:pt x="12662" y="9720"/>
                    </a:cubicBezTo>
                    <a:cubicBezTo>
                      <a:pt x="12662" y="9103"/>
                      <a:pt x="13407" y="9103"/>
                      <a:pt x="13407" y="9103"/>
                    </a:cubicBezTo>
                    <a:cubicBezTo>
                      <a:pt x="11172" y="7869"/>
                      <a:pt x="8938" y="7252"/>
                      <a:pt x="7448" y="5400"/>
                    </a:cubicBezTo>
                    <a:cubicBezTo>
                      <a:pt x="6703" y="5400"/>
                      <a:pt x="6703" y="5400"/>
                      <a:pt x="6703" y="6017"/>
                    </a:cubicBezTo>
                    <a:cubicBezTo>
                      <a:pt x="10428" y="7869"/>
                      <a:pt x="13407" y="10955"/>
                      <a:pt x="17131" y="14040"/>
                    </a:cubicBezTo>
                    <a:cubicBezTo>
                      <a:pt x="17131" y="14040"/>
                      <a:pt x="17876" y="14040"/>
                      <a:pt x="17876" y="13423"/>
                    </a:cubicBezTo>
                    <a:cubicBezTo>
                      <a:pt x="17131" y="12189"/>
                      <a:pt x="17131" y="11572"/>
                      <a:pt x="16386" y="10337"/>
                    </a:cubicBezTo>
                    <a:cubicBezTo>
                      <a:pt x="15641" y="10337"/>
                      <a:pt x="15641" y="10337"/>
                      <a:pt x="15641" y="10955"/>
                    </a:cubicBezTo>
                    <a:cubicBezTo>
                      <a:pt x="16386" y="12189"/>
                      <a:pt x="17876" y="14040"/>
                      <a:pt x="19366" y="15275"/>
                    </a:cubicBezTo>
                    <a:cubicBezTo>
                      <a:pt x="19366" y="15892"/>
                      <a:pt x="20110" y="15275"/>
                      <a:pt x="20110" y="15275"/>
                    </a:cubicBezTo>
                    <a:cubicBezTo>
                      <a:pt x="19366" y="12806"/>
                      <a:pt x="18621" y="11572"/>
                      <a:pt x="17131" y="9720"/>
                    </a:cubicBezTo>
                    <a:cubicBezTo>
                      <a:pt x="17131" y="9103"/>
                      <a:pt x="15641" y="9720"/>
                      <a:pt x="16386" y="10337"/>
                    </a:cubicBezTo>
                    <a:cubicBezTo>
                      <a:pt x="17131" y="12189"/>
                      <a:pt x="17876" y="13423"/>
                      <a:pt x="20110" y="14657"/>
                    </a:cubicBezTo>
                    <a:cubicBezTo>
                      <a:pt x="20110" y="15275"/>
                      <a:pt x="20855" y="14657"/>
                      <a:pt x="20855" y="14040"/>
                    </a:cubicBezTo>
                    <a:cubicBezTo>
                      <a:pt x="18621" y="10955"/>
                      <a:pt x="15641" y="7869"/>
                      <a:pt x="11917" y="6635"/>
                    </a:cubicBezTo>
                    <a:cubicBezTo>
                      <a:pt x="11172" y="6635"/>
                      <a:pt x="11172" y="6635"/>
                      <a:pt x="11172" y="7252"/>
                    </a:cubicBezTo>
                    <a:cubicBezTo>
                      <a:pt x="12662" y="9720"/>
                      <a:pt x="14897" y="11572"/>
                      <a:pt x="17131" y="14040"/>
                    </a:cubicBezTo>
                    <a:cubicBezTo>
                      <a:pt x="17131" y="13423"/>
                      <a:pt x="17876" y="13423"/>
                      <a:pt x="17876" y="13423"/>
                    </a:cubicBezTo>
                    <a:cubicBezTo>
                      <a:pt x="15641" y="11572"/>
                      <a:pt x="13407" y="9720"/>
                      <a:pt x="11172" y="8486"/>
                    </a:cubicBezTo>
                    <a:cubicBezTo>
                      <a:pt x="10428" y="8486"/>
                      <a:pt x="9683" y="9103"/>
                      <a:pt x="10428" y="9720"/>
                    </a:cubicBezTo>
                    <a:cubicBezTo>
                      <a:pt x="12662" y="11572"/>
                      <a:pt x="14897" y="13423"/>
                      <a:pt x="17131" y="14657"/>
                    </a:cubicBezTo>
                    <a:cubicBezTo>
                      <a:pt x="17876" y="15275"/>
                      <a:pt x="18621" y="14657"/>
                      <a:pt x="17876" y="14040"/>
                    </a:cubicBezTo>
                    <a:cubicBezTo>
                      <a:pt x="17131" y="13423"/>
                      <a:pt x="15641" y="12806"/>
                      <a:pt x="14897" y="12189"/>
                    </a:cubicBezTo>
                    <a:cubicBezTo>
                      <a:pt x="14152" y="11572"/>
                      <a:pt x="13407" y="12189"/>
                      <a:pt x="14152" y="12806"/>
                    </a:cubicBezTo>
                    <a:cubicBezTo>
                      <a:pt x="16386" y="14040"/>
                      <a:pt x="17876" y="15275"/>
                      <a:pt x="20110" y="16509"/>
                    </a:cubicBezTo>
                    <a:cubicBezTo>
                      <a:pt x="20855" y="16509"/>
                      <a:pt x="21600" y="15892"/>
                      <a:pt x="20855" y="15892"/>
                    </a:cubicBezTo>
                    <a:cubicBezTo>
                      <a:pt x="20110" y="14657"/>
                      <a:pt x="18621" y="14040"/>
                      <a:pt x="17131" y="13423"/>
                    </a:cubicBezTo>
                    <a:cubicBezTo>
                      <a:pt x="16386" y="13423"/>
                      <a:pt x="16386" y="13423"/>
                      <a:pt x="16386" y="13423"/>
                    </a:cubicBezTo>
                    <a:cubicBezTo>
                      <a:pt x="16386" y="15275"/>
                      <a:pt x="16386" y="16509"/>
                      <a:pt x="17131" y="17743"/>
                    </a:cubicBezTo>
                    <a:cubicBezTo>
                      <a:pt x="17131" y="18360"/>
                      <a:pt x="18621" y="17743"/>
                      <a:pt x="17876" y="17126"/>
                    </a:cubicBezTo>
                    <a:cubicBezTo>
                      <a:pt x="17876" y="15275"/>
                      <a:pt x="17131" y="12806"/>
                      <a:pt x="15641" y="10337"/>
                    </a:cubicBezTo>
                    <a:cubicBezTo>
                      <a:pt x="15641" y="10337"/>
                      <a:pt x="14897" y="10337"/>
                      <a:pt x="14897" y="10955"/>
                    </a:cubicBezTo>
                    <a:cubicBezTo>
                      <a:pt x="14152" y="13423"/>
                      <a:pt x="14152" y="15892"/>
                      <a:pt x="14152" y="18360"/>
                    </a:cubicBezTo>
                    <a:cubicBezTo>
                      <a:pt x="14152" y="18977"/>
                      <a:pt x="15641" y="18977"/>
                      <a:pt x="15641" y="18360"/>
                    </a:cubicBezTo>
                    <a:cubicBezTo>
                      <a:pt x="15641" y="15275"/>
                      <a:pt x="15641" y="12189"/>
                      <a:pt x="14897" y="9103"/>
                    </a:cubicBezTo>
                    <a:cubicBezTo>
                      <a:pt x="14897" y="9103"/>
                      <a:pt x="14152" y="9103"/>
                      <a:pt x="13407" y="9103"/>
                    </a:cubicBezTo>
                    <a:cubicBezTo>
                      <a:pt x="12662" y="12189"/>
                      <a:pt x="12662" y="15275"/>
                      <a:pt x="12662" y="18360"/>
                    </a:cubicBezTo>
                    <a:cubicBezTo>
                      <a:pt x="12662" y="18977"/>
                      <a:pt x="14152" y="18977"/>
                      <a:pt x="14152" y="18360"/>
                    </a:cubicBezTo>
                    <a:cubicBezTo>
                      <a:pt x="14152" y="15275"/>
                      <a:pt x="14152" y="12189"/>
                      <a:pt x="13407" y="9103"/>
                    </a:cubicBezTo>
                    <a:cubicBezTo>
                      <a:pt x="13407" y="8486"/>
                      <a:pt x="12662" y="8486"/>
                      <a:pt x="11917" y="9103"/>
                    </a:cubicBezTo>
                    <a:cubicBezTo>
                      <a:pt x="11917" y="12189"/>
                      <a:pt x="11917" y="14657"/>
                      <a:pt x="11917" y="17126"/>
                    </a:cubicBezTo>
                    <a:cubicBezTo>
                      <a:pt x="11917" y="17743"/>
                      <a:pt x="12662" y="17743"/>
                      <a:pt x="12662" y="17126"/>
                    </a:cubicBezTo>
                    <a:cubicBezTo>
                      <a:pt x="12662" y="14040"/>
                      <a:pt x="13407" y="10955"/>
                      <a:pt x="12662" y="7869"/>
                    </a:cubicBezTo>
                    <a:cubicBezTo>
                      <a:pt x="12662" y="7252"/>
                      <a:pt x="11917" y="7252"/>
                      <a:pt x="11172" y="7869"/>
                    </a:cubicBezTo>
                    <a:cubicBezTo>
                      <a:pt x="10428" y="10955"/>
                      <a:pt x="10428" y="14040"/>
                      <a:pt x="10428" y="17743"/>
                    </a:cubicBezTo>
                    <a:cubicBezTo>
                      <a:pt x="10428" y="18360"/>
                      <a:pt x="11172" y="18360"/>
                      <a:pt x="11172" y="17743"/>
                    </a:cubicBezTo>
                    <a:cubicBezTo>
                      <a:pt x="11172" y="14657"/>
                      <a:pt x="12662" y="11572"/>
                      <a:pt x="11172" y="8486"/>
                    </a:cubicBezTo>
                    <a:cubicBezTo>
                      <a:pt x="11172" y="7869"/>
                      <a:pt x="10428" y="7869"/>
                      <a:pt x="10428" y="8486"/>
                    </a:cubicBezTo>
                    <a:cubicBezTo>
                      <a:pt x="8938" y="11572"/>
                      <a:pt x="8193" y="14657"/>
                      <a:pt x="8193" y="18360"/>
                    </a:cubicBezTo>
                    <a:cubicBezTo>
                      <a:pt x="8193" y="18360"/>
                      <a:pt x="9683" y="18977"/>
                      <a:pt x="9683" y="18360"/>
                    </a:cubicBezTo>
                    <a:cubicBezTo>
                      <a:pt x="10428" y="14040"/>
                      <a:pt x="11172" y="10337"/>
                      <a:pt x="11172" y="6635"/>
                    </a:cubicBezTo>
                    <a:cubicBezTo>
                      <a:pt x="11172" y="6017"/>
                      <a:pt x="10428" y="6017"/>
                      <a:pt x="9683" y="6635"/>
                    </a:cubicBezTo>
                    <a:cubicBezTo>
                      <a:pt x="8193" y="9720"/>
                      <a:pt x="7448" y="13423"/>
                      <a:pt x="7448" y="17126"/>
                    </a:cubicBezTo>
                    <a:cubicBezTo>
                      <a:pt x="7448" y="17743"/>
                      <a:pt x="8193" y="17743"/>
                      <a:pt x="8193" y="17126"/>
                    </a:cubicBezTo>
                    <a:cubicBezTo>
                      <a:pt x="8938" y="12806"/>
                      <a:pt x="8938" y="8486"/>
                      <a:pt x="8938" y="4166"/>
                    </a:cubicBezTo>
                    <a:cubicBezTo>
                      <a:pt x="8938" y="3549"/>
                      <a:pt x="8193" y="3549"/>
                      <a:pt x="7448" y="4166"/>
                    </a:cubicBezTo>
                    <a:cubicBezTo>
                      <a:pt x="6703" y="7869"/>
                      <a:pt x="5959" y="11572"/>
                      <a:pt x="5959" y="15275"/>
                    </a:cubicBezTo>
                    <a:cubicBezTo>
                      <a:pt x="5959" y="15892"/>
                      <a:pt x="6703" y="15892"/>
                      <a:pt x="6703" y="15275"/>
                    </a:cubicBezTo>
                    <a:cubicBezTo>
                      <a:pt x="7448" y="10955"/>
                      <a:pt x="8938" y="6635"/>
                      <a:pt x="7448" y="2315"/>
                    </a:cubicBezTo>
                    <a:cubicBezTo>
                      <a:pt x="7448" y="2315"/>
                      <a:pt x="6703" y="1697"/>
                      <a:pt x="6703" y="2315"/>
                    </a:cubicBezTo>
                    <a:cubicBezTo>
                      <a:pt x="4469" y="5400"/>
                      <a:pt x="3724" y="9103"/>
                      <a:pt x="3724" y="12806"/>
                    </a:cubicBezTo>
                    <a:cubicBezTo>
                      <a:pt x="3724" y="13423"/>
                      <a:pt x="5214" y="13423"/>
                      <a:pt x="5214" y="12806"/>
                    </a:cubicBezTo>
                    <a:cubicBezTo>
                      <a:pt x="5214" y="8486"/>
                      <a:pt x="6703" y="4783"/>
                      <a:pt x="6703" y="463"/>
                    </a:cubicBezTo>
                    <a:cubicBezTo>
                      <a:pt x="6703" y="-154"/>
                      <a:pt x="5214" y="-154"/>
                      <a:pt x="5214" y="463"/>
                    </a:cubicBezTo>
                    <a:cubicBezTo>
                      <a:pt x="5214" y="2315"/>
                      <a:pt x="5214" y="4166"/>
                      <a:pt x="5214" y="6017"/>
                    </a:cubicBezTo>
                    <a:cubicBezTo>
                      <a:pt x="5214" y="6635"/>
                      <a:pt x="6703" y="6635"/>
                      <a:pt x="6703" y="6017"/>
                    </a:cubicBezTo>
                    <a:cubicBezTo>
                      <a:pt x="6703" y="5400"/>
                      <a:pt x="6703" y="4783"/>
                      <a:pt x="6703" y="4783"/>
                    </a:cubicBezTo>
                    <a:cubicBezTo>
                      <a:pt x="6703" y="4166"/>
                      <a:pt x="5214" y="4166"/>
                      <a:pt x="5214" y="4783"/>
                    </a:cubicBezTo>
                    <a:cubicBezTo>
                      <a:pt x="4469" y="9103"/>
                      <a:pt x="3724" y="12806"/>
                      <a:pt x="2979" y="17126"/>
                    </a:cubicBezTo>
                    <a:cubicBezTo>
                      <a:pt x="2979" y="17743"/>
                      <a:pt x="3724" y="17743"/>
                      <a:pt x="4469" y="17126"/>
                    </a:cubicBezTo>
                    <a:cubicBezTo>
                      <a:pt x="5214" y="13423"/>
                      <a:pt x="5959" y="9720"/>
                      <a:pt x="5959" y="6017"/>
                    </a:cubicBezTo>
                    <a:cubicBezTo>
                      <a:pt x="5959" y="5400"/>
                      <a:pt x="5214" y="5400"/>
                      <a:pt x="5214" y="6017"/>
                    </a:cubicBezTo>
                    <a:cubicBezTo>
                      <a:pt x="3724" y="9103"/>
                      <a:pt x="3724" y="12806"/>
                      <a:pt x="2234" y="16509"/>
                    </a:cubicBezTo>
                    <a:cubicBezTo>
                      <a:pt x="2234" y="17126"/>
                      <a:pt x="2979" y="17126"/>
                      <a:pt x="3724" y="16509"/>
                    </a:cubicBezTo>
                    <a:cubicBezTo>
                      <a:pt x="4469" y="14040"/>
                      <a:pt x="4469" y="11572"/>
                      <a:pt x="5214" y="9103"/>
                    </a:cubicBezTo>
                    <a:cubicBezTo>
                      <a:pt x="5214" y="8486"/>
                      <a:pt x="4469" y="7869"/>
                      <a:pt x="4469" y="8486"/>
                    </a:cubicBezTo>
                    <a:cubicBezTo>
                      <a:pt x="2979" y="11572"/>
                      <a:pt x="2234" y="14040"/>
                      <a:pt x="745" y="17126"/>
                    </a:cubicBezTo>
                    <a:cubicBezTo>
                      <a:pt x="745" y="17743"/>
                      <a:pt x="1490" y="17743"/>
                      <a:pt x="2234" y="177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6" name="Freeform 22"/>
              <p:cNvSpPr/>
              <p:nvPr/>
            </p:nvSpPr>
            <p:spPr>
              <a:xfrm>
                <a:off x="308532" y="505111"/>
                <a:ext cx="77975" cy="1044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71" h="19542" extrusionOk="0">
                    <a:moveTo>
                      <a:pt x="18000" y="2717"/>
                    </a:moveTo>
                    <a:cubicBezTo>
                      <a:pt x="14800" y="-1095"/>
                      <a:pt x="4400" y="-1095"/>
                      <a:pt x="4400" y="3987"/>
                    </a:cubicBezTo>
                    <a:cubicBezTo>
                      <a:pt x="4400" y="5893"/>
                      <a:pt x="7600" y="7164"/>
                      <a:pt x="9200" y="8434"/>
                    </a:cubicBezTo>
                    <a:cubicBezTo>
                      <a:pt x="11600" y="9705"/>
                      <a:pt x="15600" y="10976"/>
                      <a:pt x="16400" y="13517"/>
                    </a:cubicBezTo>
                    <a:cubicBezTo>
                      <a:pt x="18800" y="18599"/>
                      <a:pt x="11600" y="19234"/>
                      <a:pt x="7600" y="17964"/>
                    </a:cubicBezTo>
                    <a:cubicBezTo>
                      <a:pt x="5200" y="17964"/>
                      <a:pt x="3600" y="16693"/>
                      <a:pt x="2000" y="15423"/>
                    </a:cubicBezTo>
                    <a:cubicBezTo>
                      <a:pt x="400" y="12881"/>
                      <a:pt x="1200" y="10976"/>
                      <a:pt x="3600" y="9070"/>
                    </a:cubicBezTo>
                    <a:cubicBezTo>
                      <a:pt x="3600" y="8434"/>
                      <a:pt x="2800" y="7799"/>
                      <a:pt x="2000" y="8434"/>
                    </a:cubicBezTo>
                    <a:cubicBezTo>
                      <a:pt x="-400" y="10976"/>
                      <a:pt x="-1200" y="14787"/>
                      <a:pt x="2800" y="17329"/>
                    </a:cubicBezTo>
                    <a:cubicBezTo>
                      <a:pt x="6800" y="19234"/>
                      <a:pt x="11600" y="20505"/>
                      <a:pt x="15600" y="18599"/>
                    </a:cubicBezTo>
                    <a:cubicBezTo>
                      <a:pt x="20400" y="17329"/>
                      <a:pt x="18000" y="12246"/>
                      <a:pt x="15600" y="10340"/>
                    </a:cubicBezTo>
                    <a:cubicBezTo>
                      <a:pt x="12400" y="8434"/>
                      <a:pt x="9200" y="7799"/>
                      <a:pt x="6800" y="5893"/>
                    </a:cubicBezTo>
                    <a:cubicBezTo>
                      <a:pt x="4400" y="3987"/>
                      <a:pt x="6800" y="2081"/>
                      <a:pt x="9200" y="1446"/>
                    </a:cubicBezTo>
                    <a:cubicBezTo>
                      <a:pt x="11600" y="811"/>
                      <a:pt x="15600" y="1446"/>
                      <a:pt x="16400" y="3352"/>
                    </a:cubicBezTo>
                    <a:cubicBezTo>
                      <a:pt x="17200" y="3987"/>
                      <a:pt x="18000" y="3352"/>
                      <a:pt x="18000" y="27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7" name="Freeform 23"/>
              <p:cNvSpPr/>
              <p:nvPr/>
            </p:nvSpPr>
            <p:spPr>
              <a:xfrm>
                <a:off x="381533" y="544159"/>
                <a:ext cx="36182" cy="6701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265" h="21330" extrusionOk="0">
                    <a:moveTo>
                      <a:pt x="4392" y="7290"/>
                    </a:moveTo>
                    <a:cubicBezTo>
                      <a:pt x="2952" y="6210"/>
                      <a:pt x="2952" y="4050"/>
                      <a:pt x="2952" y="2970"/>
                    </a:cubicBezTo>
                    <a:cubicBezTo>
                      <a:pt x="2952" y="2970"/>
                      <a:pt x="1512" y="2970"/>
                      <a:pt x="1512" y="2970"/>
                    </a:cubicBezTo>
                    <a:cubicBezTo>
                      <a:pt x="72" y="6210"/>
                      <a:pt x="-2808" y="21330"/>
                      <a:pt x="7272" y="21330"/>
                    </a:cubicBezTo>
                    <a:cubicBezTo>
                      <a:pt x="18792" y="21330"/>
                      <a:pt x="14472" y="6210"/>
                      <a:pt x="14472" y="810"/>
                    </a:cubicBezTo>
                    <a:cubicBezTo>
                      <a:pt x="14472" y="-270"/>
                      <a:pt x="11592" y="-270"/>
                      <a:pt x="11592" y="810"/>
                    </a:cubicBezTo>
                    <a:cubicBezTo>
                      <a:pt x="11592" y="4050"/>
                      <a:pt x="15912" y="20250"/>
                      <a:pt x="7272" y="19170"/>
                    </a:cubicBezTo>
                    <a:cubicBezTo>
                      <a:pt x="72" y="19170"/>
                      <a:pt x="2952" y="6210"/>
                      <a:pt x="2952" y="2970"/>
                    </a:cubicBezTo>
                    <a:cubicBezTo>
                      <a:pt x="2952" y="1890"/>
                      <a:pt x="1512" y="1890"/>
                      <a:pt x="1512" y="2970"/>
                    </a:cubicBezTo>
                    <a:cubicBezTo>
                      <a:pt x="72" y="4050"/>
                      <a:pt x="1512" y="6210"/>
                      <a:pt x="1512" y="8370"/>
                    </a:cubicBezTo>
                    <a:cubicBezTo>
                      <a:pt x="1512" y="9450"/>
                      <a:pt x="4392" y="8370"/>
                      <a:pt x="4392" y="7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8" name="Freeform 24"/>
              <p:cNvSpPr/>
              <p:nvPr/>
            </p:nvSpPr>
            <p:spPr>
              <a:xfrm>
                <a:off x="406775" y="546868"/>
                <a:ext cx="49064" cy="56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00" h="17159" extrusionOk="0">
                    <a:moveTo>
                      <a:pt x="20700" y="4994"/>
                    </a:moveTo>
                    <a:cubicBezTo>
                      <a:pt x="17820" y="-3235"/>
                      <a:pt x="4860" y="-149"/>
                      <a:pt x="540" y="6022"/>
                    </a:cubicBezTo>
                    <a:cubicBezTo>
                      <a:pt x="-900" y="9108"/>
                      <a:pt x="540" y="14251"/>
                      <a:pt x="4860" y="16308"/>
                    </a:cubicBezTo>
                    <a:cubicBezTo>
                      <a:pt x="9180" y="18365"/>
                      <a:pt x="13500" y="16308"/>
                      <a:pt x="16380" y="14251"/>
                    </a:cubicBezTo>
                    <a:cubicBezTo>
                      <a:pt x="17820" y="13222"/>
                      <a:pt x="14940" y="12194"/>
                      <a:pt x="14940" y="13222"/>
                    </a:cubicBezTo>
                    <a:cubicBezTo>
                      <a:pt x="12060" y="15279"/>
                      <a:pt x="7740" y="16308"/>
                      <a:pt x="4860" y="14251"/>
                    </a:cubicBezTo>
                    <a:cubicBezTo>
                      <a:pt x="1980" y="12194"/>
                      <a:pt x="1980" y="8079"/>
                      <a:pt x="3420" y="6022"/>
                    </a:cubicBezTo>
                    <a:cubicBezTo>
                      <a:pt x="6300" y="879"/>
                      <a:pt x="16380" y="-149"/>
                      <a:pt x="17820" y="4994"/>
                    </a:cubicBezTo>
                    <a:cubicBezTo>
                      <a:pt x="19260" y="6022"/>
                      <a:pt x="20700" y="6022"/>
                      <a:pt x="20700" y="49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59" name="Freeform 25"/>
              <p:cNvSpPr/>
              <p:nvPr/>
            </p:nvSpPr>
            <p:spPr>
              <a:xfrm>
                <a:off x="449465" y="541993"/>
                <a:ext cx="40902" cy="585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55" h="14156" extrusionOk="0">
                    <a:moveTo>
                      <a:pt x="20055" y="2645"/>
                    </a:moveTo>
                    <a:cubicBezTo>
                      <a:pt x="13409" y="-4001"/>
                      <a:pt x="117" y="3476"/>
                      <a:pt x="117" y="7630"/>
                    </a:cubicBezTo>
                    <a:cubicBezTo>
                      <a:pt x="-1545" y="12614"/>
                      <a:pt x="15070" y="17599"/>
                      <a:pt x="18393" y="10953"/>
                    </a:cubicBezTo>
                    <a:cubicBezTo>
                      <a:pt x="18393" y="10122"/>
                      <a:pt x="16732" y="10122"/>
                      <a:pt x="16732" y="10953"/>
                    </a:cubicBezTo>
                    <a:cubicBezTo>
                      <a:pt x="13409" y="15937"/>
                      <a:pt x="1778" y="10953"/>
                      <a:pt x="1778" y="7630"/>
                    </a:cubicBezTo>
                    <a:cubicBezTo>
                      <a:pt x="3440" y="4307"/>
                      <a:pt x="13409" y="-1509"/>
                      <a:pt x="18393" y="2645"/>
                    </a:cubicBezTo>
                    <a:cubicBezTo>
                      <a:pt x="18393" y="3476"/>
                      <a:pt x="20055" y="2645"/>
                      <a:pt x="20055" y="26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0" name="Freeform 26"/>
              <p:cNvSpPr/>
              <p:nvPr/>
            </p:nvSpPr>
            <p:spPr>
              <a:xfrm>
                <a:off x="483223" y="547597"/>
                <a:ext cx="52305" cy="50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28" h="17612" extrusionOk="0">
                    <a:moveTo>
                      <a:pt x="5400" y="8012"/>
                    </a:moveTo>
                    <a:cubicBezTo>
                      <a:pt x="9450" y="6812"/>
                      <a:pt x="14850" y="9212"/>
                      <a:pt x="18900" y="4412"/>
                    </a:cubicBezTo>
                    <a:cubicBezTo>
                      <a:pt x="18900" y="4412"/>
                      <a:pt x="18900" y="4412"/>
                      <a:pt x="18900" y="3212"/>
                    </a:cubicBezTo>
                    <a:cubicBezTo>
                      <a:pt x="12150" y="-3988"/>
                      <a:pt x="0" y="2012"/>
                      <a:pt x="0" y="10412"/>
                    </a:cubicBezTo>
                    <a:cubicBezTo>
                      <a:pt x="0" y="14012"/>
                      <a:pt x="4050" y="17612"/>
                      <a:pt x="8100" y="17612"/>
                    </a:cubicBezTo>
                    <a:cubicBezTo>
                      <a:pt x="13500" y="16412"/>
                      <a:pt x="17550" y="12812"/>
                      <a:pt x="20250" y="9212"/>
                    </a:cubicBezTo>
                    <a:cubicBezTo>
                      <a:pt x="21600" y="9212"/>
                      <a:pt x="18900" y="8012"/>
                      <a:pt x="18900" y="9212"/>
                    </a:cubicBezTo>
                    <a:cubicBezTo>
                      <a:pt x="16200" y="11612"/>
                      <a:pt x="12150" y="14012"/>
                      <a:pt x="8100" y="15212"/>
                    </a:cubicBezTo>
                    <a:cubicBezTo>
                      <a:pt x="2700" y="16412"/>
                      <a:pt x="1350" y="9212"/>
                      <a:pt x="4050" y="5612"/>
                    </a:cubicBezTo>
                    <a:cubicBezTo>
                      <a:pt x="5400" y="2012"/>
                      <a:pt x="10800" y="812"/>
                      <a:pt x="14850" y="3212"/>
                    </a:cubicBezTo>
                    <a:cubicBezTo>
                      <a:pt x="18900" y="5612"/>
                      <a:pt x="12150" y="5612"/>
                      <a:pt x="10800" y="5612"/>
                    </a:cubicBezTo>
                    <a:cubicBezTo>
                      <a:pt x="8100" y="5612"/>
                      <a:pt x="6750" y="5612"/>
                      <a:pt x="5400" y="6812"/>
                    </a:cubicBezTo>
                    <a:cubicBezTo>
                      <a:pt x="4050" y="6812"/>
                      <a:pt x="4050" y="9212"/>
                      <a:pt x="5400" y="8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1" name="Freeform 27"/>
              <p:cNvSpPr/>
              <p:nvPr/>
            </p:nvSpPr>
            <p:spPr>
              <a:xfrm>
                <a:off x="524574" y="539739"/>
                <a:ext cx="42336" cy="486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1" h="20535" extrusionOk="0">
                    <a:moveTo>
                      <a:pt x="19523" y="4320"/>
                    </a:moveTo>
                    <a:cubicBezTo>
                      <a:pt x="17862" y="1440"/>
                      <a:pt x="16200" y="0"/>
                      <a:pt x="12877" y="0"/>
                    </a:cubicBezTo>
                    <a:cubicBezTo>
                      <a:pt x="9554" y="1440"/>
                      <a:pt x="6231" y="1440"/>
                      <a:pt x="6231" y="4320"/>
                    </a:cubicBezTo>
                    <a:cubicBezTo>
                      <a:pt x="6231" y="5760"/>
                      <a:pt x="7893" y="7200"/>
                      <a:pt x="7893" y="8640"/>
                    </a:cubicBezTo>
                    <a:cubicBezTo>
                      <a:pt x="7893" y="10080"/>
                      <a:pt x="7893" y="11520"/>
                      <a:pt x="9554" y="12960"/>
                    </a:cubicBezTo>
                    <a:cubicBezTo>
                      <a:pt x="9554" y="14400"/>
                      <a:pt x="12877" y="15840"/>
                      <a:pt x="9554" y="17280"/>
                    </a:cubicBezTo>
                    <a:cubicBezTo>
                      <a:pt x="7893" y="18720"/>
                      <a:pt x="4570" y="18720"/>
                      <a:pt x="1247" y="18720"/>
                    </a:cubicBezTo>
                    <a:cubicBezTo>
                      <a:pt x="-415" y="17280"/>
                      <a:pt x="-415" y="20160"/>
                      <a:pt x="1247" y="20160"/>
                    </a:cubicBezTo>
                    <a:cubicBezTo>
                      <a:pt x="4570" y="21600"/>
                      <a:pt x="14539" y="18720"/>
                      <a:pt x="12877" y="14400"/>
                    </a:cubicBezTo>
                    <a:cubicBezTo>
                      <a:pt x="12877" y="12960"/>
                      <a:pt x="12877" y="12960"/>
                      <a:pt x="11216" y="12960"/>
                    </a:cubicBezTo>
                    <a:cubicBezTo>
                      <a:pt x="9554" y="11520"/>
                      <a:pt x="11216" y="8640"/>
                      <a:pt x="9554" y="7200"/>
                    </a:cubicBezTo>
                    <a:cubicBezTo>
                      <a:pt x="9554" y="5760"/>
                      <a:pt x="7893" y="4320"/>
                      <a:pt x="9554" y="2880"/>
                    </a:cubicBezTo>
                    <a:cubicBezTo>
                      <a:pt x="12877" y="2880"/>
                      <a:pt x="16200" y="2880"/>
                      <a:pt x="17862" y="5760"/>
                    </a:cubicBezTo>
                    <a:cubicBezTo>
                      <a:pt x="19523" y="7200"/>
                      <a:pt x="21185" y="5760"/>
                      <a:pt x="19523" y="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2" name="Freeform 28"/>
              <p:cNvSpPr/>
              <p:nvPr/>
            </p:nvSpPr>
            <p:spPr>
              <a:xfrm>
                <a:off x="555507" y="528041"/>
                <a:ext cx="42360" cy="638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69" h="19985" extrusionOk="0">
                    <a:moveTo>
                      <a:pt x="19523" y="270"/>
                    </a:moveTo>
                    <a:cubicBezTo>
                      <a:pt x="16200" y="270"/>
                      <a:pt x="14539" y="-810"/>
                      <a:pt x="11216" y="1350"/>
                    </a:cubicBezTo>
                    <a:cubicBezTo>
                      <a:pt x="9554" y="2430"/>
                      <a:pt x="6231" y="4590"/>
                      <a:pt x="7893" y="5670"/>
                    </a:cubicBezTo>
                    <a:cubicBezTo>
                      <a:pt x="9554" y="6750"/>
                      <a:pt x="9554" y="7830"/>
                      <a:pt x="11216" y="7830"/>
                    </a:cubicBezTo>
                    <a:cubicBezTo>
                      <a:pt x="12877" y="8910"/>
                      <a:pt x="12877" y="11070"/>
                      <a:pt x="14539" y="12150"/>
                    </a:cubicBezTo>
                    <a:cubicBezTo>
                      <a:pt x="19523" y="16470"/>
                      <a:pt x="6231" y="18630"/>
                      <a:pt x="1247" y="17550"/>
                    </a:cubicBezTo>
                    <a:cubicBezTo>
                      <a:pt x="-415" y="17550"/>
                      <a:pt x="-415" y="18630"/>
                      <a:pt x="1247" y="19710"/>
                    </a:cubicBezTo>
                    <a:cubicBezTo>
                      <a:pt x="7893" y="20790"/>
                      <a:pt x="16200" y="18630"/>
                      <a:pt x="17862" y="14310"/>
                    </a:cubicBezTo>
                    <a:cubicBezTo>
                      <a:pt x="19523" y="12150"/>
                      <a:pt x="16200" y="9990"/>
                      <a:pt x="14539" y="8910"/>
                    </a:cubicBezTo>
                    <a:cubicBezTo>
                      <a:pt x="14539" y="7830"/>
                      <a:pt x="12877" y="7830"/>
                      <a:pt x="12877" y="6750"/>
                    </a:cubicBezTo>
                    <a:cubicBezTo>
                      <a:pt x="7893" y="3510"/>
                      <a:pt x="14539" y="270"/>
                      <a:pt x="19523" y="2430"/>
                    </a:cubicBezTo>
                    <a:cubicBezTo>
                      <a:pt x="21185" y="2430"/>
                      <a:pt x="21185" y="1350"/>
                      <a:pt x="19523" y="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3" name="Freeform 29"/>
              <p:cNvSpPr/>
              <p:nvPr/>
            </p:nvSpPr>
            <p:spPr>
              <a:xfrm>
                <a:off x="2110929" y="1168484"/>
                <a:ext cx="112073" cy="134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30" h="17473" extrusionOk="0">
                    <a:moveTo>
                      <a:pt x="14880" y="98"/>
                    </a:moveTo>
                    <a:cubicBezTo>
                      <a:pt x="10359" y="98"/>
                      <a:pt x="5838" y="-784"/>
                      <a:pt x="2322" y="2743"/>
                    </a:cubicBezTo>
                    <a:cubicBezTo>
                      <a:pt x="-190" y="4947"/>
                      <a:pt x="2824" y="6710"/>
                      <a:pt x="5336" y="7151"/>
                    </a:cubicBezTo>
                    <a:cubicBezTo>
                      <a:pt x="7345" y="7592"/>
                      <a:pt x="9354" y="7592"/>
                      <a:pt x="11364" y="8032"/>
                    </a:cubicBezTo>
                    <a:cubicBezTo>
                      <a:pt x="14880" y="9355"/>
                      <a:pt x="16387" y="12881"/>
                      <a:pt x="12871" y="15085"/>
                    </a:cubicBezTo>
                    <a:cubicBezTo>
                      <a:pt x="8852" y="17730"/>
                      <a:pt x="-1194" y="14645"/>
                      <a:pt x="1820" y="9355"/>
                    </a:cubicBezTo>
                    <a:cubicBezTo>
                      <a:pt x="2322" y="8914"/>
                      <a:pt x="1317" y="8032"/>
                      <a:pt x="815" y="8914"/>
                    </a:cubicBezTo>
                    <a:cubicBezTo>
                      <a:pt x="-3706" y="15967"/>
                      <a:pt x="11866" y="20816"/>
                      <a:pt x="15885" y="14645"/>
                    </a:cubicBezTo>
                    <a:cubicBezTo>
                      <a:pt x="17894" y="11559"/>
                      <a:pt x="14880" y="8032"/>
                      <a:pt x="11364" y="6710"/>
                    </a:cubicBezTo>
                    <a:cubicBezTo>
                      <a:pt x="9354" y="5828"/>
                      <a:pt x="7345" y="6269"/>
                      <a:pt x="5336" y="5828"/>
                    </a:cubicBezTo>
                    <a:cubicBezTo>
                      <a:pt x="3327" y="5828"/>
                      <a:pt x="2824" y="4947"/>
                      <a:pt x="3829" y="3183"/>
                    </a:cubicBezTo>
                    <a:cubicBezTo>
                      <a:pt x="4834" y="1861"/>
                      <a:pt x="7345" y="1420"/>
                      <a:pt x="8350" y="979"/>
                    </a:cubicBezTo>
                    <a:cubicBezTo>
                      <a:pt x="10861" y="979"/>
                      <a:pt x="12871" y="1420"/>
                      <a:pt x="14880" y="1420"/>
                    </a:cubicBezTo>
                    <a:cubicBezTo>
                      <a:pt x="15885" y="1861"/>
                      <a:pt x="15885" y="538"/>
                      <a:pt x="14880" y="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4" name="Freeform 30"/>
              <p:cNvSpPr/>
              <p:nvPr/>
            </p:nvSpPr>
            <p:spPr>
              <a:xfrm>
                <a:off x="2151326" y="1144190"/>
                <a:ext cx="22113" cy="1903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832" h="21189" extrusionOk="0">
                    <a:moveTo>
                      <a:pt x="12043" y="536"/>
                    </a:moveTo>
                    <a:cubicBezTo>
                      <a:pt x="12043" y="536"/>
                      <a:pt x="9883" y="157"/>
                      <a:pt x="9883" y="157"/>
                    </a:cubicBezTo>
                    <a:cubicBezTo>
                      <a:pt x="7723" y="-222"/>
                      <a:pt x="5563" y="157"/>
                      <a:pt x="3403" y="536"/>
                    </a:cubicBezTo>
                    <a:cubicBezTo>
                      <a:pt x="-5237" y="6978"/>
                      <a:pt x="5563" y="13799"/>
                      <a:pt x="3403" y="20620"/>
                    </a:cubicBezTo>
                    <a:cubicBezTo>
                      <a:pt x="5563" y="20620"/>
                      <a:pt x="7723" y="20620"/>
                      <a:pt x="9883" y="20620"/>
                    </a:cubicBezTo>
                    <a:cubicBezTo>
                      <a:pt x="9883" y="20241"/>
                      <a:pt x="9883" y="20241"/>
                      <a:pt x="9883" y="19862"/>
                    </a:cubicBezTo>
                    <a:cubicBezTo>
                      <a:pt x="9883" y="19104"/>
                      <a:pt x="3403" y="19104"/>
                      <a:pt x="3403" y="19862"/>
                    </a:cubicBezTo>
                    <a:cubicBezTo>
                      <a:pt x="3403" y="20241"/>
                      <a:pt x="3403" y="20241"/>
                      <a:pt x="3403" y="20620"/>
                    </a:cubicBezTo>
                    <a:cubicBezTo>
                      <a:pt x="3403" y="21378"/>
                      <a:pt x="9883" y="21378"/>
                      <a:pt x="9883" y="20620"/>
                    </a:cubicBezTo>
                    <a:cubicBezTo>
                      <a:pt x="12043" y="14178"/>
                      <a:pt x="1243" y="7357"/>
                      <a:pt x="9883" y="536"/>
                    </a:cubicBezTo>
                    <a:cubicBezTo>
                      <a:pt x="7723" y="915"/>
                      <a:pt x="5563" y="915"/>
                      <a:pt x="5563" y="915"/>
                    </a:cubicBezTo>
                    <a:cubicBezTo>
                      <a:pt x="5563" y="1294"/>
                      <a:pt x="7723" y="1294"/>
                      <a:pt x="7723" y="1294"/>
                    </a:cubicBezTo>
                    <a:cubicBezTo>
                      <a:pt x="12043" y="2052"/>
                      <a:pt x="16363" y="915"/>
                      <a:pt x="12043" y="5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5" name="Freeform 31"/>
              <p:cNvSpPr/>
              <p:nvPr/>
            </p:nvSpPr>
            <p:spPr>
              <a:xfrm>
                <a:off x="2170552" y="1151406"/>
                <a:ext cx="20866" cy="1867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58" h="21173" extrusionOk="0">
                    <a:moveTo>
                      <a:pt x="7815" y="152"/>
                    </a:moveTo>
                    <a:cubicBezTo>
                      <a:pt x="-2985" y="2466"/>
                      <a:pt x="-285" y="6323"/>
                      <a:pt x="2415" y="9023"/>
                    </a:cubicBezTo>
                    <a:cubicBezTo>
                      <a:pt x="5115" y="12880"/>
                      <a:pt x="5115" y="16737"/>
                      <a:pt x="5115" y="20595"/>
                    </a:cubicBezTo>
                    <a:cubicBezTo>
                      <a:pt x="5115" y="21366"/>
                      <a:pt x="13215" y="21366"/>
                      <a:pt x="13215" y="20595"/>
                    </a:cubicBezTo>
                    <a:cubicBezTo>
                      <a:pt x="13215" y="17509"/>
                      <a:pt x="13215" y="14423"/>
                      <a:pt x="10515" y="11337"/>
                    </a:cubicBezTo>
                    <a:cubicBezTo>
                      <a:pt x="10515" y="8252"/>
                      <a:pt x="2415" y="3237"/>
                      <a:pt x="15915" y="923"/>
                    </a:cubicBezTo>
                    <a:cubicBezTo>
                      <a:pt x="18615" y="152"/>
                      <a:pt x="10515" y="-234"/>
                      <a:pt x="7815" y="1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6" name="Freeform 32"/>
              <p:cNvSpPr/>
              <p:nvPr/>
            </p:nvSpPr>
            <p:spPr>
              <a:xfrm>
                <a:off x="710120" y="361445"/>
                <a:ext cx="271102" cy="2738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16" h="20442" extrusionOk="0">
                    <a:moveTo>
                      <a:pt x="12153" y="868"/>
                    </a:moveTo>
                    <a:cubicBezTo>
                      <a:pt x="10254" y="-657"/>
                      <a:pt x="7643" y="614"/>
                      <a:pt x="5744" y="1884"/>
                    </a:cubicBezTo>
                    <a:cubicBezTo>
                      <a:pt x="2896" y="3409"/>
                      <a:pt x="1234" y="6204"/>
                      <a:pt x="285" y="9254"/>
                    </a:cubicBezTo>
                    <a:cubicBezTo>
                      <a:pt x="-1377" y="15607"/>
                      <a:pt x="4557" y="20181"/>
                      <a:pt x="9542" y="20435"/>
                    </a:cubicBezTo>
                    <a:cubicBezTo>
                      <a:pt x="14764" y="20689"/>
                      <a:pt x="19748" y="14082"/>
                      <a:pt x="18799" y="8745"/>
                    </a:cubicBezTo>
                    <a:cubicBezTo>
                      <a:pt x="18087" y="5696"/>
                      <a:pt x="14052" y="-911"/>
                      <a:pt x="10254" y="105"/>
                    </a:cubicBezTo>
                    <a:cubicBezTo>
                      <a:pt x="10254" y="105"/>
                      <a:pt x="10254" y="614"/>
                      <a:pt x="10491" y="360"/>
                    </a:cubicBezTo>
                    <a:cubicBezTo>
                      <a:pt x="13577" y="-403"/>
                      <a:pt x="17137" y="5188"/>
                      <a:pt x="18087" y="7983"/>
                    </a:cubicBezTo>
                    <a:cubicBezTo>
                      <a:pt x="20223" y="13320"/>
                      <a:pt x="15001" y="19418"/>
                      <a:pt x="10254" y="19927"/>
                    </a:cubicBezTo>
                    <a:cubicBezTo>
                      <a:pt x="5507" y="20689"/>
                      <a:pt x="285" y="16369"/>
                      <a:pt x="522" y="11033"/>
                    </a:cubicBezTo>
                    <a:cubicBezTo>
                      <a:pt x="522" y="7729"/>
                      <a:pt x="2658" y="4425"/>
                      <a:pt x="5032" y="2647"/>
                    </a:cubicBezTo>
                    <a:cubicBezTo>
                      <a:pt x="6693" y="1376"/>
                      <a:pt x="10016" y="-403"/>
                      <a:pt x="12153" y="1122"/>
                    </a:cubicBezTo>
                    <a:cubicBezTo>
                      <a:pt x="12153" y="1376"/>
                      <a:pt x="12390" y="868"/>
                      <a:pt x="12153" y="8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7" name="Freeform 33"/>
              <p:cNvSpPr/>
              <p:nvPr/>
            </p:nvSpPr>
            <p:spPr>
              <a:xfrm>
                <a:off x="729340" y="358764"/>
                <a:ext cx="228685" cy="2504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46" h="21429" extrusionOk="0">
                    <a:moveTo>
                      <a:pt x="222" y="7297"/>
                    </a:moveTo>
                    <a:cubicBezTo>
                      <a:pt x="1701" y="7297"/>
                      <a:pt x="2885" y="10508"/>
                      <a:pt x="4364" y="11384"/>
                    </a:cubicBezTo>
                    <a:cubicBezTo>
                      <a:pt x="5548" y="12259"/>
                      <a:pt x="7027" y="12259"/>
                      <a:pt x="8507" y="11968"/>
                    </a:cubicBezTo>
                    <a:cubicBezTo>
                      <a:pt x="9690" y="11968"/>
                      <a:pt x="12945" y="10800"/>
                      <a:pt x="13537" y="12259"/>
                    </a:cubicBezTo>
                    <a:cubicBezTo>
                      <a:pt x="13833" y="13135"/>
                      <a:pt x="13537" y="14011"/>
                      <a:pt x="13537" y="14595"/>
                    </a:cubicBezTo>
                    <a:cubicBezTo>
                      <a:pt x="14129" y="17222"/>
                      <a:pt x="17088" y="17514"/>
                      <a:pt x="15016" y="21016"/>
                    </a:cubicBezTo>
                    <a:cubicBezTo>
                      <a:pt x="15016" y="21308"/>
                      <a:pt x="15312" y="21600"/>
                      <a:pt x="15608" y="21308"/>
                    </a:cubicBezTo>
                    <a:cubicBezTo>
                      <a:pt x="16792" y="19265"/>
                      <a:pt x="17975" y="17222"/>
                      <a:pt x="18863" y="14886"/>
                    </a:cubicBezTo>
                    <a:cubicBezTo>
                      <a:pt x="19455" y="13719"/>
                      <a:pt x="20342" y="12259"/>
                      <a:pt x="19751" y="11092"/>
                    </a:cubicBezTo>
                    <a:cubicBezTo>
                      <a:pt x="19455" y="9049"/>
                      <a:pt x="16496" y="9341"/>
                      <a:pt x="15016" y="9924"/>
                    </a:cubicBezTo>
                    <a:cubicBezTo>
                      <a:pt x="13537" y="10216"/>
                      <a:pt x="12058" y="10800"/>
                      <a:pt x="10282" y="10800"/>
                    </a:cubicBezTo>
                    <a:cubicBezTo>
                      <a:pt x="9986" y="10800"/>
                      <a:pt x="9394" y="10800"/>
                      <a:pt x="8803" y="10508"/>
                    </a:cubicBezTo>
                    <a:cubicBezTo>
                      <a:pt x="8211" y="9049"/>
                      <a:pt x="8507" y="8173"/>
                      <a:pt x="9394" y="7881"/>
                    </a:cubicBezTo>
                    <a:cubicBezTo>
                      <a:pt x="10282" y="7589"/>
                      <a:pt x="10578" y="7297"/>
                      <a:pt x="11170" y="7005"/>
                    </a:cubicBezTo>
                    <a:cubicBezTo>
                      <a:pt x="11762" y="6422"/>
                      <a:pt x="13241" y="4378"/>
                      <a:pt x="13241" y="3503"/>
                    </a:cubicBezTo>
                    <a:cubicBezTo>
                      <a:pt x="13241" y="2919"/>
                      <a:pt x="10578" y="292"/>
                      <a:pt x="12649" y="292"/>
                    </a:cubicBezTo>
                    <a:cubicBezTo>
                      <a:pt x="12945" y="292"/>
                      <a:pt x="12945" y="0"/>
                      <a:pt x="12649" y="0"/>
                    </a:cubicBezTo>
                    <a:cubicBezTo>
                      <a:pt x="11466" y="0"/>
                      <a:pt x="10874" y="292"/>
                      <a:pt x="11466" y="1751"/>
                    </a:cubicBezTo>
                    <a:cubicBezTo>
                      <a:pt x="11762" y="2043"/>
                      <a:pt x="12058" y="2627"/>
                      <a:pt x="12353" y="2919"/>
                    </a:cubicBezTo>
                    <a:cubicBezTo>
                      <a:pt x="12945" y="3795"/>
                      <a:pt x="12058" y="4670"/>
                      <a:pt x="11762" y="5546"/>
                    </a:cubicBezTo>
                    <a:cubicBezTo>
                      <a:pt x="10874" y="7297"/>
                      <a:pt x="8507" y="7005"/>
                      <a:pt x="7619" y="8465"/>
                    </a:cubicBezTo>
                    <a:cubicBezTo>
                      <a:pt x="5252" y="13135"/>
                      <a:pt x="16200" y="9924"/>
                      <a:pt x="17384" y="9924"/>
                    </a:cubicBezTo>
                    <a:cubicBezTo>
                      <a:pt x="21526" y="9924"/>
                      <a:pt x="17975" y="15762"/>
                      <a:pt x="17088" y="17514"/>
                    </a:cubicBezTo>
                    <a:cubicBezTo>
                      <a:pt x="16792" y="18097"/>
                      <a:pt x="16496" y="18681"/>
                      <a:pt x="16200" y="19265"/>
                    </a:cubicBezTo>
                    <a:cubicBezTo>
                      <a:pt x="15608" y="19849"/>
                      <a:pt x="15608" y="20141"/>
                      <a:pt x="15904" y="20724"/>
                    </a:cubicBezTo>
                    <a:cubicBezTo>
                      <a:pt x="16200" y="20141"/>
                      <a:pt x="16496" y="19557"/>
                      <a:pt x="16496" y="19265"/>
                    </a:cubicBezTo>
                    <a:cubicBezTo>
                      <a:pt x="16496" y="18097"/>
                      <a:pt x="16496" y="17222"/>
                      <a:pt x="15608" y="16638"/>
                    </a:cubicBezTo>
                    <a:cubicBezTo>
                      <a:pt x="14129" y="15178"/>
                      <a:pt x="14129" y="14303"/>
                      <a:pt x="13833" y="12259"/>
                    </a:cubicBezTo>
                    <a:cubicBezTo>
                      <a:pt x="13537" y="10216"/>
                      <a:pt x="9690" y="11384"/>
                      <a:pt x="8507" y="11676"/>
                    </a:cubicBezTo>
                    <a:cubicBezTo>
                      <a:pt x="5252" y="12259"/>
                      <a:pt x="3477" y="10508"/>
                      <a:pt x="1997" y="8173"/>
                    </a:cubicBezTo>
                    <a:cubicBezTo>
                      <a:pt x="1701" y="7297"/>
                      <a:pt x="1110" y="7005"/>
                      <a:pt x="222" y="7005"/>
                    </a:cubicBezTo>
                    <a:cubicBezTo>
                      <a:pt x="-74" y="7005"/>
                      <a:pt x="-74" y="7297"/>
                      <a:pt x="222" y="729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8" name="Freeform 34"/>
              <p:cNvSpPr/>
              <p:nvPr/>
            </p:nvSpPr>
            <p:spPr>
              <a:xfrm>
                <a:off x="748732" y="363191"/>
                <a:ext cx="122636" cy="131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23" extrusionOk="0">
                    <a:moveTo>
                      <a:pt x="600" y="14262"/>
                    </a:moveTo>
                    <a:cubicBezTo>
                      <a:pt x="1200" y="13708"/>
                      <a:pt x="1200" y="12600"/>
                      <a:pt x="1200" y="12047"/>
                    </a:cubicBezTo>
                    <a:cubicBezTo>
                      <a:pt x="3000" y="10385"/>
                      <a:pt x="3000" y="9831"/>
                      <a:pt x="1800" y="9831"/>
                    </a:cubicBezTo>
                    <a:cubicBezTo>
                      <a:pt x="1200" y="11493"/>
                      <a:pt x="1200" y="13154"/>
                      <a:pt x="600" y="14816"/>
                    </a:cubicBezTo>
                    <a:cubicBezTo>
                      <a:pt x="600" y="14816"/>
                      <a:pt x="1200" y="14816"/>
                      <a:pt x="1200" y="14816"/>
                    </a:cubicBezTo>
                    <a:cubicBezTo>
                      <a:pt x="1800" y="12600"/>
                      <a:pt x="2400" y="9831"/>
                      <a:pt x="3600" y="7616"/>
                    </a:cubicBezTo>
                    <a:cubicBezTo>
                      <a:pt x="3600" y="8724"/>
                      <a:pt x="3600" y="10385"/>
                      <a:pt x="3000" y="11493"/>
                    </a:cubicBezTo>
                    <a:cubicBezTo>
                      <a:pt x="3000" y="12600"/>
                      <a:pt x="3000" y="13708"/>
                      <a:pt x="2400" y="14816"/>
                    </a:cubicBezTo>
                    <a:cubicBezTo>
                      <a:pt x="2400" y="15370"/>
                      <a:pt x="3000" y="15924"/>
                      <a:pt x="3600" y="15370"/>
                    </a:cubicBezTo>
                    <a:cubicBezTo>
                      <a:pt x="4200" y="12600"/>
                      <a:pt x="4800" y="9831"/>
                      <a:pt x="6000" y="7616"/>
                    </a:cubicBezTo>
                    <a:cubicBezTo>
                      <a:pt x="5400" y="7616"/>
                      <a:pt x="5400" y="7062"/>
                      <a:pt x="4800" y="7062"/>
                    </a:cubicBezTo>
                    <a:cubicBezTo>
                      <a:pt x="4200" y="10939"/>
                      <a:pt x="3000" y="14262"/>
                      <a:pt x="3000" y="17585"/>
                    </a:cubicBezTo>
                    <a:cubicBezTo>
                      <a:pt x="3000" y="18139"/>
                      <a:pt x="3600" y="18139"/>
                      <a:pt x="4200" y="17585"/>
                    </a:cubicBezTo>
                    <a:cubicBezTo>
                      <a:pt x="6000" y="14816"/>
                      <a:pt x="6600" y="11493"/>
                      <a:pt x="7200" y="8170"/>
                    </a:cubicBezTo>
                    <a:cubicBezTo>
                      <a:pt x="7800" y="7062"/>
                      <a:pt x="7800" y="6508"/>
                      <a:pt x="6600" y="7062"/>
                    </a:cubicBezTo>
                    <a:cubicBezTo>
                      <a:pt x="6600" y="8724"/>
                      <a:pt x="6600" y="10939"/>
                      <a:pt x="6000" y="12600"/>
                    </a:cubicBezTo>
                    <a:cubicBezTo>
                      <a:pt x="5400" y="14262"/>
                      <a:pt x="5400" y="16477"/>
                      <a:pt x="5400" y="18139"/>
                    </a:cubicBezTo>
                    <a:cubicBezTo>
                      <a:pt x="5400" y="18693"/>
                      <a:pt x="6000" y="18693"/>
                      <a:pt x="6000" y="18693"/>
                    </a:cubicBezTo>
                    <a:cubicBezTo>
                      <a:pt x="8400" y="14262"/>
                      <a:pt x="8400" y="9277"/>
                      <a:pt x="9600" y="4847"/>
                    </a:cubicBezTo>
                    <a:cubicBezTo>
                      <a:pt x="9000" y="4847"/>
                      <a:pt x="9000" y="4847"/>
                      <a:pt x="9000" y="4847"/>
                    </a:cubicBezTo>
                    <a:cubicBezTo>
                      <a:pt x="7800" y="9831"/>
                      <a:pt x="7200" y="15370"/>
                      <a:pt x="6600" y="20354"/>
                    </a:cubicBezTo>
                    <a:cubicBezTo>
                      <a:pt x="6600" y="20908"/>
                      <a:pt x="7800" y="20908"/>
                      <a:pt x="7800" y="20354"/>
                    </a:cubicBezTo>
                    <a:cubicBezTo>
                      <a:pt x="9600" y="16477"/>
                      <a:pt x="10200" y="12600"/>
                      <a:pt x="10800" y="8170"/>
                    </a:cubicBezTo>
                    <a:cubicBezTo>
                      <a:pt x="11400" y="7062"/>
                      <a:pt x="11400" y="7062"/>
                      <a:pt x="10200" y="7062"/>
                    </a:cubicBezTo>
                    <a:cubicBezTo>
                      <a:pt x="10200" y="9277"/>
                      <a:pt x="10200" y="10939"/>
                      <a:pt x="9600" y="13154"/>
                    </a:cubicBezTo>
                    <a:cubicBezTo>
                      <a:pt x="9600" y="15370"/>
                      <a:pt x="9000" y="17585"/>
                      <a:pt x="9000" y="19247"/>
                    </a:cubicBezTo>
                    <a:cubicBezTo>
                      <a:pt x="9000" y="19247"/>
                      <a:pt x="9600" y="19247"/>
                      <a:pt x="9600" y="19247"/>
                    </a:cubicBezTo>
                    <a:cubicBezTo>
                      <a:pt x="9600" y="17031"/>
                      <a:pt x="10200" y="14816"/>
                      <a:pt x="10800" y="12047"/>
                    </a:cubicBezTo>
                    <a:cubicBezTo>
                      <a:pt x="10800" y="10939"/>
                      <a:pt x="11400" y="10385"/>
                      <a:pt x="11400" y="9277"/>
                    </a:cubicBezTo>
                    <a:cubicBezTo>
                      <a:pt x="12000" y="8724"/>
                      <a:pt x="12000" y="8170"/>
                      <a:pt x="12000" y="7616"/>
                    </a:cubicBezTo>
                    <a:cubicBezTo>
                      <a:pt x="12600" y="6508"/>
                      <a:pt x="12600" y="5954"/>
                      <a:pt x="12000" y="5954"/>
                    </a:cubicBezTo>
                    <a:cubicBezTo>
                      <a:pt x="11400" y="8170"/>
                      <a:pt x="11400" y="9831"/>
                      <a:pt x="11400" y="12047"/>
                    </a:cubicBezTo>
                    <a:cubicBezTo>
                      <a:pt x="10800" y="13154"/>
                      <a:pt x="10800" y="14816"/>
                      <a:pt x="10800" y="15924"/>
                    </a:cubicBezTo>
                    <a:cubicBezTo>
                      <a:pt x="10200" y="18693"/>
                      <a:pt x="11400" y="17031"/>
                      <a:pt x="11400" y="15924"/>
                    </a:cubicBezTo>
                    <a:cubicBezTo>
                      <a:pt x="11400" y="15370"/>
                      <a:pt x="10200" y="15924"/>
                      <a:pt x="10200" y="15924"/>
                    </a:cubicBezTo>
                    <a:cubicBezTo>
                      <a:pt x="10200" y="17585"/>
                      <a:pt x="10200" y="19247"/>
                      <a:pt x="9600" y="20908"/>
                    </a:cubicBezTo>
                    <a:cubicBezTo>
                      <a:pt x="9600" y="21462"/>
                      <a:pt x="10200" y="21462"/>
                      <a:pt x="10200" y="20908"/>
                    </a:cubicBezTo>
                    <a:cubicBezTo>
                      <a:pt x="10800" y="20354"/>
                      <a:pt x="10800" y="19800"/>
                      <a:pt x="10800" y="19800"/>
                    </a:cubicBezTo>
                    <a:cubicBezTo>
                      <a:pt x="10800" y="19247"/>
                      <a:pt x="10800" y="19247"/>
                      <a:pt x="10800" y="19247"/>
                    </a:cubicBezTo>
                    <a:cubicBezTo>
                      <a:pt x="10800" y="19247"/>
                      <a:pt x="11400" y="10385"/>
                      <a:pt x="12000" y="9831"/>
                    </a:cubicBezTo>
                    <a:cubicBezTo>
                      <a:pt x="12000" y="8724"/>
                      <a:pt x="12000" y="7062"/>
                      <a:pt x="12600" y="5954"/>
                    </a:cubicBezTo>
                    <a:cubicBezTo>
                      <a:pt x="12000" y="4847"/>
                      <a:pt x="12000" y="4847"/>
                      <a:pt x="12000" y="5400"/>
                    </a:cubicBezTo>
                    <a:cubicBezTo>
                      <a:pt x="11400" y="6508"/>
                      <a:pt x="11400" y="7062"/>
                      <a:pt x="11400" y="8170"/>
                    </a:cubicBezTo>
                    <a:cubicBezTo>
                      <a:pt x="11400" y="8170"/>
                      <a:pt x="12000" y="8724"/>
                      <a:pt x="12600" y="8170"/>
                    </a:cubicBezTo>
                    <a:cubicBezTo>
                      <a:pt x="12600" y="7616"/>
                      <a:pt x="12600" y="4293"/>
                      <a:pt x="12600" y="4293"/>
                    </a:cubicBezTo>
                    <a:cubicBezTo>
                      <a:pt x="12000" y="3739"/>
                      <a:pt x="12000" y="4293"/>
                      <a:pt x="12600" y="5400"/>
                    </a:cubicBezTo>
                    <a:cubicBezTo>
                      <a:pt x="12600" y="7062"/>
                      <a:pt x="12000" y="8724"/>
                      <a:pt x="12000" y="10939"/>
                    </a:cubicBezTo>
                    <a:cubicBezTo>
                      <a:pt x="12600" y="10385"/>
                      <a:pt x="13200" y="9277"/>
                      <a:pt x="13200" y="8170"/>
                    </a:cubicBezTo>
                    <a:cubicBezTo>
                      <a:pt x="13800" y="7062"/>
                      <a:pt x="14400" y="5954"/>
                      <a:pt x="14400" y="4847"/>
                    </a:cubicBezTo>
                    <a:cubicBezTo>
                      <a:pt x="13800" y="4293"/>
                      <a:pt x="13200" y="4847"/>
                      <a:pt x="13800" y="5954"/>
                    </a:cubicBezTo>
                    <a:cubicBezTo>
                      <a:pt x="13800" y="8170"/>
                      <a:pt x="13200" y="9831"/>
                      <a:pt x="13200" y="11493"/>
                    </a:cubicBezTo>
                    <a:cubicBezTo>
                      <a:pt x="12600" y="12047"/>
                      <a:pt x="13800" y="12600"/>
                      <a:pt x="13800" y="12047"/>
                    </a:cubicBezTo>
                    <a:cubicBezTo>
                      <a:pt x="15000" y="9277"/>
                      <a:pt x="15600" y="6508"/>
                      <a:pt x="16200" y="3739"/>
                    </a:cubicBezTo>
                    <a:cubicBezTo>
                      <a:pt x="16200" y="3739"/>
                      <a:pt x="15600" y="3739"/>
                      <a:pt x="15600" y="3739"/>
                    </a:cubicBezTo>
                    <a:cubicBezTo>
                      <a:pt x="15000" y="4847"/>
                      <a:pt x="15000" y="5400"/>
                      <a:pt x="15000" y="6508"/>
                    </a:cubicBezTo>
                    <a:cubicBezTo>
                      <a:pt x="15000" y="8170"/>
                      <a:pt x="14400" y="9277"/>
                      <a:pt x="14400" y="10939"/>
                    </a:cubicBezTo>
                    <a:cubicBezTo>
                      <a:pt x="14400" y="11493"/>
                      <a:pt x="15000" y="11493"/>
                      <a:pt x="15600" y="10939"/>
                    </a:cubicBezTo>
                    <a:cubicBezTo>
                      <a:pt x="16200" y="8170"/>
                      <a:pt x="17400" y="5400"/>
                      <a:pt x="18600" y="2631"/>
                    </a:cubicBezTo>
                    <a:cubicBezTo>
                      <a:pt x="18000" y="2631"/>
                      <a:pt x="18000" y="2631"/>
                      <a:pt x="17400" y="2631"/>
                    </a:cubicBezTo>
                    <a:cubicBezTo>
                      <a:pt x="16800" y="5400"/>
                      <a:pt x="16200" y="8724"/>
                      <a:pt x="15600" y="12047"/>
                    </a:cubicBezTo>
                    <a:cubicBezTo>
                      <a:pt x="15600" y="12600"/>
                      <a:pt x="16800" y="12600"/>
                      <a:pt x="16800" y="12047"/>
                    </a:cubicBezTo>
                    <a:cubicBezTo>
                      <a:pt x="17400" y="10385"/>
                      <a:pt x="17400" y="8170"/>
                      <a:pt x="18000" y="6508"/>
                    </a:cubicBezTo>
                    <a:cubicBezTo>
                      <a:pt x="18600" y="5400"/>
                      <a:pt x="18600" y="4293"/>
                      <a:pt x="19200" y="3185"/>
                    </a:cubicBezTo>
                    <a:cubicBezTo>
                      <a:pt x="19800" y="1524"/>
                      <a:pt x="19200" y="970"/>
                      <a:pt x="19200" y="3185"/>
                    </a:cubicBezTo>
                    <a:cubicBezTo>
                      <a:pt x="19200" y="4847"/>
                      <a:pt x="19200" y="5954"/>
                      <a:pt x="18600" y="7616"/>
                    </a:cubicBezTo>
                    <a:cubicBezTo>
                      <a:pt x="18600" y="9277"/>
                      <a:pt x="18600" y="9277"/>
                      <a:pt x="19200" y="7616"/>
                    </a:cubicBezTo>
                    <a:cubicBezTo>
                      <a:pt x="19800" y="4847"/>
                      <a:pt x="21000" y="4847"/>
                      <a:pt x="21000" y="8170"/>
                    </a:cubicBezTo>
                    <a:cubicBezTo>
                      <a:pt x="21000" y="8724"/>
                      <a:pt x="21600" y="8724"/>
                      <a:pt x="21600" y="8170"/>
                    </a:cubicBezTo>
                    <a:cubicBezTo>
                      <a:pt x="21600" y="5954"/>
                      <a:pt x="21600" y="4293"/>
                      <a:pt x="21600" y="2631"/>
                    </a:cubicBezTo>
                    <a:cubicBezTo>
                      <a:pt x="21000" y="2077"/>
                      <a:pt x="20400" y="2077"/>
                      <a:pt x="20400" y="2631"/>
                    </a:cubicBezTo>
                    <a:cubicBezTo>
                      <a:pt x="19200" y="4847"/>
                      <a:pt x="18600" y="7616"/>
                      <a:pt x="18600" y="10385"/>
                    </a:cubicBezTo>
                    <a:cubicBezTo>
                      <a:pt x="18000" y="10939"/>
                      <a:pt x="19200" y="10939"/>
                      <a:pt x="19200" y="10385"/>
                    </a:cubicBezTo>
                    <a:cubicBezTo>
                      <a:pt x="19800" y="7062"/>
                      <a:pt x="20400" y="3739"/>
                      <a:pt x="20400" y="416"/>
                    </a:cubicBezTo>
                    <a:cubicBezTo>
                      <a:pt x="20400" y="-138"/>
                      <a:pt x="19200" y="-138"/>
                      <a:pt x="19200" y="416"/>
                    </a:cubicBezTo>
                    <a:cubicBezTo>
                      <a:pt x="18000" y="3185"/>
                      <a:pt x="17400" y="5954"/>
                      <a:pt x="16200" y="9277"/>
                    </a:cubicBezTo>
                    <a:cubicBezTo>
                      <a:pt x="16200" y="11493"/>
                      <a:pt x="16800" y="11493"/>
                      <a:pt x="17400" y="8170"/>
                    </a:cubicBezTo>
                    <a:cubicBezTo>
                      <a:pt x="17400" y="6508"/>
                      <a:pt x="18000" y="4293"/>
                      <a:pt x="18600" y="2631"/>
                    </a:cubicBezTo>
                    <a:cubicBezTo>
                      <a:pt x="18600" y="2077"/>
                      <a:pt x="18000" y="2077"/>
                      <a:pt x="17400" y="2631"/>
                    </a:cubicBezTo>
                    <a:cubicBezTo>
                      <a:pt x="16800" y="4847"/>
                      <a:pt x="15600" y="7062"/>
                      <a:pt x="15000" y="9277"/>
                    </a:cubicBezTo>
                    <a:cubicBezTo>
                      <a:pt x="15000" y="9277"/>
                      <a:pt x="15600" y="9277"/>
                      <a:pt x="15600" y="9277"/>
                    </a:cubicBezTo>
                    <a:cubicBezTo>
                      <a:pt x="15600" y="8724"/>
                      <a:pt x="15600" y="7616"/>
                      <a:pt x="16200" y="6508"/>
                    </a:cubicBezTo>
                    <a:cubicBezTo>
                      <a:pt x="16200" y="5400"/>
                      <a:pt x="16200" y="3739"/>
                      <a:pt x="16800" y="2077"/>
                    </a:cubicBezTo>
                    <a:cubicBezTo>
                      <a:pt x="16800" y="1524"/>
                      <a:pt x="15600" y="1524"/>
                      <a:pt x="15600" y="2077"/>
                    </a:cubicBezTo>
                    <a:cubicBezTo>
                      <a:pt x="15000" y="5400"/>
                      <a:pt x="13800" y="8724"/>
                      <a:pt x="13200" y="11493"/>
                    </a:cubicBezTo>
                    <a:cubicBezTo>
                      <a:pt x="13200" y="12047"/>
                      <a:pt x="13200" y="12047"/>
                      <a:pt x="13800" y="12047"/>
                    </a:cubicBezTo>
                    <a:cubicBezTo>
                      <a:pt x="14400" y="9277"/>
                      <a:pt x="15000" y="5954"/>
                      <a:pt x="15000" y="3185"/>
                    </a:cubicBezTo>
                    <a:cubicBezTo>
                      <a:pt x="15000" y="2631"/>
                      <a:pt x="14400" y="2631"/>
                      <a:pt x="13800" y="3185"/>
                    </a:cubicBezTo>
                    <a:cubicBezTo>
                      <a:pt x="13200" y="5954"/>
                      <a:pt x="12000" y="9277"/>
                      <a:pt x="11400" y="12047"/>
                    </a:cubicBezTo>
                    <a:cubicBezTo>
                      <a:pt x="11400" y="12600"/>
                      <a:pt x="12600" y="12600"/>
                      <a:pt x="12600" y="12047"/>
                    </a:cubicBezTo>
                    <a:cubicBezTo>
                      <a:pt x="13200" y="9277"/>
                      <a:pt x="13200" y="5954"/>
                      <a:pt x="13200" y="2631"/>
                    </a:cubicBezTo>
                    <a:cubicBezTo>
                      <a:pt x="13200" y="2077"/>
                      <a:pt x="12600" y="2077"/>
                      <a:pt x="12000" y="2631"/>
                    </a:cubicBezTo>
                    <a:cubicBezTo>
                      <a:pt x="12000" y="3185"/>
                      <a:pt x="12000" y="4293"/>
                      <a:pt x="12000" y="5400"/>
                    </a:cubicBezTo>
                    <a:cubicBezTo>
                      <a:pt x="11400" y="7062"/>
                      <a:pt x="12600" y="6508"/>
                      <a:pt x="12600" y="7616"/>
                    </a:cubicBezTo>
                    <a:cubicBezTo>
                      <a:pt x="12600" y="6508"/>
                      <a:pt x="12600" y="5400"/>
                      <a:pt x="12600" y="4293"/>
                    </a:cubicBezTo>
                    <a:cubicBezTo>
                      <a:pt x="12600" y="3739"/>
                      <a:pt x="12000" y="3739"/>
                      <a:pt x="12000" y="4293"/>
                    </a:cubicBezTo>
                    <a:cubicBezTo>
                      <a:pt x="10800" y="9277"/>
                      <a:pt x="10800" y="14262"/>
                      <a:pt x="10200" y="19247"/>
                    </a:cubicBezTo>
                    <a:cubicBezTo>
                      <a:pt x="10200" y="19800"/>
                      <a:pt x="10200" y="19800"/>
                      <a:pt x="10200" y="19800"/>
                    </a:cubicBezTo>
                    <a:cubicBezTo>
                      <a:pt x="9600" y="19800"/>
                      <a:pt x="9600" y="20354"/>
                      <a:pt x="9600" y="20908"/>
                    </a:cubicBezTo>
                    <a:cubicBezTo>
                      <a:pt x="9600" y="20908"/>
                      <a:pt x="10200" y="20908"/>
                      <a:pt x="10200" y="20908"/>
                    </a:cubicBezTo>
                    <a:cubicBezTo>
                      <a:pt x="10800" y="19247"/>
                      <a:pt x="10800" y="17585"/>
                      <a:pt x="11400" y="15924"/>
                    </a:cubicBezTo>
                    <a:cubicBezTo>
                      <a:pt x="10800" y="15924"/>
                      <a:pt x="10800" y="15924"/>
                      <a:pt x="10200" y="15924"/>
                    </a:cubicBezTo>
                    <a:cubicBezTo>
                      <a:pt x="10200" y="16477"/>
                      <a:pt x="10200" y="17031"/>
                      <a:pt x="10200" y="17585"/>
                    </a:cubicBezTo>
                    <a:cubicBezTo>
                      <a:pt x="10200" y="18139"/>
                      <a:pt x="11400" y="18139"/>
                      <a:pt x="11400" y="17585"/>
                    </a:cubicBezTo>
                    <a:cubicBezTo>
                      <a:pt x="12000" y="13708"/>
                      <a:pt x="12600" y="9277"/>
                      <a:pt x="12600" y="4847"/>
                    </a:cubicBezTo>
                    <a:cubicBezTo>
                      <a:pt x="12600" y="4293"/>
                      <a:pt x="12000" y="4293"/>
                      <a:pt x="12000" y="4847"/>
                    </a:cubicBezTo>
                    <a:cubicBezTo>
                      <a:pt x="10800" y="9831"/>
                      <a:pt x="9000" y="14262"/>
                      <a:pt x="9000" y="19247"/>
                    </a:cubicBezTo>
                    <a:cubicBezTo>
                      <a:pt x="9000" y="19800"/>
                      <a:pt x="9600" y="19800"/>
                      <a:pt x="9600" y="19247"/>
                    </a:cubicBezTo>
                    <a:cubicBezTo>
                      <a:pt x="10200" y="14816"/>
                      <a:pt x="11400" y="10385"/>
                      <a:pt x="11400" y="5400"/>
                    </a:cubicBezTo>
                    <a:cubicBezTo>
                      <a:pt x="11400" y="5400"/>
                      <a:pt x="10800" y="4847"/>
                      <a:pt x="10200" y="5400"/>
                    </a:cubicBezTo>
                    <a:cubicBezTo>
                      <a:pt x="9600" y="9831"/>
                      <a:pt x="9000" y="13708"/>
                      <a:pt x="7800" y="17585"/>
                    </a:cubicBezTo>
                    <a:cubicBezTo>
                      <a:pt x="7200" y="19247"/>
                      <a:pt x="7200" y="19247"/>
                      <a:pt x="7800" y="18693"/>
                    </a:cubicBezTo>
                    <a:cubicBezTo>
                      <a:pt x="7800" y="17585"/>
                      <a:pt x="7800" y="15924"/>
                      <a:pt x="8400" y="14262"/>
                    </a:cubicBezTo>
                    <a:cubicBezTo>
                      <a:pt x="8400" y="10939"/>
                      <a:pt x="9000" y="8170"/>
                      <a:pt x="9600" y="4847"/>
                    </a:cubicBezTo>
                    <a:cubicBezTo>
                      <a:pt x="9600" y="4293"/>
                      <a:pt x="9000" y="4293"/>
                      <a:pt x="9000" y="4847"/>
                    </a:cubicBezTo>
                    <a:cubicBezTo>
                      <a:pt x="7800" y="8724"/>
                      <a:pt x="7200" y="12047"/>
                      <a:pt x="6000" y="15924"/>
                    </a:cubicBezTo>
                    <a:cubicBezTo>
                      <a:pt x="6000" y="17585"/>
                      <a:pt x="6600" y="17031"/>
                      <a:pt x="6600" y="14262"/>
                    </a:cubicBezTo>
                    <a:cubicBezTo>
                      <a:pt x="6600" y="13154"/>
                      <a:pt x="7200" y="12047"/>
                      <a:pt x="7200" y="11493"/>
                    </a:cubicBezTo>
                    <a:cubicBezTo>
                      <a:pt x="7200" y="9277"/>
                      <a:pt x="7800" y="7616"/>
                      <a:pt x="7800" y="5400"/>
                    </a:cubicBezTo>
                    <a:cubicBezTo>
                      <a:pt x="7800" y="4847"/>
                      <a:pt x="7200" y="4847"/>
                      <a:pt x="7200" y="5400"/>
                    </a:cubicBezTo>
                    <a:cubicBezTo>
                      <a:pt x="6000" y="8170"/>
                      <a:pt x="6000" y="11493"/>
                      <a:pt x="4800" y="14262"/>
                    </a:cubicBezTo>
                    <a:cubicBezTo>
                      <a:pt x="3000" y="19247"/>
                      <a:pt x="4200" y="14262"/>
                      <a:pt x="4200" y="12600"/>
                    </a:cubicBezTo>
                    <a:cubicBezTo>
                      <a:pt x="4800" y="10939"/>
                      <a:pt x="5400" y="9277"/>
                      <a:pt x="6000" y="7616"/>
                    </a:cubicBezTo>
                    <a:cubicBezTo>
                      <a:pt x="6000" y="7062"/>
                      <a:pt x="4800" y="6508"/>
                      <a:pt x="4800" y="7062"/>
                    </a:cubicBezTo>
                    <a:cubicBezTo>
                      <a:pt x="3600" y="9831"/>
                      <a:pt x="3600" y="12600"/>
                      <a:pt x="2400" y="14816"/>
                    </a:cubicBezTo>
                    <a:cubicBezTo>
                      <a:pt x="3000" y="14816"/>
                      <a:pt x="3000" y="15370"/>
                      <a:pt x="3600" y="15370"/>
                    </a:cubicBezTo>
                    <a:cubicBezTo>
                      <a:pt x="4200" y="12047"/>
                      <a:pt x="4800" y="9277"/>
                      <a:pt x="4800" y="5954"/>
                    </a:cubicBezTo>
                    <a:cubicBezTo>
                      <a:pt x="4800" y="5954"/>
                      <a:pt x="4200" y="5954"/>
                      <a:pt x="3600" y="5954"/>
                    </a:cubicBezTo>
                    <a:cubicBezTo>
                      <a:pt x="1800" y="8724"/>
                      <a:pt x="1200" y="11493"/>
                      <a:pt x="600" y="14816"/>
                    </a:cubicBezTo>
                    <a:cubicBezTo>
                      <a:pt x="0" y="15370"/>
                      <a:pt x="1200" y="15370"/>
                      <a:pt x="1200" y="14816"/>
                    </a:cubicBezTo>
                    <a:cubicBezTo>
                      <a:pt x="1800" y="12600"/>
                      <a:pt x="2400" y="10939"/>
                      <a:pt x="3000" y="8724"/>
                    </a:cubicBezTo>
                    <a:cubicBezTo>
                      <a:pt x="3000" y="8170"/>
                      <a:pt x="2400" y="7616"/>
                      <a:pt x="2400" y="8170"/>
                    </a:cubicBezTo>
                    <a:cubicBezTo>
                      <a:pt x="600" y="10385"/>
                      <a:pt x="0" y="12047"/>
                      <a:pt x="0" y="14262"/>
                    </a:cubicBezTo>
                    <a:cubicBezTo>
                      <a:pt x="0" y="14816"/>
                      <a:pt x="1200" y="14816"/>
                      <a:pt x="600" y="142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69" name="Freeform 35"/>
              <p:cNvSpPr/>
              <p:nvPr/>
            </p:nvSpPr>
            <p:spPr>
              <a:xfrm>
                <a:off x="807073" y="483827"/>
                <a:ext cx="18367" cy="15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00" h="17008" extrusionOk="0">
                    <a:moveTo>
                      <a:pt x="0" y="4608"/>
                    </a:moveTo>
                    <a:cubicBezTo>
                      <a:pt x="0" y="8208"/>
                      <a:pt x="0" y="11808"/>
                      <a:pt x="3600" y="15408"/>
                    </a:cubicBezTo>
                    <a:cubicBezTo>
                      <a:pt x="3600" y="19008"/>
                      <a:pt x="7200" y="15408"/>
                      <a:pt x="7200" y="15408"/>
                    </a:cubicBezTo>
                    <a:cubicBezTo>
                      <a:pt x="7200" y="11808"/>
                      <a:pt x="7200" y="8208"/>
                      <a:pt x="10800" y="8208"/>
                    </a:cubicBezTo>
                    <a:cubicBezTo>
                      <a:pt x="14400" y="8208"/>
                      <a:pt x="18000" y="8208"/>
                      <a:pt x="18000" y="4608"/>
                    </a:cubicBezTo>
                    <a:cubicBezTo>
                      <a:pt x="21600" y="4608"/>
                      <a:pt x="18000" y="-2592"/>
                      <a:pt x="18000" y="1008"/>
                    </a:cubicBezTo>
                    <a:cubicBezTo>
                      <a:pt x="14400" y="1008"/>
                      <a:pt x="10800" y="1008"/>
                      <a:pt x="7200" y="4608"/>
                    </a:cubicBezTo>
                    <a:cubicBezTo>
                      <a:pt x="3600" y="4608"/>
                      <a:pt x="3600" y="8208"/>
                      <a:pt x="3600" y="11808"/>
                    </a:cubicBezTo>
                    <a:cubicBezTo>
                      <a:pt x="3600" y="11808"/>
                      <a:pt x="7200" y="11808"/>
                      <a:pt x="7200" y="11808"/>
                    </a:cubicBezTo>
                    <a:cubicBezTo>
                      <a:pt x="7200" y="11808"/>
                      <a:pt x="7200" y="8208"/>
                      <a:pt x="7200" y="4608"/>
                    </a:cubicBezTo>
                    <a:cubicBezTo>
                      <a:pt x="7200" y="1008"/>
                      <a:pt x="0" y="1008"/>
                      <a:pt x="0" y="46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0" name="Freeform 36"/>
              <p:cNvSpPr/>
              <p:nvPr/>
            </p:nvSpPr>
            <p:spPr>
              <a:xfrm>
                <a:off x="871367" y="475445"/>
                <a:ext cx="80963" cy="979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14" extrusionOk="0">
                    <a:moveTo>
                      <a:pt x="900" y="2979"/>
                    </a:moveTo>
                    <a:cubicBezTo>
                      <a:pt x="900" y="2979"/>
                      <a:pt x="900" y="2979"/>
                      <a:pt x="900" y="2979"/>
                    </a:cubicBezTo>
                    <a:cubicBezTo>
                      <a:pt x="900" y="2979"/>
                      <a:pt x="0" y="2979"/>
                      <a:pt x="0" y="3724"/>
                    </a:cubicBezTo>
                    <a:cubicBezTo>
                      <a:pt x="0" y="3724"/>
                      <a:pt x="900" y="4469"/>
                      <a:pt x="900" y="5214"/>
                    </a:cubicBezTo>
                    <a:cubicBezTo>
                      <a:pt x="900" y="5214"/>
                      <a:pt x="1800" y="5214"/>
                      <a:pt x="1800" y="5214"/>
                    </a:cubicBezTo>
                    <a:cubicBezTo>
                      <a:pt x="2700" y="4469"/>
                      <a:pt x="3600" y="3724"/>
                      <a:pt x="4500" y="2979"/>
                    </a:cubicBezTo>
                    <a:cubicBezTo>
                      <a:pt x="4500" y="2979"/>
                      <a:pt x="3600" y="2234"/>
                      <a:pt x="3600" y="2234"/>
                    </a:cubicBezTo>
                    <a:cubicBezTo>
                      <a:pt x="3600" y="2979"/>
                      <a:pt x="3600" y="3724"/>
                      <a:pt x="3600" y="4469"/>
                    </a:cubicBezTo>
                    <a:cubicBezTo>
                      <a:pt x="4500" y="5214"/>
                      <a:pt x="5400" y="5214"/>
                      <a:pt x="5400" y="4469"/>
                    </a:cubicBezTo>
                    <a:cubicBezTo>
                      <a:pt x="5400" y="3724"/>
                      <a:pt x="6300" y="2979"/>
                      <a:pt x="6300" y="2234"/>
                    </a:cubicBezTo>
                    <a:cubicBezTo>
                      <a:pt x="6300" y="2234"/>
                      <a:pt x="5400" y="2234"/>
                      <a:pt x="5400" y="2234"/>
                    </a:cubicBezTo>
                    <a:cubicBezTo>
                      <a:pt x="5400" y="5214"/>
                      <a:pt x="4500" y="7448"/>
                      <a:pt x="3600" y="10428"/>
                    </a:cubicBezTo>
                    <a:cubicBezTo>
                      <a:pt x="3600" y="11172"/>
                      <a:pt x="4500" y="11172"/>
                      <a:pt x="5400" y="10428"/>
                    </a:cubicBezTo>
                    <a:cubicBezTo>
                      <a:pt x="5400" y="7448"/>
                      <a:pt x="6300" y="5214"/>
                      <a:pt x="8100" y="2234"/>
                    </a:cubicBezTo>
                    <a:cubicBezTo>
                      <a:pt x="7200" y="2234"/>
                      <a:pt x="7200" y="2234"/>
                      <a:pt x="6300" y="2234"/>
                    </a:cubicBezTo>
                    <a:cubicBezTo>
                      <a:pt x="7200" y="6703"/>
                      <a:pt x="6300" y="10428"/>
                      <a:pt x="6300" y="14897"/>
                    </a:cubicBezTo>
                    <a:cubicBezTo>
                      <a:pt x="6300" y="15641"/>
                      <a:pt x="7200" y="15641"/>
                      <a:pt x="8100" y="14897"/>
                    </a:cubicBezTo>
                    <a:cubicBezTo>
                      <a:pt x="9900" y="11172"/>
                      <a:pt x="9900" y="7448"/>
                      <a:pt x="10800" y="3724"/>
                    </a:cubicBezTo>
                    <a:cubicBezTo>
                      <a:pt x="9900" y="3724"/>
                      <a:pt x="9900" y="3724"/>
                      <a:pt x="9000" y="3724"/>
                    </a:cubicBezTo>
                    <a:cubicBezTo>
                      <a:pt x="9900" y="8193"/>
                      <a:pt x="9900" y="12662"/>
                      <a:pt x="9000" y="17131"/>
                    </a:cubicBezTo>
                    <a:cubicBezTo>
                      <a:pt x="9000" y="17876"/>
                      <a:pt x="10800" y="17876"/>
                      <a:pt x="10800" y="17131"/>
                    </a:cubicBezTo>
                    <a:cubicBezTo>
                      <a:pt x="11700" y="11917"/>
                      <a:pt x="13500" y="6703"/>
                      <a:pt x="15300" y="745"/>
                    </a:cubicBezTo>
                    <a:cubicBezTo>
                      <a:pt x="14400" y="745"/>
                      <a:pt x="14400" y="745"/>
                      <a:pt x="13500" y="745"/>
                    </a:cubicBezTo>
                    <a:cubicBezTo>
                      <a:pt x="13500" y="7448"/>
                      <a:pt x="12600" y="13407"/>
                      <a:pt x="11700" y="19366"/>
                    </a:cubicBezTo>
                    <a:cubicBezTo>
                      <a:pt x="12600" y="19366"/>
                      <a:pt x="12600" y="19366"/>
                      <a:pt x="13500" y="19366"/>
                    </a:cubicBezTo>
                    <a:cubicBezTo>
                      <a:pt x="13500" y="14152"/>
                      <a:pt x="14400" y="8193"/>
                      <a:pt x="15300" y="2234"/>
                    </a:cubicBezTo>
                    <a:cubicBezTo>
                      <a:pt x="15300" y="2234"/>
                      <a:pt x="14400" y="2234"/>
                      <a:pt x="14400" y="2234"/>
                    </a:cubicBezTo>
                    <a:cubicBezTo>
                      <a:pt x="14400" y="8938"/>
                      <a:pt x="12600" y="14897"/>
                      <a:pt x="12600" y="20855"/>
                    </a:cubicBezTo>
                    <a:cubicBezTo>
                      <a:pt x="12600" y="21600"/>
                      <a:pt x="13500" y="21600"/>
                      <a:pt x="13500" y="20855"/>
                    </a:cubicBezTo>
                    <a:cubicBezTo>
                      <a:pt x="14400" y="14897"/>
                      <a:pt x="16200" y="9683"/>
                      <a:pt x="18000" y="3724"/>
                    </a:cubicBezTo>
                    <a:cubicBezTo>
                      <a:pt x="17100" y="3724"/>
                      <a:pt x="17100" y="3724"/>
                      <a:pt x="16200" y="3724"/>
                    </a:cubicBezTo>
                    <a:cubicBezTo>
                      <a:pt x="16200" y="6703"/>
                      <a:pt x="15300" y="10428"/>
                      <a:pt x="14400" y="13407"/>
                    </a:cubicBezTo>
                    <a:cubicBezTo>
                      <a:pt x="15300" y="13407"/>
                      <a:pt x="15300" y="13407"/>
                      <a:pt x="16200" y="13407"/>
                    </a:cubicBezTo>
                    <a:cubicBezTo>
                      <a:pt x="16200" y="9683"/>
                      <a:pt x="17100" y="5959"/>
                      <a:pt x="18000" y="1490"/>
                    </a:cubicBezTo>
                    <a:cubicBezTo>
                      <a:pt x="17100" y="1490"/>
                      <a:pt x="17100" y="1490"/>
                      <a:pt x="16200" y="1490"/>
                    </a:cubicBezTo>
                    <a:cubicBezTo>
                      <a:pt x="17100" y="5214"/>
                      <a:pt x="16200" y="8938"/>
                      <a:pt x="15300" y="11917"/>
                    </a:cubicBezTo>
                    <a:cubicBezTo>
                      <a:pt x="16200" y="11917"/>
                      <a:pt x="16200" y="12662"/>
                      <a:pt x="17100" y="12662"/>
                    </a:cubicBezTo>
                    <a:cubicBezTo>
                      <a:pt x="17100" y="9683"/>
                      <a:pt x="17100" y="6703"/>
                      <a:pt x="18000" y="3724"/>
                    </a:cubicBezTo>
                    <a:cubicBezTo>
                      <a:pt x="18000" y="3724"/>
                      <a:pt x="17100" y="3724"/>
                      <a:pt x="17100" y="3724"/>
                    </a:cubicBezTo>
                    <a:cubicBezTo>
                      <a:pt x="17100" y="6703"/>
                      <a:pt x="17100" y="8938"/>
                      <a:pt x="16200" y="11917"/>
                    </a:cubicBezTo>
                    <a:cubicBezTo>
                      <a:pt x="17100" y="11917"/>
                      <a:pt x="17100" y="11917"/>
                      <a:pt x="18000" y="11917"/>
                    </a:cubicBezTo>
                    <a:cubicBezTo>
                      <a:pt x="18000" y="8938"/>
                      <a:pt x="18900" y="5214"/>
                      <a:pt x="19800" y="2234"/>
                    </a:cubicBezTo>
                    <a:cubicBezTo>
                      <a:pt x="19800" y="2234"/>
                      <a:pt x="19800" y="2234"/>
                      <a:pt x="18900" y="2234"/>
                    </a:cubicBezTo>
                    <a:cubicBezTo>
                      <a:pt x="18900" y="5214"/>
                      <a:pt x="18900" y="8193"/>
                      <a:pt x="18000" y="11172"/>
                    </a:cubicBezTo>
                    <a:cubicBezTo>
                      <a:pt x="18900" y="11172"/>
                      <a:pt x="18900" y="11172"/>
                      <a:pt x="19800" y="11172"/>
                    </a:cubicBezTo>
                    <a:cubicBezTo>
                      <a:pt x="19800" y="7448"/>
                      <a:pt x="20700" y="3724"/>
                      <a:pt x="21600" y="745"/>
                    </a:cubicBezTo>
                    <a:cubicBezTo>
                      <a:pt x="21600" y="745"/>
                      <a:pt x="20700" y="745"/>
                      <a:pt x="20700" y="0"/>
                    </a:cubicBezTo>
                    <a:cubicBezTo>
                      <a:pt x="19800" y="2234"/>
                      <a:pt x="19800" y="4469"/>
                      <a:pt x="18900" y="5959"/>
                    </a:cubicBezTo>
                    <a:cubicBezTo>
                      <a:pt x="18900" y="5959"/>
                      <a:pt x="19800" y="5959"/>
                      <a:pt x="19800" y="5959"/>
                    </a:cubicBezTo>
                    <a:cubicBezTo>
                      <a:pt x="18900" y="4469"/>
                      <a:pt x="18000" y="3724"/>
                      <a:pt x="17100" y="2234"/>
                    </a:cubicBezTo>
                    <a:cubicBezTo>
                      <a:pt x="17100" y="2234"/>
                      <a:pt x="16200" y="2234"/>
                      <a:pt x="16200" y="2234"/>
                    </a:cubicBezTo>
                    <a:cubicBezTo>
                      <a:pt x="14400" y="3724"/>
                      <a:pt x="13500" y="5214"/>
                      <a:pt x="12600" y="7448"/>
                    </a:cubicBezTo>
                    <a:cubicBezTo>
                      <a:pt x="13500" y="7448"/>
                      <a:pt x="13500" y="7448"/>
                      <a:pt x="14400" y="7448"/>
                    </a:cubicBezTo>
                    <a:cubicBezTo>
                      <a:pt x="14400" y="5959"/>
                      <a:pt x="14400" y="4469"/>
                      <a:pt x="15300" y="2234"/>
                    </a:cubicBezTo>
                    <a:cubicBezTo>
                      <a:pt x="15300" y="1490"/>
                      <a:pt x="13500" y="1490"/>
                      <a:pt x="13500" y="2234"/>
                    </a:cubicBezTo>
                    <a:cubicBezTo>
                      <a:pt x="12600" y="5214"/>
                      <a:pt x="12600" y="8193"/>
                      <a:pt x="11700" y="11172"/>
                    </a:cubicBezTo>
                    <a:cubicBezTo>
                      <a:pt x="12600" y="11172"/>
                      <a:pt x="12600" y="11172"/>
                      <a:pt x="13500" y="11172"/>
                    </a:cubicBezTo>
                    <a:cubicBezTo>
                      <a:pt x="13500" y="8193"/>
                      <a:pt x="13500" y="4469"/>
                      <a:pt x="12600" y="1490"/>
                    </a:cubicBezTo>
                    <a:cubicBezTo>
                      <a:pt x="12600" y="745"/>
                      <a:pt x="11700" y="745"/>
                      <a:pt x="11700" y="745"/>
                    </a:cubicBezTo>
                    <a:cubicBezTo>
                      <a:pt x="9900" y="3724"/>
                      <a:pt x="9000" y="5959"/>
                      <a:pt x="8100" y="8938"/>
                    </a:cubicBezTo>
                    <a:cubicBezTo>
                      <a:pt x="8100" y="8938"/>
                      <a:pt x="9000" y="8938"/>
                      <a:pt x="9000" y="8938"/>
                    </a:cubicBezTo>
                    <a:cubicBezTo>
                      <a:pt x="9000" y="5959"/>
                      <a:pt x="9000" y="3724"/>
                      <a:pt x="9900" y="745"/>
                    </a:cubicBezTo>
                    <a:cubicBezTo>
                      <a:pt x="9900" y="745"/>
                      <a:pt x="9000" y="745"/>
                      <a:pt x="9000" y="745"/>
                    </a:cubicBezTo>
                    <a:cubicBezTo>
                      <a:pt x="9900" y="4469"/>
                      <a:pt x="9000" y="8193"/>
                      <a:pt x="9000" y="11172"/>
                    </a:cubicBezTo>
                    <a:cubicBezTo>
                      <a:pt x="9000" y="11917"/>
                      <a:pt x="9900" y="11917"/>
                      <a:pt x="9900" y="11172"/>
                    </a:cubicBezTo>
                    <a:cubicBezTo>
                      <a:pt x="9900" y="8193"/>
                      <a:pt x="10800" y="5214"/>
                      <a:pt x="9900" y="2234"/>
                    </a:cubicBezTo>
                    <a:cubicBezTo>
                      <a:pt x="9900" y="2234"/>
                      <a:pt x="9000" y="2234"/>
                      <a:pt x="8100" y="2234"/>
                    </a:cubicBezTo>
                    <a:cubicBezTo>
                      <a:pt x="8100" y="2979"/>
                      <a:pt x="7200" y="3724"/>
                      <a:pt x="6300" y="4469"/>
                    </a:cubicBezTo>
                    <a:cubicBezTo>
                      <a:pt x="7200" y="5214"/>
                      <a:pt x="7200" y="5214"/>
                      <a:pt x="7200" y="5214"/>
                    </a:cubicBezTo>
                    <a:cubicBezTo>
                      <a:pt x="10800" y="745"/>
                      <a:pt x="12600" y="9683"/>
                      <a:pt x="12600" y="11172"/>
                    </a:cubicBezTo>
                    <a:cubicBezTo>
                      <a:pt x="13500" y="11917"/>
                      <a:pt x="13500" y="11917"/>
                      <a:pt x="14400" y="11172"/>
                    </a:cubicBezTo>
                    <a:cubicBezTo>
                      <a:pt x="15300" y="9683"/>
                      <a:pt x="16200" y="8938"/>
                      <a:pt x="18000" y="7448"/>
                    </a:cubicBezTo>
                    <a:cubicBezTo>
                      <a:pt x="18000" y="7448"/>
                      <a:pt x="18000" y="7448"/>
                      <a:pt x="17100" y="7448"/>
                    </a:cubicBezTo>
                    <a:cubicBezTo>
                      <a:pt x="17100" y="11172"/>
                      <a:pt x="16200" y="14152"/>
                      <a:pt x="13500" y="17876"/>
                    </a:cubicBezTo>
                    <a:cubicBezTo>
                      <a:pt x="14400" y="17876"/>
                      <a:pt x="14400" y="17876"/>
                      <a:pt x="15300" y="17876"/>
                    </a:cubicBezTo>
                    <a:cubicBezTo>
                      <a:pt x="15300" y="15641"/>
                      <a:pt x="15300" y="14152"/>
                      <a:pt x="16200" y="12662"/>
                    </a:cubicBezTo>
                    <a:cubicBezTo>
                      <a:pt x="16200" y="12662"/>
                      <a:pt x="15300" y="11917"/>
                      <a:pt x="15300" y="11917"/>
                    </a:cubicBezTo>
                    <a:cubicBezTo>
                      <a:pt x="14400" y="14152"/>
                      <a:pt x="12600" y="17131"/>
                      <a:pt x="11700" y="19366"/>
                    </a:cubicBezTo>
                    <a:cubicBezTo>
                      <a:pt x="12600" y="19366"/>
                      <a:pt x="12600" y="19366"/>
                      <a:pt x="13500" y="19366"/>
                    </a:cubicBezTo>
                    <a:cubicBezTo>
                      <a:pt x="13500" y="17131"/>
                      <a:pt x="13500" y="14897"/>
                      <a:pt x="12600" y="12662"/>
                    </a:cubicBezTo>
                    <a:cubicBezTo>
                      <a:pt x="11700" y="10428"/>
                      <a:pt x="9000" y="10428"/>
                      <a:pt x="8100" y="8938"/>
                    </a:cubicBezTo>
                    <a:cubicBezTo>
                      <a:pt x="7200" y="8193"/>
                      <a:pt x="6300" y="8938"/>
                      <a:pt x="6300" y="9683"/>
                    </a:cubicBezTo>
                    <a:cubicBezTo>
                      <a:pt x="7200" y="11172"/>
                      <a:pt x="8100" y="12662"/>
                      <a:pt x="9000" y="14152"/>
                    </a:cubicBezTo>
                    <a:cubicBezTo>
                      <a:pt x="9000" y="14897"/>
                      <a:pt x="9900" y="14897"/>
                      <a:pt x="9900" y="14152"/>
                    </a:cubicBezTo>
                    <a:cubicBezTo>
                      <a:pt x="9900" y="11917"/>
                      <a:pt x="9000" y="9683"/>
                      <a:pt x="9000" y="6703"/>
                    </a:cubicBezTo>
                    <a:cubicBezTo>
                      <a:pt x="9000" y="5959"/>
                      <a:pt x="7200" y="5959"/>
                      <a:pt x="8100" y="6703"/>
                    </a:cubicBezTo>
                    <a:cubicBezTo>
                      <a:pt x="8100" y="8193"/>
                      <a:pt x="8100" y="9683"/>
                      <a:pt x="8100" y="11172"/>
                    </a:cubicBezTo>
                    <a:cubicBezTo>
                      <a:pt x="8100" y="11917"/>
                      <a:pt x="7200" y="15641"/>
                      <a:pt x="6300" y="14897"/>
                    </a:cubicBezTo>
                    <a:cubicBezTo>
                      <a:pt x="5400" y="14152"/>
                      <a:pt x="5400" y="12662"/>
                      <a:pt x="4500" y="11917"/>
                    </a:cubicBezTo>
                    <a:cubicBezTo>
                      <a:pt x="3600" y="8938"/>
                      <a:pt x="5400" y="8938"/>
                      <a:pt x="8100" y="6703"/>
                    </a:cubicBezTo>
                    <a:cubicBezTo>
                      <a:pt x="9000" y="5214"/>
                      <a:pt x="900" y="9683"/>
                      <a:pt x="10800" y="3724"/>
                    </a:cubicBezTo>
                    <a:cubicBezTo>
                      <a:pt x="11700" y="2979"/>
                      <a:pt x="13500" y="2979"/>
                      <a:pt x="15300" y="2979"/>
                    </a:cubicBezTo>
                    <a:cubicBezTo>
                      <a:pt x="16200" y="2979"/>
                      <a:pt x="16200" y="1490"/>
                      <a:pt x="15300" y="1490"/>
                    </a:cubicBezTo>
                    <a:cubicBezTo>
                      <a:pt x="14400" y="1490"/>
                      <a:pt x="13500" y="1490"/>
                      <a:pt x="13500" y="1490"/>
                    </a:cubicBezTo>
                    <a:cubicBezTo>
                      <a:pt x="12600" y="1490"/>
                      <a:pt x="12600" y="1490"/>
                      <a:pt x="12600" y="2234"/>
                    </a:cubicBezTo>
                    <a:cubicBezTo>
                      <a:pt x="12600" y="5214"/>
                      <a:pt x="10800" y="8193"/>
                      <a:pt x="9000" y="11172"/>
                    </a:cubicBezTo>
                    <a:cubicBezTo>
                      <a:pt x="9900" y="11172"/>
                      <a:pt x="9900" y="11172"/>
                      <a:pt x="10800" y="11172"/>
                    </a:cubicBezTo>
                    <a:cubicBezTo>
                      <a:pt x="10800" y="10428"/>
                      <a:pt x="10800" y="9683"/>
                      <a:pt x="9900" y="8938"/>
                    </a:cubicBezTo>
                    <a:cubicBezTo>
                      <a:pt x="9900" y="8193"/>
                      <a:pt x="9000" y="8193"/>
                      <a:pt x="9000" y="8938"/>
                    </a:cubicBezTo>
                    <a:cubicBezTo>
                      <a:pt x="9000" y="10428"/>
                      <a:pt x="8100" y="12662"/>
                      <a:pt x="8100" y="14152"/>
                    </a:cubicBezTo>
                    <a:cubicBezTo>
                      <a:pt x="8100" y="14897"/>
                      <a:pt x="9000" y="14897"/>
                      <a:pt x="9900" y="14152"/>
                    </a:cubicBezTo>
                    <a:cubicBezTo>
                      <a:pt x="10800" y="11172"/>
                      <a:pt x="10800" y="8938"/>
                      <a:pt x="11700" y="5959"/>
                    </a:cubicBezTo>
                    <a:cubicBezTo>
                      <a:pt x="11700" y="5214"/>
                      <a:pt x="9900" y="5214"/>
                      <a:pt x="9900" y="5959"/>
                    </a:cubicBezTo>
                    <a:cubicBezTo>
                      <a:pt x="9900" y="6703"/>
                      <a:pt x="9000" y="7448"/>
                      <a:pt x="9000" y="8938"/>
                    </a:cubicBezTo>
                    <a:cubicBezTo>
                      <a:pt x="8100" y="8193"/>
                      <a:pt x="7200" y="8193"/>
                      <a:pt x="6300" y="8193"/>
                    </a:cubicBezTo>
                    <a:cubicBezTo>
                      <a:pt x="7200" y="6703"/>
                      <a:pt x="8100" y="5959"/>
                      <a:pt x="9900" y="6703"/>
                    </a:cubicBezTo>
                    <a:cubicBezTo>
                      <a:pt x="10800" y="6703"/>
                      <a:pt x="11700" y="6703"/>
                      <a:pt x="11700" y="5959"/>
                    </a:cubicBezTo>
                    <a:cubicBezTo>
                      <a:pt x="10800" y="4469"/>
                      <a:pt x="10800" y="5214"/>
                      <a:pt x="9000" y="4469"/>
                    </a:cubicBezTo>
                    <a:cubicBezTo>
                      <a:pt x="9000" y="4469"/>
                      <a:pt x="9000" y="4469"/>
                      <a:pt x="8100" y="4469"/>
                    </a:cubicBezTo>
                    <a:cubicBezTo>
                      <a:pt x="6300" y="5959"/>
                      <a:pt x="5400" y="8193"/>
                      <a:pt x="4500" y="10428"/>
                    </a:cubicBezTo>
                    <a:cubicBezTo>
                      <a:pt x="3600" y="10428"/>
                      <a:pt x="4500" y="10428"/>
                      <a:pt x="4500" y="11172"/>
                    </a:cubicBezTo>
                    <a:cubicBezTo>
                      <a:pt x="9000" y="11917"/>
                      <a:pt x="10800" y="8938"/>
                      <a:pt x="11700" y="5959"/>
                    </a:cubicBezTo>
                    <a:cubicBezTo>
                      <a:pt x="10800" y="5959"/>
                      <a:pt x="10800" y="5959"/>
                      <a:pt x="9900" y="5959"/>
                    </a:cubicBezTo>
                    <a:cubicBezTo>
                      <a:pt x="9900" y="8193"/>
                      <a:pt x="9000" y="11172"/>
                      <a:pt x="8100" y="14152"/>
                    </a:cubicBezTo>
                    <a:cubicBezTo>
                      <a:pt x="9000" y="14152"/>
                      <a:pt x="9000" y="14152"/>
                      <a:pt x="9900" y="14152"/>
                    </a:cubicBezTo>
                    <a:cubicBezTo>
                      <a:pt x="9900" y="12662"/>
                      <a:pt x="9900" y="10428"/>
                      <a:pt x="9900" y="8938"/>
                    </a:cubicBezTo>
                    <a:cubicBezTo>
                      <a:pt x="9900" y="8938"/>
                      <a:pt x="9000" y="8938"/>
                      <a:pt x="9000" y="8938"/>
                    </a:cubicBezTo>
                    <a:cubicBezTo>
                      <a:pt x="9000" y="9683"/>
                      <a:pt x="9000" y="10428"/>
                      <a:pt x="9000" y="11172"/>
                    </a:cubicBezTo>
                    <a:cubicBezTo>
                      <a:pt x="9900" y="11917"/>
                      <a:pt x="10800" y="11917"/>
                      <a:pt x="10800" y="11172"/>
                    </a:cubicBezTo>
                    <a:cubicBezTo>
                      <a:pt x="11700" y="9683"/>
                      <a:pt x="12600" y="2979"/>
                      <a:pt x="15300" y="2979"/>
                    </a:cubicBezTo>
                    <a:cubicBezTo>
                      <a:pt x="15300" y="2234"/>
                      <a:pt x="15300" y="2234"/>
                      <a:pt x="15300" y="1490"/>
                    </a:cubicBezTo>
                    <a:cubicBezTo>
                      <a:pt x="9900" y="1490"/>
                      <a:pt x="8100" y="4469"/>
                      <a:pt x="4500" y="6703"/>
                    </a:cubicBezTo>
                    <a:cubicBezTo>
                      <a:pt x="1800" y="8938"/>
                      <a:pt x="4500" y="14897"/>
                      <a:pt x="6300" y="16386"/>
                    </a:cubicBezTo>
                    <a:cubicBezTo>
                      <a:pt x="6300" y="17131"/>
                      <a:pt x="7200" y="16386"/>
                      <a:pt x="7200" y="16386"/>
                    </a:cubicBezTo>
                    <a:cubicBezTo>
                      <a:pt x="10800" y="14152"/>
                      <a:pt x="9000" y="9683"/>
                      <a:pt x="9000" y="6703"/>
                    </a:cubicBezTo>
                    <a:cubicBezTo>
                      <a:pt x="8100" y="6703"/>
                      <a:pt x="8100" y="6703"/>
                      <a:pt x="8100" y="6703"/>
                    </a:cubicBezTo>
                    <a:cubicBezTo>
                      <a:pt x="8100" y="9683"/>
                      <a:pt x="8100" y="11917"/>
                      <a:pt x="9000" y="14152"/>
                    </a:cubicBezTo>
                    <a:cubicBezTo>
                      <a:pt x="9000" y="14152"/>
                      <a:pt x="9900" y="14152"/>
                      <a:pt x="9900" y="14152"/>
                    </a:cubicBezTo>
                    <a:cubicBezTo>
                      <a:pt x="9900" y="12662"/>
                      <a:pt x="9000" y="10428"/>
                      <a:pt x="8100" y="8938"/>
                    </a:cubicBezTo>
                    <a:cubicBezTo>
                      <a:pt x="7200" y="8938"/>
                      <a:pt x="7200" y="9683"/>
                      <a:pt x="6300" y="9683"/>
                    </a:cubicBezTo>
                    <a:cubicBezTo>
                      <a:pt x="7200" y="10428"/>
                      <a:pt x="8100" y="11172"/>
                      <a:pt x="9900" y="11917"/>
                    </a:cubicBezTo>
                    <a:cubicBezTo>
                      <a:pt x="12600" y="13407"/>
                      <a:pt x="11700" y="17131"/>
                      <a:pt x="11700" y="19366"/>
                    </a:cubicBezTo>
                    <a:cubicBezTo>
                      <a:pt x="11700" y="20110"/>
                      <a:pt x="13500" y="20110"/>
                      <a:pt x="13500" y="19366"/>
                    </a:cubicBezTo>
                    <a:cubicBezTo>
                      <a:pt x="14400" y="17131"/>
                      <a:pt x="15300" y="14897"/>
                      <a:pt x="16200" y="12662"/>
                    </a:cubicBezTo>
                    <a:cubicBezTo>
                      <a:pt x="17100" y="11917"/>
                      <a:pt x="15300" y="11172"/>
                      <a:pt x="15300" y="11917"/>
                    </a:cubicBezTo>
                    <a:cubicBezTo>
                      <a:pt x="14400" y="14152"/>
                      <a:pt x="13500" y="15641"/>
                      <a:pt x="13500" y="17876"/>
                    </a:cubicBezTo>
                    <a:cubicBezTo>
                      <a:pt x="13500" y="18621"/>
                      <a:pt x="14400" y="18621"/>
                      <a:pt x="15300" y="18621"/>
                    </a:cubicBezTo>
                    <a:cubicBezTo>
                      <a:pt x="17100" y="14897"/>
                      <a:pt x="18900" y="11172"/>
                      <a:pt x="18900" y="7448"/>
                    </a:cubicBezTo>
                    <a:cubicBezTo>
                      <a:pt x="18900" y="6703"/>
                      <a:pt x="18000" y="6703"/>
                      <a:pt x="17100" y="6703"/>
                    </a:cubicBezTo>
                    <a:cubicBezTo>
                      <a:pt x="15300" y="8193"/>
                      <a:pt x="14400" y="8938"/>
                      <a:pt x="13500" y="11172"/>
                    </a:cubicBezTo>
                    <a:cubicBezTo>
                      <a:pt x="13500" y="11172"/>
                      <a:pt x="13500" y="11172"/>
                      <a:pt x="14400" y="11172"/>
                    </a:cubicBezTo>
                    <a:cubicBezTo>
                      <a:pt x="13500" y="8193"/>
                      <a:pt x="13500" y="4469"/>
                      <a:pt x="9900" y="2234"/>
                    </a:cubicBezTo>
                    <a:cubicBezTo>
                      <a:pt x="9900" y="2234"/>
                      <a:pt x="9000" y="2234"/>
                      <a:pt x="9000" y="2234"/>
                    </a:cubicBezTo>
                    <a:cubicBezTo>
                      <a:pt x="8100" y="2979"/>
                      <a:pt x="7200" y="3724"/>
                      <a:pt x="6300" y="4469"/>
                    </a:cubicBezTo>
                    <a:cubicBezTo>
                      <a:pt x="6300" y="5214"/>
                      <a:pt x="7200" y="5959"/>
                      <a:pt x="7200" y="5214"/>
                    </a:cubicBezTo>
                    <a:cubicBezTo>
                      <a:pt x="8100" y="4469"/>
                      <a:pt x="9000" y="3724"/>
                      <a:pt x="9900" y="2979"/>
                    </a:cubicBezTo>
                    <a:cubicBezTo>
                      <a:pt x="9000" y="2979"/>
                      <a:pt x="9000" y="2979"/>
                      <a:pt x="8100" y="2979"/>
                    </a:cubicBezTo>
                    <a:cubicBezTo>
                      <a:pt x="9000" y="5959"/>
                      <a:pt x="9000" y="8938"/>
                      <a:pt x="9000" y="11172"/>
                    </a:cubicBezTo>
                    <a:cubicBezTo>
                      <a:pt x="9000" y="11172"/>
                      <a:pt x="9900" y="11172"/>
                      <a:pt x="9900" y="11172"/>
                    </a:cubicBezTo>
                    <a:cubicBezTo>
                      <a:pt x="9900" y="7448"/>
                      <a:pt x="10800" y="3724"/>
                      <a:pt x="9900" y="0"/>
                    </a:cubicBezTo>
                    <a:cubicBezTo>
                      <a:pt x="9900" y="0"/>
                      <a:pt x="9000" y="0"/>
                      <a:pt x="9000" y="0"/>
                    </a:cubicBezTo>
                    <a:cubicBezTo>
                      <a:pt x="8100" y="2979"/>
                      <a:pt x="8100" y="5959"/>
                      <a:pt x="8100" y="8938"/>
                    </a:cubicBezTo>
                    <a:cubicBezTo>
                      <a:pt x="8100" y="9683"/>
                      <a:pt x="9000" y="9683"/>
                      <a:pt x="9000" y="8938"/>
                    </a:cubicBezTo>
                    <a:cubicBezTo>
                      <a:pt x="9900" y="6703"/>
                      <a:pt x="10800" y="3724"/>
                      <a:pt x="12600" y="1490"/>
                    </a:cubicBezTo>
                    <a:cubicBezTo>
                      <a:pt x="12600" y="1490"/>
                      <a:pt x="11700" y="1490"/>
                      <a:pt x="11700" y="1490"/>
                    </a:cubicBezTo>
                    <a:cubicBezTo>
                      <a:pt x="12600" y="4469"/>
                      <a:pt x="11700" y="8193"/>
                      <a:pt x="11700" y="11172"/>
                    </a:cubicBezTo>
                    <a:cubicBezTo>
                      <a:pt x="11700" y="11917"/>
                      <a:pt x="12600" y="11917"/>
                      <a:pt x="13500" y="11172"/>
                    </a:cubicBezTo>
                    <a:cubicBezTo>
                      <a:pt x="13500" y="8193"/>
                      <a:pt x="13500" y="5214"/>
                      <a:pt x="15300" y="2234"/>
                    </a:cubicBezTo>
                    <a:cubicBezTo>
                      <a:pt x="14400" y="2234"/>
                      <a:pt x="14400" y="2234"/>
                      <a:pt x="13500" y="2234"/>
                    </a:cubicBezTo>
                    <a:cubicBezTo>
                      <a:pt x="13500" y="4469"/>
                      <a:pt x="13500" y="5959"/>
                      <a:pt x="12600" y="7448"/>
                    </a:cubicBezTo>
                    <a:cubicBezTo>
                      <a:pt x="12600" y="8193"/>
                      <a:pt x="14400" y="8193"/>
                      <a:pt x="14400" y="8193"/>
                    </a:cubicBezTo>
                    <a:cubicBezTo>
                      <a:pt x="14400" y="7448"/>
                      <a:pt x="16200" y="2979"/>
                      <a:pt x="17100" y="3724"/>
                    </a:cubicBezTo>
                    <a:cubicBezTo>
                      <a:pt x="17100" y="4469"/>
                      <a:pt x="18000" y="5214"/>
                      <a:pt x="18900" y="6703"/>
                    </a:cubicBezTo>
                    <a:cubicBezTo>
                      <a:pt x="18900" y="6703"/>
                      <a:pt x="19800" y="6703"/>
                      <a:pt x="19800" y="6703"/>
                    </a:cubicBezTo>
                    <a:cubicBezTo>
                      <a:pt x="20700" y="4469"/>
                      <a:pt x="21600" y="2979"/>
                      <a:pt x="21600" y="745"/>
                    </a:cubicBezTo>
                    <a:cubicBezTo>
                      <a:pt x="21600" y="0"/>
                      <a:pt x="20700" y="0"/>
                      <a:pt x="20700" y="0"/>
                    </a:cubicBezTo>
                    <a:cubicBezTo>
                      <a:pt x="18900" y="3724"/>
                      <a:pt x="18000" y="7448"/>
                      <a:pt x="18000" y="11172"/>
                    </a:cubicBezTo>
                    <a:cubicBezTo>
                      <a:pt x="18000" y="11172"/>
                      <a:pt x="19800" y="11172"/>
                      <a:pt x="19800" y="11172"/>
                    </a:cubicBezTo>
                    <a:cubicBezTo>
                      <a:pt x="19800" y="8193"/>
                      <a:pt x="20700" y="5214"/>
                      <a:pt x="20700" y="2234"/>
                    </a:cubicBezTo>
                    <a:cubicBezTo>
                      <a:pt x="19800" y="1490"/>
                      <a:pt x="18900" y="1490"/>
                      <a:pt x="18900" y="1490"/>
                    </a:cubicBezTo>
                    <a:cubicBezTo>
                      <a:pt x="18000" y="5214"/>
                      <a:pt x="17100" y="8193"/>
                      <a:pt x="16200" y="11917"/>
                    </a:cubicBezTo>
                    <a:cubicBezTo>
                      <a:pt x="16200" y="12662"/>
                      <a:pt x="18000" y="12662"/>
                      <a:pt x="18000" y="11917"/>
                    </a:cubicBezTo>
                    <a:cubicBezTo>
                      <a:pt x="18000" y="8938"/>
                      <a:pt x="18900" y="6703"/>
                      <a:pt x="18900" y="3724"/>
                    </a:cubicBezTo>
                    <a:cubicBezTo>
                      <a:pt x="18000" y="2979"/>
                      <a:pt x="17100" y="2979"/>
                      <a:pt x="17100" y="3724"/>
                    </a:cubicBezTo>
                    <a:cubicBezTo>
                      <a:pt x="16200" y="6703"/>
                      <a:pt x="15300" y="9683"/>
                      <a:pt x="15300" y="12662"/>
                    </a:cubicBezTo>
                    <a:cubicBezTo>
                      <a:pt x="15300" y="12662"/>
                      <a:pt x="16200" y="13407"/>
                      <a:pt x="17100" y="12662"/>
                    </a:cubicBezTo>
                    <a:cubicBezTo>
                      <a:pt x="18000" y="8938"/>
                      <a:pt x="18000" y="5214"/>
                      <a:pt x="18000" y="1490"/>
                    </a:cubicBezTo>
                    <a:cubicBezTo>
                      <a:pt x="18000" y="745"/>
                      <a:pt x="17100" y="745"/>
                      <a:pt x="16200" y="1490"/>
                    </a:cubicBezTo>
                    <a:cubicBezTo>
                      <a:pt x="15300" y="5214"/>
                      <a:pt x="15300" y="9683"/>
                      <a:pt x="14400" y="13407"/>
                    </a:cubicBezTo>
                    <a:cubicBezTo>
                      <a:pt x="14400" y="14152"/>
                      <a:pt x="16200" y="14152"/>
                      <a:pt x="16200" y="13407"/>
                    </a:cubicBezTo>
                    <a:cubicBezTo>
                      <a:pt x="17100" y="10428"/>
                      <a:pt x="18000" y="6703"/>
                      <a:pt x="18000" y="3724"/>
                    </a:cubicBezTo>
                    <a:cubicBezTo>
                      <a:pt x="18000" y="2979"/>
                      <a:pt x="17100" y="2979"/>
                      <a:pt x="16200" y="3724"/>
                    </a:cubicBezTo>
                    <a:cubicBezTo>
                      <a:pt x="14400" y="8938"/>
                      <a:pt x="13500" y="14897"/>
                      <a:pt x="12600" y="20855"/>
                    </a:cubicBezTo>
                    <a:cubicBezTo>
                      <a:pt x="12600" y="20855"/>
                      <a:pt x="13500" y="20855"/>
                      <a:pt x="13500" y="20855"/>
                    </a:cubicBezTo>
                    <a:cubicBezTo>
                      <a:pt x="14400" y="14897"/>
                      <a:pt x="15300" y="8938"/>
                      <a:pt x="15300" y="2234"/>
                    </a:cubicBezTo>
                    <a:cubicBezTo>
                      <a:pt x="15300" y="1490"/>
                      <a:pt x="14400" y="1490"/>
                      <a:pt x="14400" y="2234"/>
                    </a:cubicBezTo>
                    <a:cubicBezTo>
                      <a:pt x="12600" y="8193"/>
                      <a:pt x="12600" y="13407"/>
                      <a:pt x="11700" y="19366"/>
                    </a:cubicBezTo>
                    <a:cubicBezTo>
                      <a:pt x="11700" y="20110"/>
                      <a:pt x="13500" y="20110"/>
                      <a:pt x="13500" y="19366"/>
                    </a:cubicBezTo>
                    <a:cubicBezTo>
                      <a:pt x="13500" y="13407"/>
                      <a:pt x="14400" y="7448"/>
                      <a:pt x="15300" y="745"/>
                    </a:cubicBezTo>
                    <a:cubicBezTo>
                      <a:pt x="15300" y="0"/>
                      <a:pt x="13500" y="0"/>
                      <a:pt x="13500" y="745"/>
                    </a:cubicBezTo>
                    <a:cubicBezTo>
                      <a:pt x="11700" y="5959"/>
                      <a:pt x="9900" y="11917"/>
                      <a:pt x="9000" y="17131"/>
                    </a:cubicBezTo>
                    <a:cubicBezTo>
                      <a:pt x="9900" y="17131"/>
                      <a:pt x="9900" y="17131"/>
                      <a:pt x="10800" y="17131"/>
                    </a:cubicBezTo>
                    <a:cubicBezTo>
                      <a:pt x="10800" y="12662"/>
                      <a:pt x="10800" y="8193"/>
                      <a:pt x="10800" y="3724"/>
                    </a:cubicBezTo>
                    <a:cubicBezTo>
                      <a:pt x="10800" y="2979"/>
                      <a:pt x="9900" y="2979"/>
                      <a:pt x="9000" y="3724"/>
                    </a:cubicBezTo>
                    <a:cubicBezTo>
                      <a:pt x="9000" y="7448"/>
                      <a:pt x="8100" y="11172"/>
                      <a:pt x="6300" y="14897"/>
                    </a:cubicBezTo>
                    <a:cubicBezTo>
                      <a:pt x="7200" y="14897"/>
                      <a:pt x="7200" y="14897"/>
                      <a:pt x="8100" y="14897"/>
                    </a:cubicBezTo>
                    <a:cubicBezTo>
                      <a:pt x="8100" y="10428"/>
                      <a:pt x="9000" y="5959"/>
                      <a:pt x="8100" y="2234"/>
                    </a:cubicBezTo>
                    <a:cubicBezTo>
                      <a:pt x="8100" y="1490"/>
                      <a:pt x="7200" y="1490"/>
                      <a:pt x="6300" y="2234"/>
                    </a:cubicBezTo>
                    <a:cubicBezTo>
                      <a:pt x="5400" y="4469"/>
                      <a:pt x="4500" y="7448"/>
                      <a:pt x="3600" y="10428"/>
                    </a:cubicBezTo>
                    <a:cubicBezTo>
                      <a:pt x="4500" y="10428"/>
                      <a:pt x="4500" y="10428"/>
                      <a:pt x="5400" y="10428"/>
                    </a:cubicBezTo>
                    <a:cubicBezTo>
                      <a:pt x="5400" y="8193"/>
                      <a:pt x="6300" y="5214"/>
                      <a:pt x="6300" y="2234"/>
                    </a:cubicBezTo>
                    <a:cubicBezTo>
                      <a:pt x="6300" y="1490"/>
                      <a:pt x="5400" y="1490"/>
                      <a:pt x="5400" y="2234"/>
                    </a:cubicBezTo>
                    <a:cubicBezTo>
                      <a:pt x="4500" y="2979"/>
                      <a:pt x="4500" y="3724"/>
                      <a:pt x="4500" y="4469"/>
                    </a:cubicBezTo>
                    <a:cubicBezTo>
                      <a:pt x="4500" y="4469"/>
                      <a:pt x="5400" y="4469"/>
                      <a:pt x="5400" y="4469"/>
                    </a:cubicBezTo>
                    <a:cubicBezTo>
                      <a:pt x="5400" y="2979"/>
                      <a:pt x="5400" y="3724"/>
                      <a:pt x="4500" y="2234"/>
                    </a:cubicBezTo>
                    <a:cubicBezTo>
                      <a:pt x="4500" y="1490"/>
                      <a:pt x="3600" y="1490"/>
                      <a:pt x="3600" y="2234"/>
                    </a:cubicBezTo>
                    <a:cubicBezTo>
                      <a:pt x="2700" y="3724"/>
                      <a:pt x="2700" y="4469"/>
                      <a:pt x="900" y="2979"/>
                    </a:cubicBezTo>
                    <a:cubicBezTo>
                      <a:pt x="900" y="2234"/>
                      <a:pt x="0" y="2234"/>
                      <a:pt x="0" y="2979"/>
                    </a:cubicBezTo>
                    <a:cubicBezTo>
                      <a:pt x="0" y="2979"/>
                      <a:pt x="0" y="2979"/>
                      <a:pt x="0" y="2979"/>
                    </a:cubicBezTo>
                    <a:cubicBezTo>
                      <a:pt x="0" y="3724"/>
                      <a:pt x="900" y="3724"/>
                      <a:pt x="900" y="297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1" name="Freeform 37"/>
              <p:cNvSpPr/>
              <p:nvPr/>
            </p:nvSpPr>
            <p:spPr>
              <a:xfrm>
                <a:off x="743588" y="370018"/>
                <a:ext cx="131784" cy="1185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33" h="18378" extrusionOk="0">
                    <a:moveTo>
                      <a:pt x="9799" y="8895"/>
                    </a:moveTo>
                    <a:cubicBezTo>
                      <a:pt x="9799" y="9949"/>
                      <a:pt x="9799" y="11529"/>
                      <a:pt x="9319" y="12583"/>
                    </a:cubicBezTo>
                    <a:cubicBezTo>
                      <a:pt x="9319" y="13110"/>
                      <a:pt x="9799" y="13637"/>
                      <a:pt x="9799" y="13110"/>
                    </a:cubicBezTo>
                    <a:cubicBezTo>
                      <a:pt x="11239" y="9422"/>
                      <a:pt x="10279" y="12056"/>
                      <a:pt x="9799" y="13110"/>
                    </a:cubicBezTo>
                    <a:cubicBezTo>
                      <a:pt x="9319" y="13637"/>
                      <a:pt x="10279" y="13637"/>
                      <a:pt x="10279" y="13637"/>
                    </a:cubicBezTo>
                    <a:cubicBezTo>
                      <a:pt x="11239" y="12583"/>
                      <a:pt x="11719" y="11529"/>
                      <a:pt x="12679" y="10476"/>
                    </a:cubicBezTo>
                    <a:cubicBezTo>
                      <a:pt x="13159" y="9949"/>
                      <a:pt x="12679" y="9422"/>
                      <a:pt x="12199" y="9949"/>
                    </a:cubicBezTo>
                    <a:cubicBezTo>
                      <a:pt x="11719" y="10476"/>
                      <a:pt x="10759" y="11002"/>
                      <a:pt x="10279" y="12056"/>
                    </a:cubicBezTo>
                    <a:cubicBezTo>
                      <a:pt x="10759" y="12056"/>
                      <a:pt x="10759" y="12056"/>
                      <a:pt x="10759" y="12583"/>
                    </a:cubicBezTo>
                    <a:cubicBezTo>
                      <a:pt x="12199" y="10476"/>
                      <a:pt x="13639" y="8895"/>
                      <a:pt x="14599" y="6788"/>
                    </a:cubicBezTo>
                    <a:cubicBezTo>
                      <a:pt x="14599" y="6788"/>
                      <a:pt x="14119" y="6261"/>
                      <a:pt x="14119" y="6261"/>
                    </a:cubicBezTo>
                    <a:cubicBezTo>
                      <a:pt x="12679" y="6788"/>
                      <a:pt x="11719" y="7315"/>
                      <a:pt x="12679" y="5207"/>
                    </a:cubicBezTo>
                    <a:cubicBezTo>
                      <a:pt x="12679" y="5207"/>
                      <a:pt x="12199" y="5207"/>
                      <a:pt x="12199" y="4680"/>
                    </a:cubicBezTo>
                    <a:cubicBezTo>
                      <a:pt x="11719" y="5734"/>
                      <a:pt x="11719" y="6261"/>
                      <a:pt x="11239" y="7315"/>
                    </a:cubicBezTo>
                    <a:cubicBezTo>
                      <a:pt x="10279" y="9422"/>
                      <a:pt x="9319" y="7841"/>
                      <a:pt x="9319" y="6261"/>
                    </a:cubicBezTo>
                    <a:cubicBezTo>
                      <a:pt x="9319" y="5734"/>
                      <a:pt x="8839" y="5734"/>
                      <a:pt x="8359" y="6261"/>
                    </a:cubicBezTo>
                    <a:cubicBezTo>
                      <a:pt x="8359" y="8368"/>
                      <a:pt x="7879" y="10476"/>
                      <a:pt x="7879" y="13110"/>
                    </a:cubicBezTo>
                    <a:cubicBezTo>
                      <a:pt x="8359" y="13110"/>
                      <a:pt x="8359" y="13110"/>
                      <a:pt x="7879" y="12056"/>
                    </a:cubicBezTo>
                    <a:cubicBezTo>
                      <a:pt x="8359" y="10476"/>
                      <a:pt x="7879" y="9422"/>
                      <a:pt x="7879" y="8368"/>
                    </a:cubicBezTo>
                    <a:cubicBezTo>
                      <a:pt x="7879" y="7841"/>
                      <a:pt x="7399" y="7841"/>
                      <a:pt x="7399" y="7841"/>
                    </a:cubicBezTo>
                    <a:cubicBezTo>
                      <a:pt x="6919" y="10476"/>
                      <a:pt x="6919" y="13110"/>
                      <a:pt x="6919" y="16271"/>
                    </a:cubicBezTo>
                    <a:cubicBezTo>
                      <a:pt x="6919" y="16271"/>
                      <a:pt x="7399" y="16271"/>
                      <a:pt x="7399" y="16271"/>
                    </a:cubicBezTo>
                    <a:cubicBezTo>
                      <a:pt x="7399" y="13110"/>
                      <a:pt x="7399" y="11002"/>
                      <a:pt x="6919" y="8368"/>
                    </a:cubicBezTo>
                    <a:cubicBezTo>
                      <a:pt x="6919" y="7841"/>
                      <a:pt x="6439" y="7841"/>
                      <a:pt x="5959" y="8368"/>
                    </a:cubicBezTo>
                    <a:cubicBezTo>
                      <a:pt x="5959" y="9949"/>
                      <a:pt x="4999" y="12583"/>
                      <a:pt x="5479" y="14163"/>
                    </a:cubicBezTo>
                    <a:cubicBezTo>
                      <a:pt x="4999" y="12583"/>
                      <a:pt x="4999" y="10476"/>
                      <a:pt x="4519" y="8895"/>
                    </a:cubicBezTo>
                    <a:cubicBezTo>
                      <a:pt x="4519" y="8368"/>
                      <a:pt x="4039" y="8895"/>
                      <a:pt x="4039" y="8895"/>
                    </a:cubicBezTo>
                    <a:cubicBezTo>
                      <a:pt x="4039" y="10476"/>
                      <a:pt x="4039" y="11529"/>
                      <a:pt x="4039" y="13110"/>
                    </a:cubicBezTo>
                    <a:cubicBezTo>
                      <a:pt x="4039" y="14163"/>
                      <a:pt x="4519" y="14690"/>
                      <a:pt x="4039" y="13110"/>
                    </a:cubicBezTo>
                    <a:cubicBezTo>
                      <a:pt x="3559" y="11529"/>
                      <a:pt x="2599" y="10476"/>
                      <a:pt x="2599" y="8368"/>
                    </a:cubicBezTo>
                    <a:cubicBezTo>
                      <a:pt x="2599" y="8368"/>
                      <a:pt x="2119" y="7841"/>
                      <a:pt x="2119" y="8368"/>
                    </a:cubicBezTo>
                    <a:cubicBezTo>
                      <a:pt x="2119" y="8895"/>
                      <a:pt x="1639" y="9949"/>
                      <a:pt x="1639" y="10476"/>
                    </a:cubicBezTo>
                    <a:cubicBezTo>
                      <a:pt x="2119" y="10476"/>
                      <a:pt x="2119" y="10476"/>
                      <a:pt x="1639" y="10476"/>
                    </a:cubicBezTo>
                    <a:cubicBezTo>
                      <a:pt x="2119" y="13637"/>
                      <a:pt x="1639" y="8895"/>
                      <a:pt x="1639" y="8368"/>
                    </a:cubicBezTo>
                    <a:cubicBezTo>
                      <a:pt x="1639" y="7841"/>
                      <a:pt x="1159" y="7841"/>
                      <a:pt x="1159" y="8368"/>
                    </a:cubicBezTo>
                    <a:cubicBezTo>
                      <a:pt x="679" y="8368"/>
                      <a:pt x="199" y="8895"/>
                      <a:pt x="199" y="9422"/>
                    </a:cubicBezTo>
                    <a:cubicBezTo>
                      <a:pt x="-281" y="9422"/>
                      <a:pt x="199" y="9949"/>
                      <a:pt x="679" y="9949"/>
                    </a:cubicBezTo>
                    <a:cubicBezTo>
                      <a:pt x="2119" y="7841"/>
                      <a:pt x="4039" y="6261"/>
                      <a:pt x="5959" y="5207"/>
                    </a:cubicBezTo>
                    <a:cubicBezTo>
                      <a:pt x="7399" y="4680"/>
                      <a:pt x="7399" y="4154"/>
                      <a:pt x="6919" y="3627"/>
                    </a:cubicBezTo>
                    <a:cubicBezTo>
                      <a:pt x="5479" y="4680"/>
                      <a:pt x="4519" y="5734"/>
                      <a:pt x="3559" y="6788"/>
                    </a:cubicBezTo>
                    <a:cubicBezTo>
                      <a:pt x="4039" y="6788"/>
                      <a:pt x="4039" y="6788"/>
                      <a:pt x="4039" y="7315"/>
                    </a:cubicBezTo>
                    <a:cubicBezTo>
                      <a:pt x="5479" y="5207"/>
                      <a:pt x="6919" y="4154"/>
                      <a:pt x="8359" y="2573"/>
                    </a:cubicBezTo>
                    <a:cubicBezTo>
                      <a:pt x="7879" y="2573"/>
                      <a:pt x="7879" y="2046"/>
                      <a:pt x="7399" y="2046"/>
                    </a:cubicBezTo>
                    <a:cubicBezTo>
                      <a:pt x="6439" y="3100"/>
                      <a:pt x="5959" y="4154"/>
                      <a:pt x="4519" y="5207"/>
                    </a:cubicBezTo>
                    <a:cubicBezTo>
                      <a:pt x="4519" y="5734"/>
                      <a:pt x="4519" y="5734"/>
                      <a:pt x="4999" y="6261"/>
                    </a:cubicBezTo>
                    <a:cubicBezTo>
                      <a:pt x="6439" y="4680"/>
                      <a:pt x="8359" y="3627"/>
                      <a:pt x="10279" y="2573"/>
                    </a:cubicBezTo>
                    <a:cubicBezTo>
                      <a:pt x="11719" y="1519"/>
                      <a:pt x="13159" y="993"/>
                      <a:pt x="14599" y="993"/>
                    </a:cubicBezTo>
                    <a:cubicBezTo>
                      <a:pt x="17959" y="466"/>
                      <a:pt x="17959" y="4680"/>
                      <a:pt x="16999" y="6788"/>
                    </a:cubicBezTo>
                    <a:cubicBezTo>
                      <a:pt x="15559" y="8895"/>
                      <a:pt x="12679" y="9949"/>
                      <a:pt x="10279" y="11529"/>
                    </a:cubicBezTo>
                    <a:cubicBezTo>
                      <a:pt x="9799" y="12056"/>
                      <a:pt x="7879" y="15217"/>
                      <a:pt x="7879" y="15217"/>
                    </a:cubicBezTo>
                    <a:cubicBezTo>
                      <a:pt x="7879" y="15217"/>
                      <a:pt x="7399" y="15217"/>
                      <a:pt x="7399" y="15217"/>
                    </a:cubicBezTo>
                    <a:cubicBezTo>
                      <a:pt x="7399" y="15744"/>
                      <a:pt x="7399" y="17851"/>
                      <a:pt x="6919" y="16798"/>
                    </a:cubicBezTo>
                    <a:cubicBezTo>
                      <a:pt x="6439" y="16798"/>
                      <a:pt x="5959" y="16798"/>
                      <a:pt x="5959" y="17324"/>
                    </a:cubicBezTo>
                    <a:cubicBezTo>
                      <a:pt x="6439" y="18378"/>
                      <a:pt x="4039" y="15744"/>
                      <a:pt x="4519" y="15744"/>
                    </a:cubicBezTo>
                    <a:cubicBezTo>
                      <a:pt x="2599" y="14163"/>
                      <a:pt x="4519" y="16798"/>
                      <a:pt x="5479" y="17324"/>
                    </a:cubicBezTo>
                    <a:cubicBezTo>
                      <a:pt x="5479" y="17324"/>
                      <a:pt x="5959" y="16798"/>
                      <a:pt x="5959" y="16798"/>
                    </a:cubicBezTo>
                    <a:cubicBezTo>
                      <a:pt x="4999" y="15217"/>
                      <a:pt x="3559" y="14163"/>
                      <a:pt x="4519" y="12583"/>
                    </a:cubicBezTo>
                    <a:cubicBezTo>
                      <a:pt x="5479" y="11002"/>
                      <a:pt x="4999" y="8895"/>
                      <a:pt x="4999" y="7315"/>
                    </a:cubicBezTo>
                    <a:cubicBezTo>
                      <a:pt x="4999" y="6788"/>
                      <a:pt x="4519" y="6788"/>
                      <a:pt x="4519" y="7315"/>
                    </a:cubicBezTo>
                    <a:cubicBezTo>
                      <a:pt x="4039" y="7841"/>
                      <a:pt x="3559" y="8895"/>
                      <a:pt x="3559" y="9949"/>
                    </a:cubicBezTo>
                    <a:cubicBezTo>
                      <a:pt x="4039" y="8368"/>
                      <a:pt x="4999" y="6788"/>
                      <a:pt x="5959" y="5207"/>
                    </a:cubicBezTo>
                    <a:cubicBezTo>
                      <a:pt x="5479" y="5207"/>
                      <a:pt x="5479" y="5207"/>
                      <a:pt x="4999" y="5207"/>
                    </a:cubicBezTo>
                    <a:cubicBezTo>
                      <a:pt x="4999" y="5207"/>
                      <a:pt x="4519" y="5734"/>
                      <a:pt x="4519" y="6261"/>
                    </a:cubicBezTo>
                    <a:cubicBezTo>
                      <a:pt x="3559" y="7315"/>
                      <a:pt x="3559" y="7841"/>
                      <a:pt x="4519" y="7315"/>
                    </a:cubicBezTo>
                    <a:cubicBezTo>
                      <a:pt x="4999" y="7315"/>
                      <a:pt x="5479" y="7315"/>
                      <a:pt x="5959" y="7841"/>
                    </a:cubicBezTo>
                    <a:cubicBezTo>
                      <a:pt x="5959" y="8368"/>
                      <a:pt x="5959" y="9422"/>
                      <a:pt x="5959" y="9949"/>
                    </a:cubicBezTo>
                    <a:cubicBezTo>
                      <a:pt x="5959" y="10476"/>
                      <a:pt x="6439" y="10476"/>
                      <a:pt x="6919" y="10476"/>
                    </a:cubicBezTo>
                    <a:cubicBezTo>
                      <a:pt x="6919" y="9422"/>
                      <a:pt x="7399" y="8895"/>
                      <a:pt x="7879" y="7841"/>
                    </a:cubicBezTo>
                    <a:cubicBezTo>
                      <a:pt x="8839" y="4680"/>
                      <a:pt x="8359" y="8895"/>
                      <a:pt x="7879" y="10476"/>
                    </a:cubicBezTo>
                    <a:cubicBezTo>
                      <a:pt x="8359" y="10476"/>
                      <a:pt x="8359" y="10476"/>
                      <a:pt x="8839" y="10476"/>
                    </a:cubicBezTo>
                    <a:cubicBezTo>
                      <a:pt x="8839" y="8895"/>
                      <a:pt x="9319" y="6788"/>
                      <a:pt x="9799" y="5207"/>
                    </a:cubicBezTo>
                    <a:cubicBezTo>
                      <a:pt x="9319" y="5207"/>
                      <a:pt x="9319" y="5207"/>
                      <a:pt x="9799" y="6788"/>
                    </a:cubicBezTo>
                    <a:cubicBezTo>
                      <a:pt x="9319" y="7841"/>
                      <a:pt x="9799" y="8368"/>
                      <a:pt x="10279" y="7841"/>
                    </a:cubicBezTo>
                    <a:cubicBezTo>
                      <a:pt x="11239" y="2573"/>
                      <a:pt x="9799" y="13110"/>
                      <a:pt x="11239" y="6261"/>
                    </a:cubicBezTo>
                    <a:cubicBezTo>
                      <a:pt x="12199" y="1519"/>
                      <a:pt x="11719" y="7841"/>
                      <a:pt x="11719" y="9422"/>
                    </a:cubicBezTo>
                    <a:cubicBezTo>
                      <a:pt x="11719" y="9422"/>
                      <a:pt x="12199" y="9422"/>
                      <a:pt x="12199" y="9422"/>
                    </a:cubicBezTo>
                    <a:cubicBezTo>
                      <a:pt x="12679" y="7841"/>
                      <a:pt x="12679" y="5734"/>
                      <a:pt x="12679" y="4154"/>
                    </a:cubicBezTo>
                    <a:cubicBezTo>
                      <a:pt x="13159" y="993"/>
                      <a:pt x="13639" y="6788"/>
                      <a:pt x="13639" y="7841"/>
                    </a:cubicBezTo>
                    <a:cubicBezTo>
                      <a:pt x="13159" y="8368"/>
                      <a:pt x="14119" y="8368"/>
                      <a:pt x="14119" y="7841"/>
                    </a:cubicBezTo>
                    <a:cubicBezTo>
                      <a:pt x="14119" y="6788"/>
                      <a:pt x="15079" y="993"/>
                      <a:pt x="15559" y="5734"/>
                    </a:cubicBezTo>
                    <a:cubicBezTo>
                      <a:pt x="15559" y="6261"/>
                      <a:pt x="16039" y="6261"/>
                      <a:pt x="16039" y="6261"/>
                    </a:cubicBezTo>
                    <a:cubicBezTo>
                      <a:pt x="16039" y="5207"/>
                      <a:pt x="16519" y="4154"/>
                      <a:pt x="16999" y="3627"/>
                    </a:cubicBezTo>
                    <a:cubicBezTo>
                      <a:pt x="17479" y="3100"/>
                      <a:pt x="17479" y="2573"/>
                      <a:pt x="16999" y="2573"/>
                    </a:cubicBezTo>
                    <a:cubicBezTo>
                      <a:pt x="16039" y="3100"/>
                      <a:pt x="16519" y="3100"/>
                      <a:pt x="16039" y="3627"/>
                    </a:cubicBezTo>
                    <a:cubicBezTo>
                      <a:pt x="15079" y="5207"/>
                      <a:pt x="16039" y="4680"/>
                      <a:pt x="16039" y="4680"/>
                    </a:cubicBezTo>
                    <a:cubicBezTo>
                      <a:pt x="16039" y="4154"/>
                      <a:pt x="15559" y="3627"/>
                      <a:pt x="15559" y="2573"/>
                    </a:cubicBezTo>
                    <a:cubicBezTo>
                      <a:pt x="15559" y="2573"/>
                      <a:pt x="15079" y="2573"/>
                      <a:pt x="14599" y="2573"/>
                    </a:cubicBezTo>
                    <a:cubicBezTo>
                      <a:pt x="14599" y="3100"/>
                      <a:pt x="14599" y="3627"/>
                      <a:pt x="14119" y="4154"/>
                    </a:cubicBezTo>
                    <a:cubicBezTo>
                      <a:pt x="14119" y="4154"/>
                      <a:pt x="14119" y="4680"/>
                      <a:pt x="14119" y="5207"/>
                    </a:cubicBezTo>
                    <a:cubicBezTo>
                      <a:pt x="13159" y="6261"/>
                      <a:pt x="13159" y="6788"/>
                      <a:pt x="14119" y="6261"/>
                    </a:cubicBezTo>
                    <a:cubicBezTo>
                      <a:pt x="14119" y="4680"/>
                      <a:pt x="14119" y="2573"/>
                      <a:pt x="13639" y="993"/>
                    </a:cubicBezTo>
                    <a:cubicBezTo>
                      <a:pt x="13639" y="466"/>
                      <a:pt x="13159" y="466"/>
                      <a:pt x="13159" y="993"/>
                    </a:cubicBezTo>
                    <a:cubicBezTo>
                      <a:pt x="11719" y="3627"/>
                      <a:pt x="11719" y="6261"/>
                      <a:pt x="11719" y="9422"/>
                    </a:cubicBezTo>
                    <a:cubicBezTo>
                      <a:pt x="11719" y="9949"/>
                      <a:pt x="12199" y="9949"/>
                      <a:pt x="12199" y="9422"/>
                    </a:cubicBezTo>
                    <a:cubicBezTo>
                      <a:pt x="12679" y="7315"/>
                      <a:pt x="12679" y="5207"/>
                      <a:pt x="12679" y="3100"/>
                    </a:cubicBezTo>
                    <a:cubicBezTo>
                      <a:pt x="12679" y="2573"/>
                      <a:pt x="12199" y="2573"/>
                      <a:pt x="11719" y="3100"/>
                    </a:cubicBezTo>
                    <a:cubicBezTo>
                      <a:pt x="10759" y="5207"/>
                      <a:pt x="10279" y="7315"/>
                      <a:pt x="10279" y="9422"/>
                    </a:cubicBezTo>
                    <a:cubicBezTo>
                      <a:pt x="10279" y="9949"/>
                      <a:pt x="10759" y="10476"/>
                      <a:pt x="11239" y="9949"/>
                    </a:cubicBezTo>
                    <a:cubicBezTo>
                      <a:pt x="11239" y="7841"/>
                      <a:pt x="11239" y="6261"/>
                      <a:pt x="11239" y="4680"/>
                    </a:cubicBezTo>
                    <a:cubicBezTo>
                      <a:pt x="10759" y="4154"/>
                      <a:pt x="10279" y="4154"/>
                      <a:pt x="10279" y="4680"/>
                    </a:cubicBezTo>
                    <a:cubicBezTo>
                      <a:pt x="9799" y="6261"/>
                      <a:pt x="9799" y="8368"/>
                      <a:pt x="9319" y="10476"/>
                    </a:cubicBezTo>
                    <a:cubicBezTo>
                      <a:pt x="9319" y="11002"/>
                      <a:pt x="10279" y="11002"/>
                      <a:pt x="10279" y="10476"/>
                    </a:cubicBezTo>
                    <a:cubicBezTo>
                      <a:pt x="10279" y="8368"/>
                      <a:pt x="10759" y="6261"/>
                      <a:pt x="10279" y="3627"/>
                    </a:cubicBezTo>
                    <a:cubicBezTo>
                      <a:pt x="10279" y="3627"/>
                      <a:pt x="9799" y="3100"/>
                      <a:pt x="9799" y="3627"/>
                    </a:cubicBezTo>
                    <a:cubicBezTo>
                      <a:pt x="8839" y="5734"/>
                      <a:pt x="8359" y="7841"/>
                      <a:pt x="7879" y="10476"/>
                    </a:cubicBezTo>
                    <a:cubicBezTo>
                      <a:pt x="7879" y="11002"/>
                      <a:pt x="8359" y="11002"/>
                      <a:pt x="8839" y="10476"/>
                    </a:cubicBezTo>
                    <a:cubicBezTo>
                      <a:pt x="9319" y="8368"/>
                      <a:pt x="9319" y="6261"/>
                      <a:pt x="8839" y="4154"/>
                    </a:cubicBezTo>
                    <a:cubicBezTo>
                      <a:pt x="8839" y="4154"/>
                      <a:pt x="8359" y="4154"/>
                      <a:pt x="8359" y="4154"/>
                    </a:cubicBezTo>
                    <a:cubicBezTo>
                      <a:pt x="7879" y="5207"/>
                      <a:pt x="7399" y="6788"/>
                      <a:pt x="6919" y="7841"/>
                    </a:cubicBezTo>
                    <a:cubicBezTo>
                      <a:pt x="6919" y="9422"/>
                      <a:pt x="6919" y="9422"/>
                      <a:pt x="6919" y="7841"/>
                    </a:cubicBezTo>
                    <a:cubicBezTo>
                      <a:pt x="6919" y="6788"/>
                      <a:pt x="6439" y="5734"/>
                      <a:pt x="6439" y="5207"/>
                    </a:cubicBezTo>
                    <a:cubicBezTo>
                      <a:pt x="6439" y="4680"/>
                      <a:pt x="5959" y="4680"/>
                      <a:pt x="5959" y="4680"/>
                    </a:cubicBezTo>
                    <a:cubicBezTo>
                      <a:pt x="4519" y="5734"/>
                      <a:pt x="4039" y="7315"/>
                      <a:pt x="3079" y="8895"/>
                    </a:cubicBezTo>
                    <a:cubicBezTo>
                      <a:pt x="3079" y="9422"/>
                      <a:pt x="3559" y="9422"/>
                      <a:pt x="4039" y="8895"/>
                    </a:cubicBezTo>
                    <a:cubicBezTo>
                      <a:pt x="4519" y="7841"/>
                      <a:pt x="4999" y="6788"/>
                      <a:pt x="5959" y="5207"/>
                    </a:cubicBezTo>
                    <a:cubicBezTo>
                      <a:pt x="5959" y="5207"/>
                      <a:pt x="5479" y="4680"/>
                      <a:pt x="4999" y="5207"/>
                    </a:cubicBezTo>
                    <a:cubicBezTo>
                      <a:pt x="4039" y="7315"/>
                      <a:pt x="3079" y="8895"/>
                      <a:pt x="3079" y="11529"/>
                    </a:cubicBezTo>
                    <a:cubicBezTo>
                      <a:pt x="3079" y="12056"/>
                      <a:pt x="4039" y="12056"/>
                      <a:pt x="4039" y="11529"/>
                    </a:cubicBezTo>
                    <a:cubicBezTo>
                      <a:pt x="4039" y="10476"/>
                      <a:pt x="4519" y="9422"/>
                      <a:pt x="4519" y="8368"/>
                    </a:cubicBezTo>
                    <a:cubicBezTo>
                      <a:pt x="4519" y="9949"/>
                      <a:pt x="4039" y="12056"/>
                      <a:pt x="2599" y="13110"/>
                    </a:cubicBezTo>
                    <a:cubicBezTo>
                      <a:pt x="2599" y="13637"/>
                      <a:pt x="2599" y="13637"/>
                      <a:pt x="2599" y="13637"/>
                    </a:cubicBezTo>
                    <a:cubicBezTo>
                      <a:pt x="3079" y="14163"/>
                      <a:pt x="3559" y="14690"/>
                      <a:pt x="4039" y="15217"/>
                    </a:cubicBezTo>
                    <a:cubicBezTo>
                      <a:pt x="4519" y="15744"/>
                      <a:pt x="4519" y="15744"/>
                      <a:pt x="4999" y="15744"/>
                    </a:cubicBezTo>
                    <a:cubicBezTo>
                      <a:pt x="4039" y="15217"/>
                      <a:pt x="3559" y="14690"/>
                      <a:pt x="3079" y="14163"/>
                    </a:cubicBezTo>
                    <a:cubicBezTo>
                      <a:pt x="2599" y="14163"/>
                      <a:pt x="2599" y="14690"/>
                      <a:pt x="2599" y="15217"/>
                    </a:cubicBezTo>
                    <a:cubicBezTo>
                      <a:pt x="3559" y="16271"/>
                      <a:pt x="4999" y="17324"/>
                      <a:pt x="6439" y="18378"/>
                    </a:cubicBezTo>
                    <a:cubicBezTo>
                      <a:pt x="6439" y="18378"/>
                      <a:pt x="6439" y="18378"/>
                      <a:pt x="6919" y="18378"/>
                    </a:cubicBezTo>
                    <a:cubicBezTo>
                      <a:pt x="6919" y="18378"/>
                      <a:pt x="6919" y="18378"/>
                      <a:pt x="6919" y="18378"/>
                    </a:cubicBezTo>
                    <a:cubicBezTo>
                      <a:pt x="6919" y="18378"/>
                      <a:pt x="6919" y="17851"/>
                      <a:pt x="6919" y="17851"/>
                    </a:cubicBezTo>
                    <a:cubicBezTo>
                      <a:pt x="6919" y="17324"/>
                      <a:pt x="6439" y="17851"/>
                      <a:pt x="7399" y="18378"/>
                    </a:cubicBezTo>
                    <a:cubicBezTo>
                      <a:pt x="7399" y="18378"/>
                      <a:pt x="7879" y="18378"/>
                      <a:pt x="7879" y="17851"/>
                    </a:cubicBezTo>
                    <a:cubicBezTo>
                      <a:pt x="7399" y="17324"/>
                      <a:pt x="7879" y="16271"/>
                      <a:pt x="8359" y="16271"/>
                    </a:cubicBezTo>
                    <a:cubicBezTo>
                      <a:pt x="8839" y="16271"/>
                      <a:pt x="8839" y="15744"/>
                      <a:pt x="8839" y="15744"/>
                    </a:cubicBezTo>
                    <a:cubicBezTo>
                      <a:pt x="8839" y="9949"/>
                      <a:pt x="21319" y="9422"/>
                      <a:pt x="17959" y="2046"/>
                    </a:cubicBezTo>
                    <a:cubicBezTo>
                      <a:pt x="15559" y="-3222"/>
                      <a:pt x="6919" y="3100"/>
                      <a:pt x="4519" y="5207"/>
                    </a:cubicBezTo>
                    <a:cubicBezTo>
                      <a:pt x="4039" y="5734"/>
                      <a:pt x="4519" y="6261"/>
                      <a:pt x="4999" y="6261"/>
                    </a:cubicBezTo>
                    <a:cubicBezTo>
                      <a:pt x="5959" y="5207"/>
                      <a:pt x="6919" y="4154"/>
                      <a:pt x="8359" y="2573"/>
                    </a:cubicBezTo>
                    <a:cubicBezTo>
                      <a:pt x="8359" y="2046"/>
                      <a:pt x="7879" y="1519"/>
                      <a:pt x="7399" y="2046"/>
                    </a:cubicBezTo>
                    <a:cubicBezTo>
                      <a:pt x="6439" y="3627"/>
                      <a:pt x="4999" y="4680"/>
                      <a:pt x="3559" y="6788"/>
                    </a:cubicBezTo>
                    <a:cubicBezTo>
                      <a:pt x="3559" y="6788"/>
                      <a:pt x="4039" y="7315"/>
                      <a:pt x="4039" y="7315"/>
                    </a:cubicBezTo>
                    <a:cubicBezTo>
                      <a:pt x="5479" y="5734"/>
                      <a:pt x="6919" y="4680"/>
                      <a:pt x="8359" y="3627"/>
                    </a:cubicBezTo>
                    <a:cubicBezTo>
                      <a:pt x="8359" y="3100"/>
                      <a:pt x="8359" y="2573"/>
                      <a:pt x="7879" y="3100"/>
                    </a:cubicBezTo>
                    <a:cubicBezTo>
                      <a:pt x="4999" y="4680"/>
                      <a:pt x="2119" y="6788"/>
                      <a:pt x="199" y="9422"/>
                    </a:cubicBezTo>
                    <a:cubicBezTo>
                      <a:pt x="199" y="9422"/>
                      <a:pt x="199" y="9422"/>
                      <a:pt x="679" y="9949"/>
                    </a:cubicBezTo>
                    <a:cubicBezTo>
                      <a:pt x="1639" y="8895"/>
                      <a:pt x="1639" y="11529"/>
                      <a:pt x="2119" y="12583"/>
                    </a:cubicBezTo>
                    <a:cubicBezTo>
                      <a:pt x="2119" y="13110"/>
                      <a:pt x="3079" y="13110"/>
                      <a:pt x="2599" y="12583"/>
                    </a:cubicBezTo>
                    <a:cubicBezTo>
                      <a:pt x="2599" y="11529"/>
                      <a:pt x="2119" y="10476"/>
                      <a:pt x="2119" y="9422"/>
                    </a:cubicBezTo>
                    <a:cubicBezTo>
                      <a:pt x="2119" y="8895"/>
                      <a:pt x="1159" y="8895"/>
                      <a:pt x="1159" y="9422"/>
                    </a:cubicBezTo>
                    <a:cubicBezTo>
                      <a:pt x="1159" y="9949"/>
                      <a:pt x="1159" y="11002"/>
                      <a:pt x="1159" y="11529"/>
                    </a:cubicBezTo>
                    <a:cubicBezTo>
                      <a:pt x="1639" y="12056"/>
                      <a:pt x="2119" y="12056"/>
                      <a:pt x="2119" y="11529"/>
                    </a:cubicBezTo>
                    <a:cubicBezTo>
                      <a:pt x="2119" y="11002"/>
                      <a:pt x="2599" y="10476"/>
                      <a:pt x="2599" y="9949"/>
                    </a:cubicBezTo>
                    <a:cubicBezTo>
                      <a:pt x="2599" y="9949"/>
                      <a:pt x="1639" y="8895"/>
                      <a:pt x="2119" y="11002"/>
                    </a:cubicBezTo>
                    <a:cubicBezTo>
                      <a:pt x="2599" y="12056"/>
                      <a:pt x="3559" y="13637"/>
                      <a:pt x="4039" y="15217"/>
                    </a:cubicBezTo>
                    <a:cubicBezTo>
                      <a:pt x="4039" y="15744"/>
                      <a:pt x="4519" y="15744"/>
                      <a:pt x="4519" y="15217"/>
                    </a:cubicBezTo>
                    <a:cubicBezTo>
                      <a:pt x="4519" y="13637"/>
                      <a:pt x="4519" y="12056"/>
                      <a:pt x="4519" y="10476"/>
                    </a:cubicBezTo>
                    <a:cubicBezTo>
                      <a:pt x="4039" y="10476"/>
                      <a:pt x="4039" y="11002"/>
                      <a:pt x="4519" y="12056"/>
                    </a:cubicBezTo>
                    <a:cubicBezTo>
                      <a:pt x="4519" y="13110"/>
                      <a:pt x="4999" y="14163"/>
                      <a:pt x="4999" y="15744"/>
                    </a:cubicBezTo>
                    <a:cubicBezTo>
                      <a:pt x="5479" y="16271"/>
                      <a:pt x="5959" y="16271"/>
                      <a:pt x="5959" y="15744"/>
                    </a:cubicBezTo>
                    <a:cubicBezTo>
                      <a:pt x="6439" y="13637"/>
                      <a:pt x="6439" y="11529"/>
                      <a:pt x="6919" y="9949"/>
                    </a:cubicBezTo>
                    <a:cubicBezTo>
                      <a:pt x="6439" y="11002"/>
                      <a:pt x="6919" y="14163"/>
                      <a:pt x="6919" y="16271"/>
                    </a:cubicBezTo>
                    <a:cubicBezTo>
                      <a:pt x="6919" y="16271"/>
                      <a:pt x="7399" y="16271"/>
                      <a:pt x="7399" y="16271"/>
                    </a:cubicBezTo>
                    <a:cubicBezTo>
                      <a:pt x="7399" y="13637"/>
                      <a:pt x="7399" y="11529"/>
                      <a:pt x="7879" y="9422"/>
                    </a:cubicBezTo>
                    <a:cubicBezTo>
                      <a:pt x="7399" y="8895"/>
                      <a:pt x="6919" y="9422"/>
                      <a:pt x="7399" y="10476"/>
                    </a:cubicBezTo>
                    <a:cubicBezTo>
                      <a:pt x="7399" y="12056"/>
                      <a:pt x="7399" y="13110"/>
                      <a:pt x="7399" y="14163"/>
                    </a:cubicBezTo>
                    <a:cubicBezTo>
                      <a:pt x="7399" y="14690"/>
                      <a:pt x="7879" y="14690"/>
                      <a:pt x="7879" y="14163"/>
                    </a:cubicBezTo>
                    <a:cubicBezTo>
                      <a:pt x="8359" y="12056"/>
                      <a:pt x="8839" y="9949"/>
                      <a:pt x="8839" y="7841"/>
                    </a:cubicBezTo>
                    <a:cubicBezTo>
                      <a:pt x="8839" y="7315"/>
                      <a:pt x="8359" y="7315"/>
                      <a:pt x="8839" y="8368"/>
                    </a:cubicBezTo>
                    <a:cubicBezTo>
                      <a:pt x="9319" y="9422"/>
                      <a:pt x="9319" y="9422"/>
                      <a:pt x="9799" y="9949"/>
                    </a:cubicBezTo>
                    <a:cubicBezTo>
                      <a:pt x="10279" y="10476"/>
                      <a:pt x="10279" y="9949"/>
                      <a:pt x="10759" y="9949"/>
                    </a:cubicBezTo>
                    <a:cubicBezTo>
                      <a:pt x="11239" y="8368"/>
                      <a:pt x="12199" y="6788"/>
                      <a:pt x="12679" y="5207"/>
                    </a:cubicBezTo>
                    <a:cubicBezTo>
                      <a:pt x="13159" y="4680"/>
                      <a:pt x="12199" y="4154"/>
                      <a:pt x="12199" y="4680"/>
                    </a:cubicBezTo>
                    <a:cubicBezTo>
                      <a:pt x="11719" y="5734"/>
                      <a:pt x="11239" y="6261"/>
                      <a:pt x="11239" y="7315"/>
                    </a:cubicBezTo>
                    <a:cubicBezTo>
                      <a:pt x="11239" y="7841"/>
                      <a:pt x="11239" y="7841"/>
                      <a:pt x="11719" y="7841"/>
                    </a:cubicBezTo>
                    <a:cubicBezTo>
                      <a:pt x="12679" y="7315"/>
                      <a:pt x="14119" y="6261"/>
                      <a:pt x="13159" y="8368"/>
                    </a:cubicBezTo>
                    <a:cubicBezTo>
                      <a:pt x="12199" y="9422"/>
                      <a:pt x="11239" y="11002"/>
                      <a:pt x="10279" y="12056"/>
                    </a:cubicBezTo>
                    <a:cubicBezTo>
                      <a:pt x="10279" y="12056"/>
                      <a:pt x="10759" y="12583"/>
                      <a:pt x="10759" y="12583"/>
                    </a:cubicBezTo>
                    <a:cubicBezTo>
                      <a:pt x="11239" y="11529"/>
                      <a:pt x="12199" y="11002"/>
                      <a:pt x="12679" y="10476"/>
                    </a:cubicBezTo>
                    <a:cubicBezTo>
                      <a:pt x="12679" y="10476"/>
                      <a:pt x="12199" y="9949"/>
                      <a:pt x="12199" y="9949"/>
                    </a:cubicBezTo>
                    <a:cubicBezTo>
                      <a:pt x="11719" y="10476"/>
                      <a:pt x="10759" y="11529"/>
                      <a:pt x="10279" y="12056"/>
                    </a:cubicBezTo>
                    <a:cubicBezTo>
                      <a:pt x="10759" y="12056"/>
                      <a:pt x="10759" y="12056"/>
                      <a:pt x="10759" y="12583"/>
                    </a:cubicBezTo>
                    <a:cubicBezTo>
                      <a:pt x="10759" y="11529"/>
                      <a:pt x="11239" y="11002"/>
                      <a:pt x="11239" y="10476"/>
                    </a:cubicBezTo>
                    <a:cubicBezTo>
                      <a:pt x="11239" y="9949"/>
                      <a:pt x="10759" y="9949"/>
                      <a:pt x="10759" y="9949"/>
                    </a:cubicBezTo>
                    <a:cubicBezTo>
                      <a:pt x="9799" y="11002"/>
                      <a:pt x="9799" y="11529"/>
                      <a:pt x="9319" y="12583"/>
                    </a:cubicBezTo>
                    <a:cubicBezTo>
                      <a:pt x="9319" y="12583"/>
                      <a:pt x="9799" y="13110"/>
                      <a:pt x="9799" y="13110"/>
                    </a:cubicBezTo>
                    <a:cubicBezTo>
                      <a:pt x="10279" y="11529"/>
                      <a:pt x="10279" y="10476"/>
                      <a:pt x="10279" y="8895"/>
                    </a:cubicBezTo>
                    <a:cubicBezTo>
                      <a:pt x="10279" y="8368"/>
                      <a:pt x="9319" y="8368"/>
                      <a:pt x="9799" y="889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2" name="Freeform 38"/>
              <p:cNvSpPr/>
              <p:nvPr/>
            </p:nvSpPr>
            <p:spPr>
              <a:xfrm>
                <a:off x="1675547" y="2263096"/>
                <a:ext cx="253687" cy="2460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9" h="19237" extrusionOk="0">
                    <a:moveTo>
                      <a:pt x="13440" y="709"/>
                    </a:moveTo>
                    <a:cubicBezTo>
                      <a:pt x="9016" y="-1158"/>
                      <a:pt x="1990" y="709"/>
                      <a:pt x="428" y="5775"/>
                    </a:cubicBezTo>
                    <a:cubicBezTo>
                      <a:pt x="-1133" y="10842"/>
                      <a:pt x="1730" y="16975"/>
                      <a:pt x="6414" y="18842"/>
                    </a:cubicBezTo>
                    <a:cubicBezTo>
                      <a:pt x="11098" y="20442"/>
                      <a:pt x="17865" y="16975"/>
                      <a:pt x="19166" y="12175"/>
                    </a:cubicBezTo>
                    <a:cubicBezTo>
                      <a:pt x="20467" y="7109"/>
                      <a:pt x="16563" y="1242"/>
                      <a:pt x="11619" y="709"/>
                    </a:cubicBezTo>
                    <a:cubicBezTo>
                      <a:pt x="11359" y="709"/>
                      <a:pt x="11359" y="975"/>
                      <a:pt x="11359" y="975"/>
                    </a:cubicBezTo>
                    <a:cubicBezTo>
                      <a:pt x="16043" y="1775"/>
                      <a:pt x="19166" y="6309"/>
                      <a:pt x="18906" y="11109"/>
                    </a:cubicBezTo>
                    <a:cubicBezTo>
                      <a:pt x="18645" y="16175"/>
                      <a:pt x="12400" y="18842"/>
                      <a:pt x="7975" y="18842"/>
                    </a:cubicBezTo>
                    <a:cubicBezTo>
                      <a:pt x="3291" y="18575"/>
                      <a:pt x="168" y="12442"/>
                      <a:pt x="428" y="8175"/>
                    </a:cubicBezTo>
                    <a:cubicBezTo>
                      <a:pt x="428" y="2042"/>
                      <a:pt x="8236" y="-1158"/>
                      <a:pt x="13180" y="1242"/>
                    </a:cubicBezTo>
                    <a:cubicBezTo>
                      <a:pt x="13440" y="1242"/>
                      <a:pt x="13440" y="975"/>
                      <a:pt x="13440" y="7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3" name="Freeform 39"/>
              <p:cNvSpPr/>
              <p:nvPr/>
            </p:nvSpPr>
            <p:spPr>
              <a:xfrm>
                <a:off x="1694482" y="2263425"/>
                <a:ext cx="192703" cy="2321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95" h="20747" extrusionOk="0">
                    <a:moveTo>
                      <a:pt x="10315" y="228"/>
                    </a:moveTo>
                    <a:cubicBezTo>
                      <a:pt x="9982" y="2966"/>
                      <a:pt x="6659" y="3575"/>
                      <a:pt x="4333" y="4487"/>
                    </a:cubicBezTo>
                    <a:cubicBezTo>
                      <a:pt x="2672" y="5096"/>
                      <a:pt x="1675" y="6009"/>
                      <a:pt x="1010" y="7530"/>
                    </a:cubicBezTo>
                    <a:cubicBezTo>
                      <a:pt x="-1316" y="10572"/>
                      <a:pt x="1675" y="10268"/>
                      <a:pt x="4001" y="9659"/>
                    </a:cubicBezTo>
                    <a:cubicBezTo>
                      <a:pt x="4333" y="9355"/>
                      <a:pt x="4998" y="9355"/>
                      <a:pt x="5330" y="9963"/>
                    </a:cubicBezTo>
                    <a:cubicBezTo>
                      <a:pt x="4666" y="10268"/>
                      <a:pt x="3336" y="9963"/>
                      <a:pt x="2672" y="9963"/>
                    </a:cubicBezTo>
                    <a:cubicBezTo>
                      <a:pt x="2007" y="9963"/>
                      <a:pt x="1675" y="10268"/>
                      <a:pt x="1010" y="10572"/>
                    </a:cubicBezTo>
                    <a:cubicBezTo>
                      <a:pt x="13" y="10876"/>
                      <a:pt x="-319" y="13006"/>
                      <a:pt x="346" y="13918"/>
                    </a:cubicBezTo>
                    <a:cubicBezTo>
                      <a:pt x="1342" y="15439"/>
                      <a:pt x="2672" y="16048"/>
                      <a:pt x="4333" y="16656"/>
                    </a:cubicBezTo>
                    <a:cubicBezTo>
                      <a:pt x="6992" y="17265"/>
                      <a:pt x="7656" y="20003"/>
                      <a:pt x="10315" y="20611"/>
                    </a:cubicBezTo>
                    <a:cubicBezTo>
                      <a:pt x="12973" y="21524"/>
                      <a:pt x="11976" y="17569"/>
                      <a:pt x="11644" y="16352"/>
                    </a:cubicBezTo>
                    <a:cubicBezTo>
                      <a:pt x="11312" y="14831"/>
                      <a:pt x="11312" y="13918"/>
                      <a:pt x="11644" y="12397"/>
                    </a:cubicBezTo>
                    <a:cubicBezTo>
                      <a:pt x="11976" y="11789"/>
                      <a:pt x="11976" y="11789"/>
                      <a:pt x="11644" y="11180"/>
                    </a:cubicBezTo>
                    <a:cubicBezTo>
                      <a:pt x="11312" y="10572"/>
                      <a:pt x="9650" y="8442"/>
                      <a:pt x="11644" y="9659"/>
                    </a:cubicBezTo>
                    <a:cubicBezTo>
                      <a:pt x="12641" y="9963"/>
                      <a:pt x="13306" y="10572"/>
                      <a:pt x="14302" y="10876"/>
                    </a:cubicBezTo>
                    <a:cubicBezTo>
                      <a:pt x="14635" y="11180"/>
                      <a:pt x="15299" y="11789"/>
                      <a:pt x="15964" y="11485"/>
                    </a:cubicBezTo>
                    <a:cubicBezTo>
                      <a:pt x="17626" y="10876"/>
                      <a:pt x="14302" y="7834"/>
                      <a:pt x="17626" y="8442"/>
                    </a:cubicBezTo>
                    <a:cubicBezTo>
                      <a:pt x="20284" y="9051"/>
                      <a:pt x="17626" y="3270"/>
                      <a:pt x="17293" y="2662"/>
                    </a:cubicBezTo>
                    <a:cubicBezTo>
                      <a:pt x="16961" y="2358"/>
                      <a:pt x="16629" y="2662"/>
                      <a:pt x="16961" y="2966"/>
                    </a:cubicBezTo>
                    <a:cubicBezTo>
                      <a:pt x="17626" y="3879"/>
                      <a:pt x="17626" y="5096"/>
                      <a:pt x="17958" y="6313"/>
                    </a:cubicBezTo>
                    <a:cubicBezTo>
                      <a:pt x="18622" y="8138"/>
                      <a:pt x="17293" y="7530"/>
                      <a:pt x="16296" y="7834"/>
                    </a:cubicBezTo>
                    <a:cubicBezTo>
                      <a:pt x="15964" y="7834"/>
                      <a:pt x="15632" y="8138"/>
                      <a:pt x="15632" y="8138"/>
                    </a:cubicBezTo>
                    <a:cubicBezTo>
                      <a:pt x="15299" y="8747"/>
                      <a:pt x="15632" y="11180"/>
                      <a:pt x="14967" y="10876"/>
                    </a:cubicBezTo>
                    <a:cubicBezTo>
                      <a:pt x="14302" y="10572"/>
                      <a:pt x="10647" y="7530"/>
                      <a:pt x="9982" y="9355"/>
                    </a:cubicBezTo>
                    <a:cubicBezTo>
                      <a:pt x="9318" y="10572"/>
                      <a:pt x="11644" y="11485"/>
                      <a:pt x="10979" y="13006"/>
                    </a:cubicBezTo>
                    <a:cubicBezTo>
                      <a:pt x="10315" y="14831"/>
                      <a:pt x="11644" y="17265"/>
                      <a:pt x="11644" y="18786"/>
                    </a:cubicBezTo>
                    <a:cubicBezTo>
                      <a:pt x="11976" y="20003"/>
                      <a:pt x="10979" y="20611"/>
                      <a:pt x="8986" y="19699"/>
                    </a:cubicBezTo>
                    <a:cubicBezTo>
                      <a:pt x="7989" y="19394"/>
                      <a:pt x="7989" y="18786"/>
                      <a:pt x="7324" y="17873"/>
                    </a:cubicBezTo>
                    <a:cubicBezTo>
                      <a:pt x="6659" y="17265"/>
                      <a:pt x="5995" y="16656"/>
                      <a:pt x="4998" y="16352"/>
                    </a:cubicBezTo>
                    <a:cubicBezTo>
                      <a:pt x="4666" y="16352"/>
                      <a:pt x="4333" y="16048"/>
                      <a:pt x="3669" y="16048"/>
                    </a:cubicBezTo>
                    <a:cubicBezTo>
                      <a:pt x="3336" y="15744"/>
                      <a:pt x="3004" y="15439"/>
                      <a:pt x="2672" y="15439"/>
                    </a:cubicBezTo>
                    <a:cubicBezTo>
                      <a:pt x="346" y="14527"/>
                      <a:pt x="346" y="12701"/>
                      <a:pt x="2672" y="10268"/>
                    </a:cubicBezTo>
                    <a:cubicBezTo>
                      <a:pt x="4001" y="10268"/>
                      <a:pt x="4998" y="10572"/>
                      <a:pt x="5995" y="9963"/>
                    </a:cubicBezTo>
                    <a:cubicBezTo>
                      <a:pt x="5995" y="9963"/>
                      <a:pt x="6327" y="9963"/>
                      <a:pt x="5995" y="9659"/>
                    </a:cubicBezTo>
                    <a:cubicBezTo>
                      <a:pt x="5995" y="9051"/>
                      <a:pt x="5662" y="8747"/>
                      <a:pt x="4998" y="8747"/>
                    </a:cubicBezTo>
                    <a:cubicBezTo>
                      <a:pt x="4001" y="9051"/>
                      <a:pt x="3004" y="9355"/>
                      <a:pt x="2339" y="9659"/>
                    </a:cubicBezTo>
                    <a:cubicBezTo>
                      <a:pt x="-984" y="10572"/>
                      <a:pt x="2007" y="6313"/>
                      <a:pt x="2672" y="5704"/>
                    </a:cubicBezTo>
                    <a:cubicBezTo>
                      <a:pt x="4998" y="3575"/>
                      <a:pt x="10315" y="4183"/>
                      <a:pt x="10647" y="228"/>
                    </a:cubicBezTo>
                    <a:cubicBezTo>
                      <a:pt x="10647" y="-76"/>
                      <a:pt x="10315" y="-76"/>
                      <a:pt x="10315" y="22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4" name="Freeform 40"/>
              <p:cNvSpPr/>
              <p:nvPr/>
            </p:nvSpPr>
            <p:spPr>
              <a:xfrm>
                <a:off x="1699666" y="2378064"/>
                <a:ext cx="23375" cy="38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37" h="20546" extrusionOk="0">
                    <a:moveTo>
                      <a:pt x="3818" y="16200"/>
                    </a:moveTo>
                    <a:cubicBezTo>
                      <a:pt x="3818" y="16200"/>
                      <a:pt x="1118" y="18000"/>
                      <a:pt x="1118" y="18000"/>
                    </a:cubicBezTo>
                    <a:cubicBezTo>
                      <a:pt x="1118" y="18000"/>
                      <a:pt x="3818" y="19800"/>
                      <a:pt x="3818" y="19800"/>
                    </a:cubicBezTo>
                    <a:cubicBezTo>
                      <a:pt x="6518" y="14400"/>
                      <a:pt x="9218" y="7200"/>
                      <a:pt x="17318" y="1800"/>
                    </a:cubicBezTo>
                    <a:cubicBezTo>
                      <a:pt x="20018" y="1800"/>
                      <a:pt x="17318" y="0"/>
                      <a:pt x="14618" y="0"/>
                    </a:cubicBezTo>
                    <a:cubicBezTo>
                      <a:pt x="6518" y="5400"/>
                      <a:pt x="3818" y="12600"/>
                      <a:pt x="1118" y="18000"/>
                    </a:cubicBezTo>
                    <a:cubicBezTo>
                      <a:pt x="-1582" y="19800"/>
                      <a:pt x="1118" y="21600"/>
                      <a:pt x="3818" y="19800"/>
                    </a:cubicBezTo>
                    <a:cubicBezTo>
                      <a:pt x="3818" y="19800"/>
                      <a:pt x="3818" y="18000"/>
                      <a:pt x="6518" y="18000"/>
                    </a:cubicBezTo>
                    <a:cubicBezTo>
                      <a:pt x="6518" y="16200"/>
                      <a:pt x="3818" y="14400"/>
                      <a:pt x="3818" y="1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5" name="Freeform 41"/>
              <p:cNvSpPr/>
              <p:nvPr/>
            </p:nvSpPr>
            <p:spPr>
              <a:xfrm>
                <a:off x="1704805" y="2378918"/>
                <a:ext cx="30957" cy="50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0" extrusionOk="0">
                    <a:moveTo>
                      <a:pt x="4800" y="21240"/>
                    </a:moveTo>
                    <a:cubicBezTo>
                      <a:pt x="9600" y="14040"/>
                      <a:pt x="16800" y="8280"/>
                      <a:pt x="21600" y="1080"/>
                    </a:cubicBezTo>
                    <a:cubicBezTo>
                      <a:pt x="21600" y="-360"/>
                      <a:pt x="19200" y="-360"/>
                      <a:pt x="19200" y="1080"/>
                    </a:cubicBezTo>
                    <a:cubicBezTo>
                      <a:pt x="14400" y="6840"/>
                      <a:pt x="7200" y="14040"/>
                      <a:pt x="0" y="19800"/>
                    </a:cubicBezTo>
                    <a:cubicBezTo>
                      <a:pt x="0" y="21240"/>
                      <a:pt x="2400" y="21240"/>
                      <a:pt x="4800" y="212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6" name="Freeform 42"/>
              <p:cNvSpPr/>
              <p:nvPr/>
            </p:nvSpPr>
            <p:spPr>
              <a:xfrm>
                <a:off x="1710342" y="2378064"/>
                <a:ext cx="33081" cy="511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59" h="21600" extrusionOk="0">
                    <a:moveTo>
                      <a:pt x="2777" y="21600"/>
                    </a:moveTo>
                    <a:cubicBezTo>
                      <a:pt x="2777" y="20160"/>
                      <a:pt x="4741" y="18720"/>
                      <a:pt x="6705" y="17280"/>
                    </a:cubicBezTo>
                    <a:cubicBezTo>
                      <a:pt x="8668" y="15840"/>
                      <a:pt x="8668" y="12960"/>
                      <a:pt x="10632" y="11520"/>
                    </a:cubicBezTo>
                    <a:cubicBezTo>
                      <a:pt x="12595" y="8640"/>
                      <a:pt x="14559" y="7200"/>
                      <a:pt x="14559" y="5760"/>
                    </a:cubicBezTo>
                    <a:cubicBezTo>
                      <a:pt x="16523" y="4320"/>
                      <a:pt x="16523" y="2880"/>
                      <a:pt x="18486" y="1440"/>
                    </a:cubicBezTo>
                    <a:cubicBezTo>
                      <a:pt x="18486" y="1440"/>
                      <a:pt x="18486" y="1440"/>
                      <a:pt x="16523" y="1440"/>
                    </a:cubicBezTo>
                    <a:cubicBezTo>
                      <a:pt x="16523" y="0"/>
                      <a:pt x="16523" y="0"/>
                      <a:pt x="16523" y="1440"/>
                    </a:cubicBezTo>
                    <a:cubicBezTo>
                      <a:pt x="16523" y="2880"/>
                      <a:pt x="18486" y="2880"/>
                      <a:pt x="18486" y="1440"/>
                    </a:cubicBezTo>
                    <a:cubicBezTo>
                      <a:pt x="18486" y="1440"/>
                      <a:pt x="20450" y="0"/>
                      <a:pt x="18486" y="0"/>
                    </a:cubicBezTo>
                    <a:cubicBezTo>
                      <a:pt x="18486" y="0"/>
                      <a:pt x="18486" y="0"/>
                      <a:pt x="16523" y="0"/>
                    </a:cubicBezTo>
                    <a:cubicBezTo>
                      <a:pt x="14559" y="1440"/>
                      <a:pt x="12595" y="5760"/>
                      <a:pt x="10632" y="8640"/>
                    </a:cubicBezTo>
                    <a:cubicBezTo>
                      <a:pt x="8668" y="10080"/>
                      <a:pt x="6705" y="11520"/>
                      <a:pt x="6705" y="12960"/>
                    </a:cubicBezTo>
                    <a:cubicBezTo>
                      <a:pt x="4741" y="14400"/>
                      <a:pt x="2777" y="18720"/>
                      <a:pt x="814" y="20160"/>
                    </a:cubicBezTo>
                    <a:cubicBezTo>
                      <a:pt x="-1150" y="20160"/>
                      <a:pt x="814" y="21600"/>
                      <a:pt x="277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7" name="Freeform 43"/>
              <p:cNvSpPr/>
              <p:nvPr/>
            </p:nvSpPr>
            <p:spPr>
              <a:xfrm>
                <a:off x="1717901" y="2375352"/>
                <a:ext cx="34530" cy="59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97" extrusionOk="0">
                    <a:moveTo>
                      <a:pt x="2160" y="20100"/>
                    </a:moveTo>
                    <a:cubicBezTo>
                      <a:pt x="8640" y="12900"/>
                      <a:pt x="17280" y="8100"/>
                      <a:pt x="21600" y="900"/>
                    </a:cubicBezTo>
                    <a:cubicBezTo>
                      <a:pt x="21600" y="-300"/>
                      <a:pt x="19440" y="-300"/>
                      <a:pt x="17280" y="900"/>
                    </a:cubicBezTo>
                    <a:cubicBezTo>
                      <a:pt x="12960" y="6900"/>
                      <a:pt x="4320" y="12900"/>
                      <a:pt x="0" y="18900"/>
                    </a:cubicBezTo>
                    <a:cubicBezTo>
                      <a:pt x="0" y="20100"/>
                      <a:pt x="2160" y="21300"/>
                      <a:pt x="2160" y="201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8" name="Freeform 44"/>
              <p:cNvSpPr/>
              <p:nvPr/>
            </p:nvSpPr>
            <p:spPr>
              <a:xfrm>
                <a:off x="1725045" y="2379961"/>
                <a:ext cx="34529" cy="49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0" extrusionOk="0">
                    <a:moveTo>
                      <a:pt x="4320" y="20800"/>
                    </a:moveTo>
                    <a:cubicBezTo>
                      <a:pt x="8640" y="13600"/>
                      <a:pt x="15120" y="7840"/>
                      <a:pt x="21600" y="640"/>
                    </a:cubicBezTo>
                    <a:cubicBezTo>
                      <a:pt x="21600" y="640"/>
                      <a:pt x="19440" y="-800"/>
                      <a:pt x="17280" y="640"/>
                    </a:cubicBezTo>
                    <a:cubicBezTo>
                      <a:pt x="12960" y="6400"/>
                      <a:pt x="6480" y="13600"/>
                      <a:pt x="0" y="19360"/>
                    </a:cubicBezTo>
                    <a:cubicBezTo>
                      <a:pt x="0" y="20800"/>
                      <a:pt x="2160" y="20800"/>
                      <a:pt x="4320" y="20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79" name="Freeform 45"/>
              <p:cNvSpPr/>
              <p:nvPr/>
            </p:nvSpPr>
            <p:spPr>
              <a:xfrm>
                <a:off x="1732189" y="2374493"/>
                <a:ext cx="38506" cy="64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1600" extrusionOk="0">
                    <a:moveTo>
                      <a:pt x="3600" y="21600"/>
                    </a:moveTo>
                    <a:cubicBezTo>
                      <a:pt x="5400" y="13642"/>
                      <a:pt x="12600" y="6821"/>
                      <a:pt x="19800" y="1137"/>
                    </a:cubicBezTo>
                    <a:cubicBezTo>
                      <a:pt x="21600" y="1137"/>
                      <a:pt x="19800" y="0"/>
                      <a:pt x="18000" y="0"/>
                    </a:cubicBezTo>
                    <a:cubicBezTo>
                      <a:pt x="10800" y="6821"/>
                      <a:pt x="3600" y="13642"/>
                      <a:pt x="0" y="20463"/>
                    </a:cubicBezTo>
                    <a:cubicBezTo>
                      <a:pt x="0" y="21600"/>
                      <a:pt x="1800" y="21600"/>
                      <a:pt x="36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0" name="Freeform 46"/>
              <p:cNvSpPr/>
              <p:nvPr/>
            </p:nvSpPr>
            <p:spPr>
              <a:xfrm>
                <a:off x="1738142" y="2385208"/>
                <a:ext cx="39173" cy="587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04" h="20897" extrusionOk="0">
                    <a:moveTo>
                      <a:pt x="1800" y="20400"/>
                    </a:moveTo>
                    <a:cubicBezTo>
                      <a:pt x="7200" y="14400"/>
                      <a:pt x="12600" y="7200"/>
                      <a:pt x="19800" y="1200"/>
                    </a:cubicBezTo>
                    <a:cubicBezTo>
                      <a:pt x="21600" y="0"/>
                      <a:pt x="18000" y="0"/>
                      <a:pt x="18000" y="0"/>
                    </a:cubicBezTo>
                    <a:cubicBezTo>
                      <a:pt x="10800" y="6000"/>
                      <a:pt x="5400" y="13200"/>
                      <a:pt x="0" y="19200"/>
                    </a:cubicBezTo>
                    <a:cubicBezTo>
                      <a:pt x="0" y="20400"/>
                      <a:pt x="1800" y="21600"/>
                      <a:pt x="1800" y="20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1" name="Freeform 47"/>
              <p:cNvSpPr/>
              <p:nvPr/>
            </p:nvSpPr>
            <p:spPr>
              <a:xfrm>
                <a:off x="1748858" y="2391161"/>
                <a:ext cx="30957" cy="52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09" extrusionOk="0">
                    <a:moveTo>
                      <a:pt x="2400" y="20250"/>
                    </a:moveTo>
                    <a:cubicBezTo>
                      <a:pt x="7200" y="13500"/>
                      <a:pt x="14400" y="6750"/>
                      <a:pt x="21600" y="1350"/>
                    </a:cubicBezTo>
                    <a:cubicBezTo>
                      <a:pt x="21600" y="0"/>
                      <a:pt x="19200" y="0"/>
                      <a:pt x="16800" y="0"/>
                    </a:cubicBezTo>
                    <a:cubicBezTo>
                      <a:pt x="12000" y="6750"/>
                      <a:pt x="4800" y="12150"/>
                      <a:pt x="0" y="18900"/>
                    </a:cubicBezTo>
                    <a:cubicBezTo>
                      <a:pt x="0" y="20250"/>
                      <a:pt x="2400" y="21600"/>
                      <a:pt x="2400" y="2025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2" name="Freeform 48"/>
              <p:cNvSpPr/>
              <p:nvPr/>
            </p:nvSpPr>
            <p:spPr>
              <a:xfrm>
                <a:off x="1756001" y="2403887"/>
                <a:ext cx="27386" cy="563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56" extrusionOk="0">
                    <a:moveTo>
                      <a:pt x="2700" y="20856"/>
                    </a:moveTo>
                    <a:cubicBezTo>
                      <a:pt x="8100" y="13232"/>
                      <a:pt x="16200" y="8150"/>
                      <a:pt x="21600" y="1797"/>
                    </a:cubicBezTo>
                    <a:cubicBezTo>
                      <a:pt x="21600" y="527"/>
                      <a:pt x="18900" y="-744"/>
                      <a:pt x="18900" y="527"/>
                    </a:cubicBezTo>
                    <a:cubicBezTo>
                      <a:pt x="10800" y="6880"/>
                      <a:pt x="5400" y="13232"/>
                      <a:pt x="0" y="19585"/>
                    </a:cubicBezTo>
                    <a:cubicBezTo>
                      <a:pt x="0" y="20856"/>
                      <a:pt x="2700" y="20856"/>
                      <a:pt x="2700" y="208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3" name="Freeform 49"/>
              <p:cNvSpPr/>
              <p:nvPr/>
            </p:nvSpPr>
            <p:spPr>
              <a:xfrm>
                <a:off x="1761955" y="2403887"/>
                <a:ext cx="28480" cy="54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72" h="20111" extrusionOk="0">
                    <a:moveTo>
                      <a:pt x="4800" y="19585"/>
                    </a:moveTo>
                    <a:cubicBezTo>
                      <a:pt x="9600" y="13232"/>
                      <a:pt x="14400" y="6880"/>
                      <a:pt x="19200" y="1797"/>
                    </a:cubicBezTo>
                    <a:cubicBezTo>
                      <a:pt x="21600" y="527"/>
                      <a:pt x="16800" y="-744"/>
                      <a:pt x="16800" y="527"/>
                    </a:cubicBezTo>
                    <a:cubicBezTo>
                      <a:pt x="12000" y="6880"/>
                      <a:pt x="7200" y="13232"/>
                      <a:pt x="0" y="18315"/>
                    </a:cubicBezTo>
                    <a:cubicBezTo>
                      <a:pt x="0" y="19585"/>
                      <a:pt x="2400" y="20856"/>
                      <a:pt x="4800" y="195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4" name="Freeform 50"/>
              <p:cNvSpPr/>
              <p:nvPr/>
            </p:nvSpPr>
            <p:spPr>
              <a:xfrm>
                <a:off x="1772670" y="2409871"/>
                <a:ext cx="23814" cy="697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86" extrusionOk="0">
                    <a:moveTo>
                      <a:pt x="6171" y="20314"/>
                    </a:moveTo>
                    <a:cubicBezTo>
                      <a:pt x="6171" y="13114"/>
                      <a:pt x="18514" y="7972"/>
                      <a:pt x="21600" y="772"/>
                    </a:cubicBezTo>
                    <a:cubicBezTo>
                      <a:pt x="21600" y="-257"/>
                      <a:pt x="15429" y="-257"/>
                      <a:pt x="15429" y="772"/>
                    </a:cubicBezTo>
                    <a:cubicBezTo>
                      <a:pt x="12343" y="6943"/>
                      <a:pt x="3086" y="13114"/>
                      <a:pt x="0" y="20314"/>
                    </a:cubicBezTo>
                    <a:cubicBezTo>
                      <a:pt x="0" y="21343"/>
                      <a:pt x="6171" y="21343"/>
                      <a:pt x="6171" y="203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5" name="Freeform 51"/>
              <p:cNvSpPr/>
              <p:nvPr/>
            </p:nvSpPr>
            <p:spPr>
              <a:xfrm>
                <a:off x="1776242" y="2433686"/>
                <a:ext cx="20242" cy="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80" extrusionOk="0">
                    <a:moveTo>
                      <a:pt x="3600" y="19800"/>
                    </a:moveTo>
                    <a:cubicBezTo>
                      <a:pt x="7200" y="14040"/>
                      <a:pt x="18000" y="8280"/>
                      <a:pt x="21600" y="1080"/>
                    </a:cubicBezTo>
                    <a:cubicBezTo>
                      <a:pt x="21600" y="-360"/>
                      <a:pt x="14400" y="-360"/>
                      <a:pt x="14400" y="1080"/>
                    </a:cubicBezTo>
                    <a:cubicBezTo>
                      <a:pt x="10800" y="6840"/>
                      <a:pt x="3600" y="12600"/>
                      <a:pt x="0" y="19800"/>
                    </a:cubicBezTo>
                    <a:cubicBezTo>
                      <a:pt x="0" y="21240"/>
                      <a:pt x="3600" y="21240"/>
                      <a:pt x="3600" y="19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6" name="Freeform 52"/>
              <p:cNvSpPr/>
              <p:nvPr/>
            </p:nvSpPr>
            <p:spPr>
              <a:xfrm>
                <a:off x="1787847" y="2439637"/>
                <a:ext cx="12701" cy="45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712" h="20829" extrusionOk="0">
                    <a:moveTo>
                      <a:pt x="6912" y="19671"/>
                    </a:moveTo>
                    <a:cubicBezTo>
                      <a:pt x="6912" y="13500"/>
                      <a:pt x="12312" y="7328"/>
                      <a:pt x="17712" y="1157"/>
                    </a:cubicBezTo>
                    <a:cubicBezTo>
                      <a:pt x="17712" y="-386"/>
                      <a:pt x="12312" y="-386"/>
                      <a:pt x="6912" y="1157"/>
                    </a:cubicBezTo>
                    <a:cubicBezTo>
                      <a:pt x="1512" y="7328"/>
                      <a:pt x="1512" y="13500"/>
                      <a:pt x="1512" y="19671"/>
                    </a:cubicBezTo>
                    <a:cubicBezTo>
                      <a:pt x="-3888" y="21214"/>
                      <a:pt x="6912" y="21214"/>
                      <a:pt x="6912" y="196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7" name="Freeform 53"/>
              <p:cNvSpPr/>
              <p:nvPr/>
            </p:nvSpPr>
            <p:spPr>
              <a:xfrm>
                <a:off x="1790133" y="2443211"/>
                <a:ext cx="12701" cy="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80" extrusionOk="0">
                    <a:moveTo>
                      <a:pt x="21600" y="19800"/>
                    </a:moveTo>
                    <a:cubicBezTo>
                      <a:pt x="21600" y="14040"/>
                      <a:pt x="21600" y="6840"/>
                      <a:pt x="21600" y="1080"/>
                    </a:cubicBezTo>
                    <a:cubicBezTo>
                      <a:pt x="21600" y="-360"/>
                      <a:pt x="10800" y="-360"/>
                      <a:pt x="10800" y="1080"/>
                    </a:cubicBezTo>
                    <a:cubicBezTo>
                      <a:pt x="0" y="6840"/>
                      <a:pt x="0" y="14040"/>
                      <a:pt x="0" y="19800"/>
                    </a:cubicBezTo>
                    <a:cubicBezTo>
                      <a:pt x="0" y="21240"/>
                      <a:pt x="21600" y="21240"/>
                      <a:pt x="21600" y="19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8" name="Freeform 54"/>
              <p:cNvSpPr/>
              <p:nvPr/>
            </p:nvSpPr>
            <p:spPr>
              <a:xfrm>
                <a:off x="1797585" y="2445930"/>
                <a:ext cx="12701" cy="45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00" h="20696" extrusionOk="0">
                    <a:moveTo>
                      <a:pt x="14400" y="20057"/>
                    </a:moveTo>
                    <a:cubicBezTo>
                      <a:pt x="21600" y="13886"/>
                      <a:pt x="14400" y="6171"/>
                      <a:pt x="14400" y="0"/>
                    </a:cubicBezTo>
                    <a:cubicBezTo>
                      <a:pt x="14400" y="0"/>
                      <a:pt x="7200" y="0"/>
                      <a:pt x="7200" y="0"/>
                    </a:cubicBezTo>
                    <a:cubicBezTo>
                      <a:pt x="7200" y="6171"/>
                      <a:pt x="7200" y="13886"/>
                      <a:pt x="0" y="18514"/>
                    </a:cubicBezTo>
                    <a:cubicBezTo>
                      <a:pt x="0" y="20057"/>
                      <a:pt x="7200" y="21600"/>
                      <a:pt x="14400" y="200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89" name="Freeform 55"/>
              <p:cNvSpPr/>
              <p:nvPr/>
            </p:nvSpPr>
            <p:spPr>
              <a:xfrm>
                <a:off x="1800253" y="2433684"/>
                <a:ext cx="12701" cy="459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29" extrusionOk="0">
                    <a:moveTo>
                      <a:pt x="21600" y="19671"/>
                    </a:moveTo>
                    <a:cubicBezTo>
                      <a:pt x="21600" y="13500"/>
                      <a:pt x="21600" y="7328"/>
                      <a:pt x="21600" y="1157"/>
                    </a:cubicBezTo>
                    <a:cubicBezTo>
                      <a:pt x="21600" y="-386"/>
                      <a:pt x="0" y="-386"/>
                      <a:pt x="0" y="1157"/>
                    </a:cubicBezTo>
                    <a:cubicBezTo>
                      <a:pt x="0" y="7328"/>
                      <a:pt x="0" y="13500"/>
                      <a:pt x="0" y="19671"/>
                    </a:cubicBezTo>
                    <a:cubicBezTo>
                      <a:pt x="0" y="21214"/>
                      <a:pt x="21600" y="21214"/>
                      <a:pt x="21600" y="196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0" name="Freeform 56"/>
              <p:cNvSpPr/>
              <p:nvPr/>
            </p:nvSpPr>
            <p:spPr>
              <a:xfrm>
                <a:off x="1701233" y="2326868"/>
                <a:ext cx="32506" cy="404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1600" extrusionOk="0">
                    <a:moveTo>
                      <a:pt x="2160" y="21600"/>
                    </a:moveTo>
                    <a:cubicBezTo>
                      <a:pt x="8640" y="14400"/>
                      <a:pt x="12960" y="7200"/>
                      <a:pt x="19440" y="1800"/>
                    </a:cubicBezTo>
                    <a:cubicBezTo>
                      <a:pt x="21600" y="1800"/>
                      <a:pt x="19440" y="0"/>
                      <a:pt x="17280" y="0"/>
                    </a:cubicBezTo>
                    <a:cubicBezTo>
                      <a:pt x="10800" y="5400"/>
                      <a:pt x="6480" y="12600"/>
                      <a:pt x="0" y="19800"/>
                    </a:cubicBezTo>
                    <a:cubicBezTo>
                      <a:pt x="0" y="19800"/>
                      <a:pt x="2160" y="21600"/>
                      <a:pt x="216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1" name="Freeform 57"/>
              <p:cNvSpPr/>
              <p:nvPr/>
            </p:nvSpPr>
            <p:spPr>
              <a:xfrm>
                <a:off x="1704805" y="2326868"/>
                <a:ext cx="34944" cy="3963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50" h="21150" extrusionOk="0">
                    <a:moveTo>
                      <a:pt x="3927" y="19800"/>
                    </a:moveTo>
                    <a:cubicBezTo>
                      <a:pt x="5891" y="12600"/>
                      <a:pt x="13745" y="7200"/>
                      <a:pt x="19636" y="1800"/>
                    </a:cubicBezTo>
                    <a:cubicBezTo>
                      <a:pt x="21600" y="1800"/>
                      <a:pt x="19636" y="0"/>
                      <a:pt x="17673" y="0"/>
                    </a:cubicBezTo>
                    <a:cubicBezTo>
                      <a:pt x="11782" y="5400"/>
                      <a:pt x="3927" y="12600"/>
                      <a:pt x="0" y="19800"/>
                    </a:cubicBezTo>
                    <a:cubicBezTo>
                      <a:pt x="0" y="21600"/>
                      <a:pt x="1964" y="21600"/>
                      <a:pt x="3927" y="19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2" name="Freeform 58"/>
              <p:cNvSpPr/>
              <p:nvPr/>
            </p:nvSpPr>
            <p:spPr>
              <a:xfrm>
                <a:off x="1725045" y="2326868"/>
                <a:ext cx="27386" cy="3452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10800" y="15120"/>
                      <a:pt x="16200" y="8640"/>
                      <a:pt x="21600" y="2160"/>
                    </a:cubicBezTo>
                    <a:cubicBezTo>
                      <a:pt x="21600" y="0"/>
                      <a:pt x="18900" y="0"/>
                      <a:pt x="18900" y="0"/>
                    </a:cubicBezTo>
                    <a:cubicBezTo>
                      <a:pt x="13500" y="6480"/>
                      <a:pt x="8100" y="12960"/>
                      <a:pt x="0" y="19440"/>
                    </a:cubicBezTo>
                    <a:cubicBezTo>
                      <a:pt x="0" y="21600"/>
                      <a:pt x="2700" y="21600"/>
                      <a:pt x="54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3" name="Freeform 59"/>
              <p:cNvSpPr/>
              <p:nvPr/>
            </p:nvSpPr>
            <p:spPr>
              <a:xfrm>
                <a:off x="1725045" y="2326868"/>
                <a:ext cx="28943" cy="361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4" h="20509" extrusionOk="0">
                    <a:moveTo>
                      <a:pt x="4800" y="19636"/>
                    </a:moveTo>
                    <a:cubicBezTo>
                      <a:pt x="7200" y="13745"/>
                      <a:pt x="14400" y="7855"/>
                      <a:pt x="19200" y="1964"/>
                    </a:cubicBezTo>
                    <a:cubicBezTo>
                      <a:pt x="21600" y="1964"/>
                      <a:pt x="19200" y="0"/>
                      <a:pt x="16800" y="0"/>
                    </a:cubicBezTo>
                    <a:cubicBezTo>
                      <a:pt x="12000" y="5891"/>
                      <a:pt x="4800" y="11782"/>
                      <a:pt x="0" y="19636"/>
                    </a:cubicBezTo>
                    <a:cubicBezTo>
                      <a:pt x="0" y="19636"/>
                      <a:pt x="2400" y="21600"/>
                      <a:pt x="4800" y="196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4" name="Freeform 60"/>
              <p:cNvSpPr/>
              <p:nvPr/>
            </p:nvSpPr>
            <p:spPr>
              <a:xfrm>
                <a:off x="1734165" y="2321648"/>
                <a:ext cx="36077" cy="36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50" h="20509" extrusionOk="0">
                    <a:moveTo>
                      <a:pt x="2546" y="20509"/>
                    </a:moveTo>
                    <a:cubicBezTo>
                      <a:pt x="9746" y="14618"/>
                      <a:pt x="15146" y="8727"/>
                      <a:pt x="18746" y="873"/>
                    </a:cubicBezTo>
                    <a:cubicBezTo>
                      <a:pt x="20546" y="873"/>
                      <a:pt x="16946" y="-1091"/>
                      <a:pt x="16946" y="873"/>
                    </a:cubicBezTo>
                    <a:cubicBezTo>
                      <a:pt x="13346" y="6764"/>
                      <a:pt x="7946" y="12654"/>
                      <a:pt x="746" y="16582"/>
                    </a:cubicBezTo>
                    <a:cubicBezTo>
                      <a:pt x="-1054" y="18545"/>
                      <a:pt x="746" y="20509"/>
                      <a:pt x="2546" y="205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5" name="Freeform 61"/>
              <p:cNvSpPr/>
              <p:nvPr/>
            </p:nvSpPr>
            <p:spPr>
              <a:xfrm>
                <a:off x="1748858" y="2335964"/>
                <a:ext cx="27385" cy="28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780" extrusionOk="0">
                    <a:moveTo>
                      <a:pt x="2700" y="18175"/>
                    </a:moveTo>
                    <a:cubicBezTo>
                      <a:pt x="10800" y="13855"/>
                      <a:pt x="16200" y="7375"/>
                      <a:pt x="21600" y="3055"/>
                    </a:cubicBezTo>
                    <a:cubicBezTo>
                      <a:pt x="21600" y="895"/>
                      <a:pt x="18900" y="-1265"/>
                      <a:pt x="18900" y="895"/>
                    </a:cubicBezTo>
                    <a:cubicBezTo>
                      <a:pt x="13500" y="7375"/>
                      <a:pt x="8100" y="11695"/>
                      <a:pt x="0" y="16015"/>
                    </a:cubicBezTo>
                    <a:cubicBezTo>
                      <a:pt x="0" y="16015"/>
                      <a:pt x="0" y="20335"/>
                      <a:pt x="2700" y="18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6" name="Freeform 62"/>
              <p:cNvSpPr/>
              <p:nvPr/>
            </p:nvSpPr>
            <p:spPr>
              <a:xfrm>
                <a:off x="1754395" y="2337583"/>
                <a:ext cx="32979" cy="349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9" h="20450" extrusionOk="0">
                    <a:moveTo>
                      <a:pt x="2777" y="19636"/>
                    </a:moveTo>
                    <a:cubicBezTo>
                      <a:pt x="8668" y="13745"/>
                      <a:pt x="12595" y="7855"/>
                      <a:pt x="18486" y="1964"/>
                    </a:cubicBezTo>
                    <a:cubicBezTo>
                      <a:pt x="20450" y="1964"/>
                      <a:pt x="18486" y="0"/>
                      <a:pt x="16523" y="0"/>
                    </a:cubicBezTo>
                    <a:cubicBezTo>
                      <a:pt x="10632" y="5891"/>
                      <a:pt x="6705" y="11782"/>
                      <a:pt x="814" y="17673"/>
                    </a:cubicBezTo>
                    <a:cubicBezTo>
                      <a:pt x="-1150" y="19636"/>
                      <a:pt x="814" y="21600"/>
                      <a:pt x="2777" y="196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7" name="Freeform 63"/>
              <p:cNvSpPr/>
              <p:nvPr/>
            </p:nvSpPr>
            <p:spPr>
              <a:xfrm>
                <a:off x="1757967" y="2349113"/>
                <a:ext cx="32979" cy="507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9" h="20018" extrusionOk="0">
                    <a:moveTo>
                      <a:pt x="2777" y="19459"/>
                    </a:moveTo>
                    <a:cubicBezTo>
                      <a:pt x="6705" y="14059"/>
                      <a:pt x="14559" y="7309"/>
                      <a:pt x="18486" y="1909"/>
                    </a:cubicBezTo>
                    <a:cubicBezTo>
                      <a:pt x="20450" y="559"/>
                      <a:pt x="18486" y="-791"/>
                      <a:pt x="16523" y="559"/>
                    </a:cubicBezTo>
                    <a:cubicBezTo>
                      <a:pt x="10632" y="7309"/>
                      <a:pt x="4741" y="12709"/>
                      <a:pt x="814" y="18109"/>
                    </a:cubicBezTo>
                    <a:cubicBezTo>
                      <a:pt x="-1150" y="19459"/>
                      <a:pt x="814" y="20809"/>
                      <a:pt x="2777" y="194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8" name="Freeform 64"/>
              <p:cNvSpPr/>
              <p:nvPr/>
            </p:nvSpPr>
            <p:spPr>
              <a:xfrm>
                <a:off x="1769098" y="2343035"/>
                <a:ext cx="32507" cy="60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0302" extrusionOk="0">
                    <a:moveTo>
                      <a:pt x="2160" y="19831"/>
                    </a:moveTo>
                    <a:cubicBezTo>
                      <a:pt x="8640" y="13010"/>
                      <a:pt x="12960" y="7326"/>
                      <a:pt x="19440" y="505"/>
                    </a:cubicBezTo>
                    <a:cubicBezTo>
                      <a:pt x="21600" y="505"/>
                      <a:pt x="19440" y="-632"/>
                      <a:pt x="17280" y="505"/>
                    </a:cubicBezTo>
                    <a:cubicBezTo>
                      <a:pt x="10800" y="6189"/>
                      <a:pt x="6480" y="13010"/>
                      <a:pt x="0" y="18694"/>
                    </a:cubicBezTo>
                    <a:cubicBezTo>
                      <a:pt x="0" y="19831"/>
                      <a:pt x="2160" y="20968"/>
                      <a:pt x="2160" y="1983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699" name="Freeform 65"/>
              <p:cNvSpPr/>
              <p:nvPr/>
            </p:nvSpPr>
            <p:spPr>
              <a:xfrm>
                <a:off x="1761989" y="2297904"/>
                <a:ext cx="32529" cy="456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36" h="20696" extrusionOk="0">
                    <a:moveTo>
                      <a:pt x="2513" y="20696"/>
                    </a:moveTo>
                    <a:cubicBezTo>
                      <a:pt x="6441" y="12982"/>
                      <a:pt x="12331" y="8353"/>
                      <a:pt x="18222" y="2182"/>
                    </a:cubicBezTo>
                    <a:cubicBezTo>
                      <a:pt x="20186" y="639"/>
                      <a:pt x="18222" y="-904"/>
                      <a:pt x="16259" y="639"/>
                    </a:cubicBezTo>
                    <a:cubicBezTo>
                      <a:pt x="10368" y="6810"/>
                      <a:pt x="2513" y="11439"/>
                      <a:pt x="550" y="19153"/>
                    </a:cubicBezTo>
                    <a:cubicBezTo>
                      <a:pt x="-1414" y="20696"/>
                      <a:pt x="2513" y="20696"/>
                      <a:pt x="2513" y="2069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0" name="Freeform 66"/>
              <p:cNvSpPr/>
              <p:nvPr/>
            </p:nvSpPr>
            <p:spPr>
              <a:xfrm>
                <a:off x="1757977" y="2291943"/>
                <a:ext cx="36531" cy="42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91" h="20627" extrusionOk="0">
                    <a:moveTo>
                      <a:pt x="2546" y="20627"/>
                    </a:moveTo>
                    <a:cubicBezTo>
                      <a:pt x="6146" y="13981"/>
                      <a:pt x="15146" y="8996"/>
                      <a:pt x="18746" y="2350"/>
                    </a:cubicBezTo>
                    <a:cubicBezTo>
                      <a:pt x="20546" y="689"/>
                      <a:pt x="18746" y="-973"/>
                      <a:pt x="16946" y="689"/>
                    </a:cubicBezTo>
                    <a:cubicBezTo>
                      <a:pt x="11546" y="7335"/>
                      <a:pt x="4346" y="12319"/>
                      <a:pt x="746" y="18965"/>
                    </a:cubicBezTo>
                    <a:cubicBezTo>
                      <a:pt x="-1054" y="20627"/>
                      <a:pt x="746" y="20627"/>
                      <a:pt x="2546" y="206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1" name="Freeform 67"/>
              <p:cNvSpPr/>
              <p:nvPr/>
            </p:nvSpPr>
            <p:spPr>
              <a:xfrm>
                <a:off x="1730570" y="2306627"/>
                <a:ext cx="31385" cy="32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35" h="20335" extrusionOk="0">
                    <a:moveTo>
                      <a:pt x="3055" y="19440"/>
                    </a:moveTo>
                    <a:cubicBezTo>
                      <a:pt x="7375" y="12960"/>
                      <a:pt x="13855" y="8640"/>
                      <a:pt x="20335" y="2160"/>
                    </a:cubicBezTo>
                    <a:cubicBezTo>
                      <a:pt x="20335" y="2160"/>
                      <a:pt x="18175" y="0"/>
                      <a:pt x="18175" y="0"/>
                    </a:cubicBezTo>
                    <a:cubicBezTo>
                      <a:pt x="11695" y="6480"/>
                      <a:pt x="5215" y="10800"/>
                      <a:pt x="895" y="17280"/>
                    </a:cubicBezTo>
                    <a:cubicBezTo>
                      <a:pt x="-1265" y="19440"/>
                      <a:pt x="895" y="21600"/>
                      <a:pt x="3055" y="194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2" name="Freeform 68"/>
              <p:cNvSpPr/>
              <p:nvPr/>
            </p:nvSpPr>
            <p:spPr>
              <a:xfrm>
                <a:off x="1754399" y="2282814"/>
                <a:ext cx="53212" cy="38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11" h="20546" extrusionOk="0">
                    <a:moveTo>
                      <a:pt x="1797" y="19800"/>
                    </a:moveTo>
                    <a:cubicBezTo>
                      <a:pt x="8150" y="14400"/>
                      <a:pt x="13232" y="9000"/>
                      <a:pt x="19585" y="3600"/>
                    </a:cubicBezTo>
                    <a:cubicBezTo>
                      <a:pt x="20856" y="1800"/>
                      <a:pt x="19585" y="0"/>
                      <a:pt x="18315" y="0"/>
                    </a:cubicBezTo>
                    <a:cubicBezTo>
                      <a:pt x="13232" y="7200"/>
                      <a:pt x="6880" y="12600"/>
                      <a:pt x="527" y="18000"/>
                    </a:cubicBezTo>
                    <a:cubicBezTo>
                      <a:pt x="-744" y="19800"/>
                      <a:pt x="527" y="21600"/>
                      <a:pt x="1797" y="19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3" name="Freeform 69"/>
              <p:cNvSpPr/>
              <p:nvPr/>
            </p:nvSpPr>
            <p:spPr>
              <a:xfrm>
                <a:off x="1778257" y="2261001"/>
                <a:ext cx="28942" cy="483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4" h="20396" extrusionOk="0">
                    <a:moveTo>
                      <a:pt x="3394" y="19316"/>
                    </a:moveTo>
                    <a:cubicBezTo>
                      <a:pt x="8194" y="13556"/>
                      <a:pt x="15394" y="7796"/>
                      <a:pt x="20194" y="2036"/>
                    </a:cubicBezTo>
                    <a:cubicBezTo>
                      <a:pt x="20194" y="596"/>
                      <a:pt x="17794" y="-844"/>
                      <a:pt x="17794" y="596"/>
                    </a:cubicBezTo>
                    <a:cubicBezTo>
                      <a:pt x="12994" y="7796"/>
                      <a:pt x="5794" y="13556"/>
                      <a:pt x="994" y="19316"/>
                    </a:cubicBezTo>
                    <a:cubicBezTo>
                      <a:pt x="-1406" y="20756"/>
                      <a:pt x="994" y="20756"/>
                      <a:pt x="3394" y="193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4" name="Freeform 70"/>
              <p:cNvSpPr/>
              <p:nvPr/>
            </p:nvSpPr>
            <p:spPr>
              <a:xfrm>
                <a:off x="1779814" y="2266996"/>
                <a:ext cx="29767" cy="685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40" extrusionOk="0">
                    <a:moveTo>
                      <a:pt x="16800" y="772"/>
                    </a:moveTo>
                    <a:cubicBezTo>
                      <a:pt x="16800" y="7972"/>
                      <a:pt x="7200" y="14143"/>
                      <a:pt x="0" y="19286"/>
                    </a:cubicBezTo>
                    <a:cubicBezTo>
                      <a:pt x="0" y="20314"/>
                      <a:pt x="2400" y="21343"/>
                      <a:pt x="2400" y="20314"/>
                    </a:cubicBezTo>
                    <a:cubicBezTo>
                      <a:pt x="12000" y="14143"/>
                      <a:pt x="21600" y="7972"/>
                      <a:pt x="21600" y="772"/>
                    </a:cubicBezTo>
                    <a:cubicBezTo>
                      <a:pt x="21600" y="-257"/>
                      <a:pt x="16800" y="-257"/>
                      <a:pt x="16800" y="7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5" name="Freeform 71"/>
              <p:cNvSpPr/>
              <p:nvPr/>
            </p:nvSpPr>
            <p:spPr>
              <a:xfrm>
                <a:off x="1783386" y="2266998"/>
                <a:ext cx="29766" cy="741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55" extrusionOk="0">
                    <a:moveTo>
                      <a:pt x="19200" y="737"/>
                    </a:moveTo>
                    <a:cubicBezTo>
                      <a:pt x="16800" y="7610"/>
                      <a:pt x="9600" y="14482"/>
                      <a:pt x="0" y="20373"/>
                    </a:cubicBezTo>
                    <a:cubicBezTo>
                      <a:pt x="0" y="21355"/>
                      <a:pt x="2400" y="21355"/>
                      <a:pt x="4800" y="21355"/>
                    </a:cubicBezTo>
                    <a:cubicBezTo>
                      <a:pt x="12000" y="14482"/>
                      <a:pt x="21600" y="8591"/>
                      <a:pt x="21600" y="737"/>
                    </a:cubicBezTo>
                    <a:cubicBezTo>
                      <a:pt x="21600" y="-245"/>
                      <a:pt x="19200" y="-245"/>
                      <a:pt x="19200" y="7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6" name="Freeform 72"/>
              <p:cNvSpPr/>
              <p:nvPr/>
            </p:nvSpPr>
            <p:spPr>
              <a:xfrm>
                <a:off x="1800055" y="2266146"/>
                <a:ext cx="22963" cy="678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600" extrusionOk="0">
                    <a:moveTo>
                      <a:pt x="18514" y="2160"/>
                    </a:moveTo>
                    <a:cubicBezTo>
                      <a:pt x="18514" y="2160"/>
                      <a:pt x="18514" y="1080"/>
                      <a:pt x="18514" y="1080"/>
                    </a:cubicBezTo>
                    <a:cubicBezTo>
                      <a:pt x="18514" y="1080"/>
                      <a:pt x="15429" y="1080"/>
                      <a:pt x="15429" y="1080"/>
                    </a:cubicBezTo>
                    <a:cubicBezTo>
                      <a:pt x="18514" y="2160"/>
                      <a:pt x="12343" y="7560"/>
                      <a:pt x="12343" y="9720"/>
                    </a:cubicBezTo>
                    <a:cubicBezTo>
                      <a:pt x="12343" y="11880"/>
                      <a:pt x="9257" y="14040"/>
                      <a:pt x="6171" y="15120"/>
                    </a:cubicBezTo>
                    <a:cubicBezTo>
                      <a:pt x="6171" y="16200"/>
                      <a:pt x="3086" y="17280"/>
                      <a:pt x="3086" y="18360"/>
                    </a:cubicBezTo>
                    <a:cubicBezTo>
                      <a:pt x="3086" y="18360"/>
                      <a:pt x="3086" y="19440"/>
                      <a:pt x="0" y="20520"/>
                    </a:cubicBezTo>
                    <a:cubicBezTo>
                      <a:pt x="0" y="20520"/>
                      <a:pt x="3086" y="20520"/>
                      <a:pt x="6171" y="19440"/>
                    </a:cubicBezTo>
                    <a:cubicBezTo>
                      <a:pt x="6171" y="19440"/>
                      <a:pt x="0" y="18360"/>
                      <a:pt x="0" y="19440"/>
                    </a:cubicBezTo>
                    <a:cubicBezTo>
                      <a:pt x="0" y="19440"/>
                      <a:pt x="0" y="20520"/>
                      <a:pt x="0" y="20520"/>
                    </a:cubicBezTo>
                    <a:cubicBezTo>
                      <a:pt x="0" y="21600"/>
                      <a:pt x="0" y="21600"/>
                      <a:pt x="3086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3086" y="21600"/>
                      <a:pt x="3086" y="21600"/>
                      <a:pt x="3086" y="21600"/>
                    </a:cubicBezTo>
                    <a:cubicBezTo>
                      <a:pt x="9257" y="19440"/>
                      <a:pt x="9257" y="17280"/>
                      <a:pt x="12343" y="15120"/>
                    </a:cubicBezTo>
                    <a:cubicBezTo>
                      <a:pt x="15429" y="11880"/>
                      <a:pt x="18514" y="8640"/>
                      <a:pt x="18514" y="5400"/>
                    </a:cubicBezTo>
                    <a:cubicBezTo>
                      <a:pt x="21600" y="3240"/>
                      <a:pt x="21600" y="1080"/>
                      <a:pt x="18514" y="0"/>
                    </a:cubicBezTo>
                    <a:cubicBezTo>
                      <a:pt x="18514" y="0"/>
                      <a:pt x="15429" y="0"/>
                      <a:pt x="15429" y="1080"/>
                    </a:cubicBezTo>
                    <a:cubicBezTo>
                      <a:pt x="15429" y="1080"/>
                      <a:pt x="15429" y="1080"/>
                      <a:pt x="15429" y="1080"/>
                    </a:cubicBezTo>
                    <a:cubicBezTo>
                      <a:pt x="12343" y="2160"/>
                      <a:pt x="15429" y="3240"/>
                      <a:pt x="18514" y="21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7" name="Freeform 73"/>
              <p:cNvSpPr/>
              <p:nvPr/>
            </p:nvSpPr>
            <p:spPr>
              <a:xfrm>
                <a:off x="1809648" y="2272099"/>
                <a:ext cx="21364" cy="646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78" h="21316" extrusionOk="0">
                    <a:moveTo>
                      <a:pt x="13207" y="0"/>
                    </a:moveTo>
                    <a:cubicBezTo>
                      <a:pt x="16292" y="7958"/>
                      <a:pt x="3949" y="13642"/>
                      <a:pt x="864" y="20463"/>
                    </a:cubicBezTo>
                    <a:cubicBezTo>
                      <a:pt x="-2222" y="21600"/>
                      <a:pt x="3949" y="21600"/>
                      <a:pt x="3949" y="20463"/>
                    </a:cubicBezTo>
                    <a:cubicBezTo>
                      <a:pt x="10121" y="13642"/>
                      <a:pt x="19378" y="7958"/>
                      <a:pt x="19378" y="0"/>
                    </a:cubicBezTo>
                    <a:cubicBezTo>
                      <a:pt x="19378" y="0"/>
                      <a:pt x="13207" y="0"/>
                      <a:pt x="13207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8" name="Freeform 74"/>
              <p:cNvSpPr/>
              <p:nvPr/>
            </p:nvSpPr>
            <p:spPr>
              <a:xfrm>
                <a:off x="1816723" y="2272962"/>
                <a:ext cx="20242" cy="661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97" extrusionOk="0">
                    <a:moveTo>
                      <a:pt x="18000" y="810"/>
                    </a:moveTo>
                    <a:cubicBezTo>
                      <a:pt x="18000" y="6210"/>
                      <a:pt x="10800" y="14850"/>
                      <a:pt x="0" y="19170"/>
                    </a:cubicBezTo>
                    <a:cubicBezTo>
                      <a:pt x="0" y="20250"/>
                      <a:pt x="3600" y="21330"/>
                      <a:pt x="3600" y="20250"/>
                    </a:cubicBezTo>
                    <a:cubicBezTo>
                      <a:pt x="10800" y="18090"/>
                      <a:pt x="14400" y="14850"/>
                      <a:pt x="18000" y="11610"/>
                    </a:cubicBezTo>
                    <a:cubicBezTo>
                      <a:pt x="21600" y="8370"/>
                      <a:pt x="21600" y="4050"/>
                      <a:pt x="21600" y="810"/>
                    </a:cubicBezTo>
                    <a:cubicBezTo>
                      <a:pt x="21600" y="-270"/>
                      <a:pt x="18000" y="-270"/>
                      <a:pt x="18000" y="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09" name="Freeform 75"/>
              <p:cNvSpPr/>
              <p:nvPr/>
            </p:nvSpPr>
            <p:spPr>
              <a:xfrm>
                <a:off x="1820295" y="2280102"/>
                <a:ext cx="21088" cy="590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7" h="20597" extrusionOk="0">
                    <a:moveTo>
                      <a:pt x="15429" y="900"/>
                    </a:moveTo>
                    <a:cubicBezTo>
                      <a:pt x="18514" y="6900"/>
                      <a:pt x="9257" y="14100"/>
                      <a:pt x="0" y="18900"/>
                    </a:cubicBezTo>
                    <a:cubicBezTo>
                      <a:pt x="0" y="20100"/>
                      <a:pt x="3086" y="21300"/>
                      <a:pt x="6171" y="20100"/>
                    </a:cubicBezTo>
                    <a:cubicBezTo>
                      <a:pt x="12343" y="14100"/>
                      <a:pt x="21600" y="6900"/>
                      <a:pt x="18514" y="900"/>
                    </a:cubicBezTo>
                    <a:cubicBezTo>
                      <a:pt x="18514" y="-300"/>
                      <a:pt x="15429" y="-300"/>
                      <a:pt x="15429" y="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0" name="Freeform 76"/>
              <p:cNvSpPr/>
              <p:nvPr/>
            </p:nvSpPr>
            <p:spPr>
              <a:xfrm>
                <a:off x="1815186" y="2283663"/>
                <a:ext cx="39638" cy="650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0697" extrusionOk="0">
                    <a:moveTo>
                      <a:pt x="16946" y="810"/>
                    </a:moveTo>
                    <a:cubicBezTo>
                      <a:pt x="16946" y="8370"/>
                      <a:pt x="7946" y="14850"/>
                      <a:pt x="746" y="19170"/>
                    </a:cubicBezTo>
                    <a:cubicBezTo>
                      <a:pt x="-1054" y="20250"/>
                      <a:pt x="746" y="21330"/>
                      <a:pt x="2546" y="20250"/>
                    </a:cubicBezTo>
                    <a:cubicBezTo>
                      <a:pt x="11546" y="14850"/>
                      <a:pt x="18746" y="8370"/>
                      <a:pt x="20546" y="810"/>
                    </a:cubicBezTo>
                    <a:cubicBezTo>
                      <a:pt x="20546" y="-270"/>
                      <a:pt x="16946" y="-270"/>
                      <a:pt x="16946" y="8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1" name="Freeform 77"/>
              <p:cNvSpPr/>
              <p:nvPr/>
            </p:nvSpPr>
            <p:spPr>
              <a:xfrm>
                <a:off x="1763861" y="2304939"/>
                <a:ext cx="56435" cy="110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4" h="21236" extrusionOk="0">
                    <a:moveTo>
                      <a:pt x="13270" y="8145"/>
                    </a:moveTo>
                    <a:cubicBezTo>
                      <a:pt x="15812" y="6181"/>
                      <a:pt x="18353" y="4218"/>
                      <a:pt x="20894" y="1600"/>
                    </a:cubicBezTo>
                    <a:cubicBezTo>
                      <a:pt x="20894" y="1600"/>
                      <a:pt x="19623" y="945"/>
                      <a:pt x="19623" y="1600"/>
                    </a:cubicBezTo>
                    <a:cubicBezTo>
                      <a:pt x="14541" y="3563"/>
                      <a:pt x="10729" y="5527"/>
                      <a:pt x="8188" y="7491"/>
                    </a:cubicBezTo>
                    <a:cubicBezTo>
                      <a:pt x="8188" y="7491"/>
                      <a:pt x="8188" y="8145"/>
                      <a:pt x="9459" y="8145"/>
                    </a:cubicBezTo>
                    <a:cubicBezTo>
                      <a:pt x="10729" y="6181"/>
                      <a:pt x="13270" y="4218"/>
                      <a:pt x="14541" y="2254"/>
                    </a:cubicBezTo>
                    <a:cubicBezTo>
                      <a:pt x="15812" y="1600"/>
                      <a:pt x="14541" y="1600"/>
                      <a:pt x="13270" y="1600"/>
                    </a:cubicBezTo>
                    <a:cubicBezTo>
                      <a:pt x="9459" y="3563"/>
                      <a:pt x="6918" y="5527"/>
                      <a:pt x="3106" y="7491"/>
                    </a:cubicBezTo>
                    <a:cubicBezTo>
                      <a:pt x="4376" y="7491"/>
                      <a:pt x="4376" y="8145"/>
                      <a:pt x="4376" y="8145"/>
                    </a:cubicBezTo>
                    <a:cubicBezTo>
                      <a:pt x="6918" y="6181"/>
                      <a:pt x="9459" y="4218"/>
                      <a:pt x="10729" y="2254"/>
                    </a:cubicBezTo>
                    <a:cubicBezTo>
                      <a:pt x="12000" y="1600"/>
                      <a:pt x="10729" y="1600"/>
                      <a:pt x="9459" y="1600"/>
                    </a:cubicBezTo>
                    <a:cubicBezTo>
                      <a:pt x="8188" y="2254"/>
                      <a:pt x="8188" y="2909"/>
                      <a:pt x="6918" y="3563"/>
                    </a:cubicBezTo>
                    <a:cubicBezTo>
                      <a:pt x="5647" y="3563"/>
                      <a:pt x="6918" y="4218"/>
                      <a:pt x="6918" y="4218"/>
                    </a:cubicBezTo>
                    <a:cubicBezTo>
                      <a:pt x="9459" y="3563"/>
                      <a:pt x="12000" y="2909"/>
                      <a:pt x="13270" y="2254"/>
                    </a:cubicBezTo>
                    <a:cubicBezTo>
                      <a:pt x="18353" y="291"/>
                      <a:pt x="14541" y="2909"/>
                      <a:pt x="13270" y="3563"/>
                    </a:cubicBezTo>
                    <a:cubicBezTo>
                      <a:pt x="10729" y="6181"/>
                      <a:pt x="6918" y="8145"/>
                      <a:pt x="4376" y="10109"/>
                    </a:cubicBezTo>
                    <a:cubicBezTo>
                      <a:pt x="4376" y="10763"/>
                      <a:pt x="4376" y="10763"/>
                      <a:pt x="5647" y="10763"/>
                    </a:cubicBezTo>
                    <a:cubicBezTo>
                      <a:pt x="8188" y="10109"/>
                      <a:pt x="10729" y="8800"/>
                      <a:pt x="13270" y="8145"/>
                    </a:cubicBezTo>
                    <a:cubicBezTo>
                      <a:pt x="13270" y="7491"/>
                      <a:pt x="12000" y="7491"/>
                      <a:pt x="12000" y="7491"/>
                    </a:cubicBezTo>
                    <a:cubicBezTo>
                      <a:pt x="8188" y="10109"/>
                      <a:pt x="3106" y="12072"/>
                      <a:pt x="565" y="14691"/>
                    </a:cubicBezTo>
                    <a:cubicBezTo>
                      <a:pt x="-706" y="15345"/>
                      <a:pt x="565" y="16000"/>
                      <a:pt x="565" y="15345"/>
                    </a:cubicBezTo>
                    <a:cubicBezTo>
                      <a:pt x="6918" y="13381"/>
                      <a:pt x="10729" y="10763"/>
                      <a:pt x="14541" y="8145"/>
                    </a:cubicBezTo>
                    <a:cubicBezTo>
                      <a:pt x="14541" y="7491"/>
                      <a:pt x="13270" y="7491"/>
                      <a:pt x="13270" y="7491"/>
                    </a:cubicBezTo>
                    <a:cubicBezTo>
                      <a:pt x="9459" y="10109"/>
                      <a:pt x="6918" y="12072"/>
                      <a:pt x="5647" y="15345"/>
                    </a:cubicBezTo>
                    <a:cubicBezTo>
                      <a:pt x="4376" y="16000"/>
                      <a:pt x="5647" y="16000"/>
                      <a:pt x="6918" y="16000"/>
                    </a:cubicBezTo>
                    <a:cubicBezTo>
                      <a:pt x="8188" y="15345"/>
                      <a:pt x="6918" y="15345"/>
                      <a:pt x="8188" y="14691"/>
                    </a:cubicBezTo>
                    <a:cubicBezTo>
                      <a:pt x="8188" y="14691"/>
                      <a:pt x="6918" y="14691"/>
                      <a:pt x="6918" y="14036"/>
                    </a:cubicBezTo>
                    <a:cubicBezTo>
                      <a:pt x="5647" y="16000"/>
                      <a:pt x="5647" y="17309"/>
                      <a:pt x="4376" y="18618"/>
                    </a:cubicBezTo>
                    <a:cubicBezTo>
                      <a:pt x="4376" y="18618"/>
                      <a:pt x="5647" y="19272"/>
                      <a:pt x="6918" y="18618"/>
                    </a:cubicBezTo>
                    <a:cubicBezTo>
                      <a:pt x="8188" y="17309"/>
                      <a:pt x="9459" y="16000"/>
                      <a:pt x="10729" y="14691"/>
                    </a:cubicBezTo>
                    <a:cubicBezTo>
                      <a:pt x="9459" y="14691"/>
                      <a:pt x="9459" y="14036"/>
                      <a:pt x="9459" y="14036"/>
                    </a:cubicBezTo>
                    <a:cubicBezTo>
                      <a:pt x="8188" y="16000"/>
                      <a:pt x="5647" y="17963"/>
                      <a:pt x="4376" y="19927"/>
                    </a:cubicBezTo>
                    <a:cubicBezTo>
                      <a:pt x="4376" y="19927"/>
                      <a:pt x="5647" y="20581"/>
                      <a:pt x="6918" y="19927"/>
                    </a:cubicBezTo>
                    <a:cubicBezTo>
                      <a:pt x="8188" y="17963"/>
                      <a:pt x="10729" y="17309"/>
                      <a:pt x="6918" y="20581"/>
                    </a:cubicBezTo>
                    <a:cubicBezTo>
                      <a:pt x="6918" y="20581"/>
                      <a:pt x="8188" y="20581"/>
                      <a:pt x="8188" y="21236"/>
                    </a:cubicBezTo>
                    <a:cubicBezTo>
                      <a:pt x="9459" y="19927"/>
                      <a:pt x="10729" y="18618"/>
                      <a:pt x="10729" y="17963"/>
                    </a:cubicBezTo>
                    <a:cubicBezTo>
                      <a:pt x="12000" y="17309"/>
                      <a:pt x="10729" y="16654"/>
                      <a:pt x="9459" y="17309"/>
                    </a:cubicBezTo>
                    <a:cubicBezTo>
                      <a:pt x="8188" y="18618"/>
                      <a:pt x="8188" y="19272"/>
                      <a:pt x="6918" y="20581"/>
                    </a:cubicBezTo>
                    <a:cubicBezTo>
                      <a:pt x="6918" y="21236"/>
                      <a:pt x="8188" y="21236"/>
                      <a:pt x="8188" y="21236"/>
                    </a:cubicBezTo>
                    <a:cubicBezTo>
                      <a:pt x="9459" y="19272"/>
                      <a:pt x="10729" y="17963"/>
                      <a:pt x="10729" y="16000"/>
                    </a:cubicBezTo>
                    <a:cubicBezTo>
                      <a:pt x="12000" y="16000"/>
                      <a:pt x="10729" y="15345"/>
                      <a:pt x="9459" y="16000"/>
                    </a:cubicBezTo>
                    <a:cubicBezTo>
                      <a:pt x="8188" y="16654"/>
                      <a:pt x="6918" y="17963"/>
                      <a:pt x="5647" y="19272"/>
                    </a:cubicBezTo>
                    <a:cubicBezTo>
                      <a:pt x="5647" y="19927"/>
                      <a:pt x="5647" y="19927"/>
                      <a:pt x="6918" y="19927"/>
                    </a:cubicBezTo>
                    <a:cubicBezTo>
                      <a:pt x="8188" y="17963"/>
                      <a:pt x="9459" y="16000"/>
                      <a:pt x="10729" y="14691"/>
                    </a:cubicBezTo>
                    <a:cubicBezTo>
                      <a:pt x="10729" y="14036"/>
                      <a:pt x="9459" y="13381"/>
                      <a:pt x="9459" y="14036"/>
                    </a:cubicBezTo>
                    <a:cubicBezTo>
                      <a:pt x="8188" y="15345"/>
                      <a:pt x="6918" y="16654"/>
                      <a:pt x="5647" y="18618"/>
                    </a:cubicBezTo>
                    <a:cubicBezTo>
                      <a:pt x="5647" y="18618"/>
                      <a:pt x="5647" y="18618"/>
                      <a:pt x="6918" y="18618"/>
                    </a:cubicBezTo>
                    <a:cubicBezTo>
                      <a:pt x="6918" y="17309"/>
                      <a:pt x="8188" y="16000"/>
                      <a:pt x="8188" y="14036"/>
                    </a:cubicBezTo>
                    <a:cubicBezTo>
                      <a:pt x="8188" y="14036"/>
                      <a:pt x="6918" y="13381"/>
                      <a:pt x="6918" y="14036"/>
                    </a:cubicBezTo>
                    <a:cubicBezTo>
                      <a:pt x="5647" y="14691"/>
                      <a:pt x="5647" y="14691"/>
                      <a:pt x="5647" y="15345"/>
                    </a:cubicBezTo>
                    <a:cubicBezTo>
                      <a:pt x="5647" y="15345"/>
                      <a:pt x="6918" y="15345"/>
                      <a:pt x="6918" y="15345"/>
                    </a:cubicBezTo>
                    <a:cubicBezTo>
                      <a:pt x="8188" y="12727"/>
                      <a:pt x="12000" y="10109"/>
                      <a:pt x="14541" y="8145"/>
                    </a:cubicBezTo>
                    <a:cubicBezTo>
                      <a:pt x="15812" y="7491"/>
                      <a:pt x="14541" y="6836"/>
                      <a:pt x="13270" y="7491"/>
                    </a:cubicBezTo>
                    <a:cubicBezTo>
                      <a:pt x="9459" y="9454"/>
                      <a:pt x="5647" y="12727"/>
                      <a:pt x="565" y="14691"/>
                    </a:cubicBezTo>
                    <a:cubicBezTo>
                      <a:pt x="565" y="14691"/>
                      <a:pt x="565" y="15345"/>
                      <a:pt x="1835" y="15345"/>
                    </a:cubicBezTo>
                    <a:cubicBezTo>
                      <a:pt x="5647" y="12727"/>
                      <a:pt x="9459" y="10763"/>
                      <a:pt x="13270" y="7491"/>
                    </a:cubicBezTo>
                    <a:cubicBezTo>
                      <a:pt x="13270" y="7491"/>
                      <a:pt x="13270" y="6836"/>
                      <a:pt x="12000" y="6836"/>
                    </a:cubicBezTo>
                    <a:cubicBezTo>
                      <a:pt x="9459" y="8145"/>
                      <a:pt x="6918" y="8800"/>
                      <a:pt x="4376" y="10109"/>
                    </a:cubicBezTo>
                    <a:cubicBezTo>
                      <a:pt x="4376" y="10109"/>
                      <a:pt x="5647" y="10109"/>
                      <a:pt x="5647" y="10763"/>
                    </a:cubicBezTo>
                    <a:cubicBezTo>
                      <a:pt x="9459" y="7491"/>
                      <a:pt x="15812" y="4218"/>
                      <a:pt x="18353" y="291"/>
                    </a:cubicBezTo>
                    <a:cubicBezTo>
                      <a:pt x="18353" y="291"/>
                      <a:pt x="17082" y="-364"/>
                      <a:pt x="17082" y="291"/>
                    </a:cubicBezTo>
                    <a:cubicBezTo>
                      <a:pt x="13270" y="945"/>
                      <a:pt x="10729" y="2254"/>
                      <a:pt x="6918" y="3563"/>
                    </a:cubicBezTo>
                    <a:cubicBezTo>
                      <a:pt x="6918" y="3563"/>
                      <a:pt x="6918" y="3563"/>
                      <a:pt x="8188" y="4218"/>
                    </a:cubicBezTo>
                    <a:cubicBezTo>
                      <a:pt x="8188" y="3563"/>
                      <a:pt x="9459" y="2909"/>
                      <a:pt x="10729" y="2254"/>
                    </a:cubicBezTo>
                    <a:cubicBezTo>
                      <a:pt x="10729" y="2254"/>
                      <a:pt x="10729" y="2254"/>
                      <a:pt x="9459" y="1600"/>
                    </a:cubicBezTo>
                    <a:cubicBezTo>
                      <a:pt x="8188" y="4218"/>
                      <a:pt x="5647" y="5527"/>
                      <a:pt x="3106" y="7491"/>
                    </a:cubicBezTo>
                    <a:cubicBezTo>
                      <a:pt x="3106" y="8145"/>
                      <a:pt x="4376" y="8800"/>
                      <a:pt x="4376" y="8145"/>
                    </a:cubicBezTo>
                    <a:cubicBezTo>
                      <a:pt x="8188" y="6181"/>
                      <a:pt x="10729" y="4218"/>
                      <a:pt x="14541" y="2254"/>
                    </a:cubicBezTo>
                    <a:cubicBezTo>
                      <a:pt x="14541" y="2254"/>
                      <a:pt x="13270" y="2254"/>
                      <a:pt x="13270" y="1600"/>
                    </a:cubicBezTo>
                    <a:cubicBezTo>
                      <a:pt x="12000" y="3563"/>
                      <a:pt x="9459" y="5527"/>
                      <a:pt x="6918" y="7491"/>
                    </a:cubicBezTo>
                    <a:cubicBezTo>
                      <a:pt x="6918" y="8145"/>
                      <a:pt x="8188" y="8800"/>
                      <a:pt x="8188" y="8145"/>
                    </a:cubicBezTo>
                    <a:cubicBezTo>
                      <a:pt x="12000" y="6181"/>
                      <a:pt x="15812" y="4218"/>
                      <a:pt x="20894" y="2254"/>
                    </a:cubicBezTo>
                    <a:cubicBezTo>
                      <a:pt x="19623" y="1600"/>
                      <a:pt x="19623" y="1600"/>
                      <a:pt x="18353" y="1600"/>
                    </a:cubicBezTo>
                    <a:cubicBezTo>
                      <a:pt x="17082" y="3563"/>
                      <a:pt x="14541" y="5527"/>
                      <a:pt x="12000" y="7491"/>
                    </a:cubicBezTo>
                    <a:cubicBezTo>
                      <a:pt x="10729" y="8145"/>
                      <a:pt x="12000" y="8800"/>
                      <a:pt x="13270" y="814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2" name="Freeform 78"/>
              <p:cNvSpPr/>
              <p:nvPr/>
            </p:nvSpPr>
            <p:spPr>
              <a:xfrm>
                <a:off x="1790344" y="2330439"/>
                <a:ext cx="26380" cy="1100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2934" h="21236" extrusionOk="0">
                    <a:moveTo>
                      <a:pt x="4626" y="10473"/>
                    </a:moveTo>
                    <a:cubicBezTo>
                      <a:pt x="4626" y="12436"/>
                      <a:pt x="2965" y="15055"/>
                      <a:pt x="1303" y="17018"/>
                    </a:cubicBezTo>
                    <a:cubicBezTo>
                      <a:pt x="1303" y="17018"/>
                      <a:pt x="2965" y="17018"/>
                      <a:pt x="2965" y="17018"/>
                    </a:cubicBezTo>
                    <a:cubicBezTo>
                      <a:pt x="2965" y="17018"/>
                      <a:pt x="4626" y="17018"/>
                      <a:pt x="4626" y="17018"/>
                    </a:cubicBezTo>
                    <a:cubicBezTo>
                      <a:pt x="2965" y="18327"/>
                      <a:pt x="2965" y="19636"/>
                      <a:pt x="1303" y="20945"/>
                    </a:cubicBezTo>
                    <a:cubicBezTo>
                      <a:pt x="1303" y="20945"/>
                      <a:pt x="1303" y="20945"/>
                      <a:pt x="2965" y="20945"/>
                    </a:cubicBezTo>
                    <a:cubicBezTo>
                      <a:pt x="4626" y="18327"/>
                      <a:pt x="4626" y="15055"/>
                      <a:pt x="2965" y="12436"/>
                    </a:cubicBezTo>
                    <a:cubicBezTo>
                      <a:pt x="2965" y="9818"/>
                      <a:pt x="1303" y="7855"/>
                      <a:pt x="1303" y="5236"/>
                    </a:cubicBezTo>
                    <a:cubicBezTo>
                      <a:pt x="2965" y="3927"/>
                      <a:pt x="4626" y="3273"/>
                      <a:pt x="6288" y="1964"/>
                    </a:cubicBezTo>
                    <a:cubicBezTo>
                      <a:pt x="11272" y="0"/>
                      <a:pt x="9611" y="1964"/>
                      <a:pt x="7949" y="3273"/>
                    </a:cubicBezTo>
                    <a:cubicBezTo>
                      <a:pt x="7949" y="3273"/>
                      <a:pt x="9611" y="3927"/>
                      <a:pt x="9611" y="3273"/>
                    </a:cubicBezTo>
                    <a:cubicBezTo>
                      <a:pt x="9611" y="3927"/>
                      <a:pt x="7949" y="3927"/>
                      <a:pt x="7949" y="3927"/>
                    </a:cubicBezTo>
                    <a:cubicBezTo>
                      <a:pt x="6288" y="4582"/>
                      <a:pt x="7949" y="5236"/>
                      <a:pt x="7949" y="5236"/>
                    </a:cubicBezTo>
                    <a:cubicBezTo>
                      <a:pt x="11272" y="3927"/>
                      <a:pt x="12934" y="3927"/>
                      <a:pt x="12934" y="2618"/>
                    </a:cubicBezTo>
                    <a:cubicBezTo>
                      <a:pt x="12934" y="1964"/>
                      <a:pt x="11272" y="1964"/>
                      <a:pt x="11272" y="1964"/>
                    </a:cubicBezTo>
                    <a:cubicBezTo>
                      <a:pt x="9611" y="2618"/>
                      <a:pt x="9611" y="2618"/>
                      <a:pt x="7949" y="2618"/>
                    </a:cubicBezTo>
                    <a:cubicBezTo>
                      <a:pt x="9611" y="3273"/>
                      <a:pt x="9611" y="3273"/>
                      <a:pt x="11272" y="3273"/>
                    </a:cubicBezTo>
                    <a:cubicBezTo>
                      <a:pt x="11272" y="2618"/>
                      <a:pt x="11272" y="1309"/>
                      <a:pt x="12934" y="655"/>
                    </a:cubicBezTo>
                    <a:cubicBezTo>
                      <a:pt x="12934" y="0"/>
                      <a:pt x="11272" y="0"/>
                      <a:pt x="11272" y="0"/>
                    </a:cubicBezTo>
                    <a:cubicBezTo>
                      <a:pt x="-8666" y="4582"/>
                      <a:pt x="4626" y="13745"/>
                      <a:pt x="1303" y="20945"/>
                    </a:cubicBezTo>
                    <a:cubicBezTo>
                      <a:pt x="-358" y="20945"/>
                      <a:pt x="1303" y="21600"/>
                      <a:pt x="2965" y="20945"/>
                    </a:cubicBezTo>
                    <a:cubicBezTo>
                      <a:pt x="4626" y="18982"/>
                      <a:pt x="6288" y="16364"/>
                      <a:pt x="6288" y="14400"/>
                    </a:cubicBezTo>
                    <a:cubicBezTo>
                      <a:pt x="7949" y="13745"/>
                      <a:pt x="6288" y="13745"/>
                      <a:pt x="4626" y="13745"/>
                    </a:cubicBezTo>
                    <a:cubicBezTo>
                      <a:pt x="2965" y="15055"/>
                      <a:pt x="1303" y="15709"/>
                      <a:pt x="1303" y="17018"/>
                    </a:cubicBezTo>
                    <a:cubicBezTo>
                      <a:pt x="1303" y="17673"/>
                      <a:pt x="2965" y="17673"/>
                      <a:pt x="2965" y="17018"/>
                    </a:cubicBezTo>
                    <a:cubicBezTo>
                      <a:pt x="4626" y="15055"/>
                      <a:pt x="6288" y="12436"/>
                      <a:pt x="6288" y="10473"/>
                    </a:cubicBezTo>
                    <a:cubicBezTo>
                      <a:pt x="6288" y="9818"/>
                      <a:pt x="4626" y="9818"/>
                      <a:pt x="4626" y="10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3" name="Freeform 79"/>
              <p:cNvSpPr/>
              <p:nvPr/>
            </p:nvSpPr>
            <p:spPr>
              <a:xfrm>
                <a:off x="1792911" y="2338439"/>
                <a:ext cx="34529" cy="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25" extrusionOk="0">
                    <a:moveTo>
                      <a:pt x="2160" y="12825"/>
                    </a:moveTo>
                    <a:cubicBezTo>
                      <a:pt x="2160" y="12825"/>
                      <a:pt x="0" y="12825"/>
                      <a:pt x="0" y="15525"/>
                    </a:cubicBezTo>
                    <a:cubicBezTo>
                      <a:pt x="0" y="15525"/>
                      <a:pt x="0" y="18225"/>
                      <a:pt x="2160" y="18225"/>
                    </a:cubicBezTo>
                    <a:cubicBezTo>
                      <a:pt x="6480" y="15525"/>
                      <a:pt x="10800" y="12825"/>
                      <a:pt x="12960" y="7425"/>
                    </a:cubicBezTo>
                    <a:cubicBezTo>
                      <a:pt x="12960" y="7425"/>
                      <a:pt x="10800" y="7425"/>
                      <a:pt x="10800" y="7425"/>
                    </a:cubicBezTo>
                    <a:cubicBezTo>
                      <a:pt x="10800" y="10125"/>
                      <a:pt x="10800" y="15525"/>
                      <a:pt x="10800" y="18225"/>
                    </a:cubicBezTo>
                    <a:cubicBezTo>
                      <a:pt x="8640" y="20925"/>
                      <a:pt x="10800" y="20925"/>
                      <a:pt x="12960" y="20925"/>
                    </a:cubicBezTo>
                    <a:cubicBezTo>
                      <a:pt x="15120" y="15525"/>
                      <a:pt x="17280" y="7425"/>
                      <a:pt x="19440" y="2025"/>
                    </a:cubicBezTo>
                    <a:cubicBezTo>
                      <a:pt x="19440" y="2025"/>
                      <a:pt x="17280" y="2025"/>
                      <a:pt x="17280" y="2025"/>
                    </a:cubicBezTo>
                    <a:cubicBezTo>
                      <a:pt x="17280" y="7425"/>
                      <a:pt x="17280" y="12825"/>
                      <a:pt x="17280" y="18225"/>
                    </a:cubicBezTo>
                    <a:cubicBezTo>
                      <a:pt x="17280" y="18225"/>
                      <a:pt x="19440" y="20925"/>
                      <a:pt x="19440" y="18225"/>
                    </a:cubicBezTo>
                    <a:cubicBezTo>
                      <a:pt x="21600" y="15525"/>
                      <a:pt x="21600" y="10125"/>
                      <a:pt x="21600" y="7425"/>
                    </a:cubicBezTo>
                    <a:cubicBezTo>
                      <a:pt x="21600" y="4725"/>
                      <a:pt x="19440" y="4725"/>
                      <a:pt x="19440" y="4725"/>
                    </a:cubicBezTo>
                    <a:cubicBezTo>
                      <a:pt x="19440" y="10125"/>
                      <a:pt x="17280" y="12825"/>
                      <a:pt x="17280" y="15525"/>
                    </a:cubicBezTo>
                    <a:cubicBezTo>
                      <a:pt x="17280" y="18225"/>
                      <a:pt x="19440" y="18225"/>
                      <a:pt x="19440" y="18225"/>
                    </a:cubicBezTo>
                    <a:cubicBezTo>
                      <a:pt x="21600" y="12825"/>
                      <a:pt x="21600" y="7425"/>
                      <a:pt x="19440" y="2025"/>
                    </a:cubicBezTo>
                    <a:cubicBezTo>
                      <a:pt x="19440" y="-675"/>
                      <a:pt x="17280" y="-675"/>
                      <a:pt x="17280" y="2025"/>
                    </a:cubicBezTo>
                    <a:cubicBezTo>
                      <a:pt x="15120" y="7425"/>
                      <a:pt x="12960" y="12825"/>
                      <a:pt x="10800" y="18225"/>
                    </a:cubicBezTo>
                    <a:cubicBezTo>
                      <a:pt x="10800" y="18225"/>
                      <a:pt x="12960" y="18225"/>
                      <a:pt x="12960" y="20925"/>
                    </a:cubicBezTo>
                    <a:cubicBezTo>
                      <a:pt x="12960" y="15525"/>
                      <a:pt x="12960" y="12825"/>
                      <a:pt x="12960" y="7425"/>
                    </a:cubicBezTo>
                    <a:cubicBezTo>
                      <a:pt x="12960" y="4725"/>
                      <a:pt x="10800" y="4725"/>
                      <a:pt x="10800" y="7425"/>
                    </a:cubicBezTo>
                    <a:cubicBezTo>
                      <a:pt x="8640" y="10125"/>
                      <a:pt x="4320" y="12825"/>
                      <a:pt x="0" y="15525"/>
                    </a:cubicBezTo>
                    <a:cubicBezTo>
                      <a:pt x="2160" y="15525"/>
                      <a:pt x="2160" y="15525"/>
                      <a:pt x="2160" y="18225"/>
                    </a:cubicBezTo>
                    <a:cubicBezTo>
                      <a:pt x="2160" y="15525"/>
                      <a:pt x="4320" y="15525"/>
                      <a:pt x="4320" y="15525"/>
                    </a:cubicBezTo>
                    <a:cubicBezTo>
                      <a:pt x="6480" y="12825"/>
                      <a:pt x="4320" y="10125"/>
                      <a:pt x="2160" y="128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4" name="Freeform 80"/>
              <p:cNvSpPr/>
              <p:nvPr/>
            </p:nvSpPr>
            <p:spPr>
              <a:xfrm>
                <a:off x="1825851" y="2331278"/>
                <a:ext cx="12701" cy="352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18" extrusionOk="0">
                    <a:moveTo>
                      <a:pt x="7200" y="1473"/>
                    </a:moveTo>
                    <a:cubicBezTo>
                      <a:pt x="7200" y="7364"/>
                      <a:pt x="0" y="13254"/>
                      <a:pt x="0" y="19145"/>
                    </a:cubicBezTo>
                    <a:cubicBezTo>
                      <a:pt x="0" y="19145"/>
                      <a:pt x="0" y="19145"/>
                      <a:pt x="7200" y="19145"/>
                    </a:cubicBezTo>
                    <a:cubicBezTo>
                      <a:pt x="7200" y="15218"/>
                      <a:pt x="14400" y="13254"/>
                      <a:pt x="14400" y="11291"/>
                    </a:cubicBezTo>
                    <a:cubicBezTo>
                      <a:pt x="14400" y="9327"/>
                      <a:pt x="7200" y="9327"/>
                      <a:pt x="7200" y="11291"/>
                    </a:cubicBezTo>
                    <a:cubicBezTo>
                      <a:pt x="0" y="13254"/>
                      <a:pt x="0" y="15218"/>
                      <a:pt x="0" y="19145"/>
                    </a:cubicBezTo>
                    <a:cubicBezTo>
                      <a:pt x="0" y="21109"/>
                      <a:pt x="7200" y="21109"/>
                      <a:pt x="7200" y="19145"/>
                    </a:cubicBezTo>
                    <a:cubicBezTo>
                      <a:pt x="14400" y="13254"/>
                      <a:pt x="21600" y="7364"/>
                      <a:pt x="21600" y="1473"/>
                    </a:cubicBezTo>
                    <a:cubicBezTo>
                      <a:pt x="21600" y="-491"/>
                      <a:pt x="7200" y="-491"/>
                      <a:pt x="7200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5" name="Freeform 81"/>
              <p:cNvSpPr/>
              <p:nvPr/>
            </p:nvSpPr>
            <p:spPr>
              <a:xfrm>
                <a:off x="1823867" y="2328853"/>
                <a:ext cx="14270" cy="420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0" h="20627" extrusionOk="0">
                    <a:moveTo>
                      <a:pt x="8640" y="689"/>
                    </a:moveTo>
                    <a:cubicBezTo>
                      <a:pt x="4320" y="7335"/>
                      <a:pt x="4320" y="13981"/>
                      <a:pt x="0" y="18965"/>
                    </a:cubicBezTo>
                    <a:cubicBezTo>
                      <a:pt x="0" y="20627"/>
                      <a:pt x="4320" y="20627"/>
                      <a:pt x="8640" y="20627"/>
                    </a:cubicBezTo>
                    <a:cubicBezTo>
                      <a:pt x="12960" y="15642"/>
                      <a:pt x="17280" y="12319"/>
                      <a:pt x="17280" y="8996"/>
                    </a:cubicBezTo>
                    <a:cubicBezTo>
                      <a:pt x="21600" y="7335"/>
                      <a:pt x="12960" y="7335"/>
                      <a:pt x="12960" y="7335"/>
                    </a:cubicBezTo>
                    <a:cubicBezTo>
                      <a:pt x="8640" y="12319"/>
                      <a:pt x="4320" y="15642"/>
                      <a:pt x="4320" y="18965"/>
                    </a:cubicBezTo>
                    <a:cubicBezTo>
                      <a:pt x="4320" y="18965"/>
                      <a:pt x="4320" y="18965"/>
                      <a:pt x="8640" y="18965"/>
                    </a:cubicBezTo>
                    <a:cubicBezTo>
                      <a:pt x="8640" y="13981"/>
                      <a:pt x="12960" y="7335"/>
                      <a:pt x="17280" y="2350"/>
                    </a:cubicBezTo>
                    <a:cubicBezTo>
                      <a:pt x="17280" y="689"/>
                      <a:pt x="12960" y="-973"/>
                      <a:pt x="8640" y="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6" name="Freeform 82"/>
              <p:cNvSpPr/>
              <p:nvPr/>
            </p:nvSpPr>
            <p:spPr>
              <a:xfrm>
                <a:off x="1827637" y="2328890"/>
                <a:ext cx="12701" cy="316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95" extrusionOk="0">
                    <a:moveTo>
                      <a:pt x="0" y="3055"/>
                    </a:moveTo>
                    <a:cubicBezTo>
                      <a:pt x="10800" y="7375"/>
                      <a:pt x="10800" y="13855"/>
                      <a:pt x="10800" y="18175"/>
                    </a:cubicBezTo>
                    <a:cubicBezTo>
                      <a:pt x="10800" y="18175"/>
                      <a:pt x="21600" y="18175"/>
                      <a:pt x="21600" y="18175"/>
                    </a:cubicBezTo>
                    <a:cubicBezTo>
                      <a:pt x="21600" y="18175"/>
                      <a:pt x="21600" y="18175"/>
                      <a:pt x="21600" y="16015"/>
                    </a:cubicBezTo>
                    <a:cubicBezTo>
                      <a:pt x="21600" y="13855"/>
                      <a:pt x="10800" y="13855"/>
                      <a:pt x="10800" y="16015"/>
                    </a:cubicBezTo>
                    <a:cubicBezTo>
                      <a:pt x="10800" y="18175"/>
                      <a:pt x="10800" y="18175"/>
                      <a:pt x="10800" y="18175"/>
                    </a:cubicBezTo>
                    <a:cubicBezTo>
                      <a:pt x="10800" y="20335"/>
                      <a:pt x="21600" y="20335"/>
                      <a:pt x="21600" y="18175"/>
                    </a:cubicBezTo>
                    <a:cubicBezTo>
                      <a:pt x="21600" y="13855"/>
                      <a:pt x="21600" y="7375"/>
                      <a:pt x="21600" y="895"/>
                    </a:cubicBezTo>
                    <a:cubicBezTo>
                      <a:pt x="10800" y="-1265"/>
                      <a:pt x="0" y="895"/>
                      <a:pt x="0" y="30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7" name="Freeform 83"/>
              <p:cNvSpPr/>
              <p:nvPr/>
            </p:nvSpPr>
            <p:spPr>
              <a:xfrm>
                <a:off x="1825872" y="2338434"/>
                <a:ext cx="25380" cy="46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1214" extrusionOk="0">
                    <a:moveTo>
                      <a:pt x="9218" y="4243"/>
                    </a:moveTo>
                    <a:cubicBezTo>
                      <a:pt x="9218" y="8871"/>
                      <a:pt x="9218" y="11957"/>
                      <a:pt x="9218" y="15043"/>
                    </a:cubicBezTo>
                    <a:cubicBezTo>
                      <a:pt x="9218" y="15043"/>
                      <a:pt x="11918" y="15043"/>
                      <a:pt x="11918" y="15043"/>
                    </a:cubicBezTo>
                    <a:cubicBezTo>
                      <a:pt x="11918" y="13500"/>
                      <a:pt x="11918" y="13500"/>
                      <a:pt x="9218" y="13500"/>
                    </a:cubicBezTo>
                    <a:cubicBezTo>
                      <a:pt x="9218" y="13500"/>
                      <a:pt x="6518" y="13500"/>
                      <a:pt x="6518" y="15043"/>
                    </a:cubicBezTo>
                    <a:cubicBezTo>
                      <a:pt x="6518" y="16585"/>
                      <a:pt x="9218" y="18128"/>
                      <a:pt x="9218" y="19671"/>
                    </a:cubicBezTo>
                    <a:cubicBezTo>
                      <a:pt x="9218" y="19671"/>
                      <a:pt x="11918" y="18128"/>
                      <a:pt x="11918" y="18128"/>
                    </a:cubicBezTo>
                    <a:cubicBezTo>
                      <a:pt x="9218" y="16585"/>
                      <a:pt x="6518" y="15043"/>
                      <a:pt x="3818" y="11957"/>
                    </a:cubicBezTo>
                    <a:cubicBezTo>
                      <a:pt x="3818" y="13500"/>
                      <a:pt x="1118" y="13500"/>
                      <a:pt x="1118" y="13500"/>
                    </a:cubicBezTo>
                    <a:cubicBezTo>
                      <a:pt x="6518" y="16585"/>
                      <a:pt x="11918" y="18128"/>
                      <a:pt x="17318" y="21214"/>
                    </a:cubicBezTo>
                    <a:cubicBezTo>
                      <a:pt x="17318" y="21214"/>
                      <a:pt x="20018" y="21214"/>
                      <a:pt x="20018" y="21214"/>
                    </a:cubicBezTo>
                    <a:cubicBezTo>
                      <a:pt x="20018" y="16585"/>
                      <a:pt x="20018" y="13500"/>
                      <a:pt x="17318" y="10414"/>
                    </a:cubicBezTo>
                    <a:cubicBezTo>
                      <a:pt x="14618" y="8871"/>
                      <a:pt x="11918" y="10414"/>
                      <a:pt x="14618" y="10414"/>
                    </a:cubicBezTo>
                    <a:cubicBezTo>
                      <a:pt x="14618" y="13500"/>
                      <a:pt x="17318" y="16585"/>
                      <a:pt x="17318" y="19671"/>
                    </a:cubicBezTo>
                    <a:cubicBezTo>
                      <a:pt x="17318" y="21214"/>
                      <a:pt x="20018" y="21214"/>
                      <a:pt x="20018" y="19671"/>
                    </a:cubicBezTo>
                    <a:cubicBezTo>
                      <a:pt x="20018" y="13500"/>
                      <a:pt x="20018" y="7328"/>
                      <a:pt x="20018" y="1157"/>
                    </a:cubicBezTo>
                    <a:cubicBezTo>
                      <a:pt x="17318" y="1157"/>
                      <a:pt x="17318" y="1157"/>
                      <a:pt x="17318" y="1157"/>
                    </a:cubicBezTo>
                    <a:cubicBezTo>
                      <a:pt x="17318" y="5785"/>
                      <a:pt x="17318" y="10414"/>
                      <a:pt x="14618" y="15043"/>
                    </a:cubicBezTo>
                    <a:cubicBezTo>
                      <a:pt x="14618" y="15043"/>
                      <a:pt x="17318" y="15043"/>
                      <a:pt x="17318" y="15043"/>
                    </a:cubicBezTo>
                    <a:cubicBezTo>
                      <a:pt x="17318" y="13500"/>
                      <a:pt x="20018" y="10414"/>
                      <a:pt x="20018" y="7328"/>
                    </a:cubicBezTo>
                    <a:cubicBezTo>
                      <a:pt x="20018" y="5785"/>
                      <a:pt x="17318" y="5785"/>
                      <a:pt x="17318" y="7328"/>
                    </a:cubicBezTo>
                    <a:cubicBezTo>
                      <a:pt x="14618" y="10414"/>
                      <a:pt x="14618" y="11957"/>
                      <a:pt x="14618" y="15043"/>
                    </a:cubicBezTo>
                    <a:cubicBezTo>
                      <a:pt x="14618" y="16585"/>
                      <a:pt x="17318" y="16585"/>
                      <a:pt x="17318" y="15043"/>
                    </a:cubicBezTo>
                    <a:cubicBezTo>
                      <a:pt x="20018" y="10414"/>
                      <a:pt x="20018" y="5785"/>
                      <a:pt x="20018" y="1157"/>
                    </a:cubicBezTo>
                    <a:cubicBezTo>
                      <a:pt x="20018" y="-386"/>
                      <a:pt x="17318" y="-386"/>
                      <a:pt x="17318" y="1157"/>
                    </a:cubicBezTo>
                    <a:cubicBezTo>
                      <a:pt x="17318" y="7328"/>
                      <a:pt x="17318" y="13500"/>
                      <a:pt x="17318" y="19671"/>
                    </a:cubicBezTo>
                    <a:cubicBezTo>
                      <a:pt x="17318" y="19671"/>
                      <a:pt x="17318" y="19671"/>
                      <a:pt x="20018" y="19671"/>
                    </a:cubicBezTo>
                    <a:cubicBezTo>
                      <a:pt x="20018" y="16585"/>
                      <a:pt x="20018" y="13500"/>
                      <a:pt x="17318" y="10414"/>
                    </a:cubicBezTo>
                    <a:cubicBezTo>
                      <a:pt x="14618" y="10414"/>
                      <a:pt x="14618" y="10414"/>
                      <a:pt x="14618" y="10414"/>
                    </a:cubicBezTo>
                    <a:cubicBezTo>
                      <a:pt x="17318" y="13500"/>
                      <a:pt x="17318" y="16585"/>
                      <a:pt x="14618" y="19671"/>
                    </a:cubicBezTo>
                    <a:cubicBezTo>
                      <a:pt x="17318" y="19671"/>
                      <a:pt x="17318" y="19671"/>
                      <a:pt x="20018" y="19671"/>
                    </a:cubicBezTo>
                    <a:cubicBezTo>
                      <a:pt x="14618" y="16585"/>
                      <a:pt x="9218" y="15043"/>
                      <a:pt x="3818" y="11957"/>
                    </a:cubicBezTo>
                    <a:cubicBezTo>
                      <a:pt x="1118" y="11957"/>
                      <a:pt x="-1582" y="13500"/>
                      <a:pt x="1118" y="13500"/>
                    </a:cubicBezTo>
                    <a:cubicBezTo>
                      <a:pt x="3818" y="15043"/>
                      <a:pt x="6518" y="18128"/>
                      <a:pt x="9218" y="19671"/>
                    </a:cubicBezTo>
                    <a:cubicBezTo>
                      <a:pt x="11918" y="21214"/>
                      <a:pt x="14618" y="19671"/>
                      <a:pt x="11918" y="18128"/>
                    </a:cubicBezTo>
                    <a:cubicBezTo>
                      <a:pt x="11918" y="16585"/>
                      <a:pt x="11918" y="15043"/>
                      <a:pt x="9218" y="13500"/>
                    </a:cubicBezTo>
                    <a:cubicBezTo>
                      <a:pt x="9218" y="15043"/>
                      <a:pt x="9218" y="15043"/>
                      <a:pt x="6518" y="15043"/>
                    </a:cubicBezTo>
                    <a:cubicBezTo>
                      <a:pt x="9218" y="15043"/>
                      <a:pt x="9218" y="16585"/>
                      <a:pt x="9218" y="16585"/>
                    </a:cubicBezTo>
                    <a:cubicBezTo>
                      <a:pt x="11918" y="16585"/>
                      <a:pt x="11918" y="16585"/>
                      <a:pt x="11918" y="15043"/>
                    </a:cubicBezTo>
                    <a:cubicBezTo>
                      <a:pt x="14618" y="11957"/>
                      <a:pt x="14618" y="8871"/>
                      <a:pt x="11918" y="4243"/>
                    </a:cubicBezTo>
                    <a:cubicBezTo>
                      <a:pt x="11918" y="2700"/>
                      <a:pt x="6518" y="4243"/>
                      <a:pt x="9218" y="4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8" name="Freeform 84"/>
              <p:cNvSpPr/>
              <p:nvPr/>
            </p:nvSpPr>
            <p:spPr>
              <a:xfrm>
                <a:off x="1833392" y="2306627"/>
                <a:ext cx="21432" cy="467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14" extrusionOk="0">
                    <a:moveTo>
                      <a:pt x="3600" y="20057"/>
                    </a:moveTo>
                    <a:cubicBezTo>
                      <a:pt x="3600" y="13886"/>
                      <a:pt x="10800" y="7714"/>
                      <a:pt x="21600" y="1543"/>
                    </a:cubicBezTo>
                    <a:cubicBezTo>
                      <a:pt x="21600" y="1543"/>
                      <a:pt x="18000" y="1543"/>
                      <a:pt x="18000" y="1543"/>
                    </a:cubicBezTo>
                    <a:cubicBezTo>
                      <a:pt x="14400" y="6171"/>
                      <a:pt x="7200" y="10800"/>
                      <a:pt x="3600" y="16971"/>
                    </a:cubicBezTo>
                    <a:cubicBezTo>
                      <a:pt x="3600" y="16971"/>
                      <a:pt x="3600" y="16971"/>
                      <a:pt x="7200" y="16971"/>
                    </a:cubicBezTo>
                    <a:cubicBezTo>
                      <a:pt x="7200" y="13886"/>
                      <a:pt x="10800" y="12343"/>
                      <a:pt x="10800" y="9257"/>
                    </a:cubicBezTo>
                    <a:cubicBezTo>
                      <a:pt x="10800" y="7714"/>
                      <a:pt x="7200" y="7714"/>
                      <a:pt x="7200" y="7714"/>
                    </a:cubicBezTo>
                    <a:cubicBezTo>
                      <a:pt x="3600" y="10800"/>
                      <a:pt x="3600" y="13886"/>
                      <a:pt x="0" y="16971"/>
                    </a:cubicBezTo>
                    <a:cubicBezTo>
                      <a:pt x="0" y="16971"/>
                      <a:pt x="3600" y="18514"/>
                      <a:pt x="7200" y="16971"/>
                    </a:cubicBezTo>
                    <a:cubicBezTo>
                      <a:pt x="10800" y="12343"/>
                      <a:pt x="18000" y="7714"/>
                      <a:pt x="21600" y="1543"/>
                    </a:cubicBezTo>
                    <a:cubicBezTo>
                      <a:pt x="21600" y="0"/>
                      <a:pt x="18000" y="0"/>
                      <a:pt x="18000" y="0"/>
                    </a:cubicBezTo>
                    <a:cubicBezTo>
                      <a:pt x="7200" y="6171"/>
                      <a:pt x="0" y="13886"/>
                      <a:pt x="0" y="20057"/>
                    </a:cubicBezTo>
                    <a:cubicBezTo>
                      <a:pt x="0" y="21600"/>
                      <a:pt x="3600" y="21600"/>
                      <a:pt x="3600" y="200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19" name="Freeform 85"/>
              <p:cNvSpPr/>
              <p:nvPr/>
            </p:nvSpPr>
            <p:spPr>
              <a:xfrm>
                <a:off x="1828266" y="2301401"/>
                <a:ext cx="26558" cy="32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20400" extrusionOk="0">
                    <a:moveTo>
                      <a:pt x="16200" y="960"/>
                    </a:moveTo>
                    <a:cubicBezTo>
                      <a:pt x="11400" y="5280"/>
                      <a:pt x="6600" y="13920"/>
                      <a:pt x="1800" y="18240"/>
                    </a:cubicBezTo>
                    <a:cubicBezTo>
                      <a:pt x="1800" y="18240"/>
                      <a:pt x="4200" y="18240"/>
                      <a:pt x="4200" y="18240"/>
                    </a:cubicBezTo>
                    <a:cubicBezTo>
                      <a:pt x="1800" y="16080"/>
                      <a:pt x="4200" y="11760"/>
                      <a:pt x="6600" y="7440"/>
                    </a:cubicBezTo>
                    <a:cubicBezTo>
                      <a:pt x="6600" y="5280"/>
                      <a:pt x="4200" y="5280"/>
                      <a:pt x="1800" y="7440"/>
                    </a:cubicBezTo>
                    <a:cubicBezTo>
                      <a:pt x="-600" y="11760"/>
                      <a:pt x="-600" y="16080"/>
                      <a:pt x="1800" y="20400"/>
                    </a:cubicBezTo>
                    <a:cubicBezTo>
                      <a:pt x="1800" y="20400"/>
                      <a:pt x="1800" y="20400"/>
                      <a:pt x="4200" y="20400"/>
                    </a:cubicBezTo>
                    <a:cubicBezTo>
                      <a:pt x="9000" y="13920"/>
                      <a:pt x="13800" y="7440"/>
                      <a:pt x="18600" y="960"/>
                    </a:cubicBezTo>
                    <a:cubicBezTo>
                      <a:pt x="21000" y="960"/>
                      <a:pt x="16200" y="-1200"/>
                      <a:pt x="16200" y="9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0" name="Freeform 86"/>
              <p:cNvSpPr/>
              <p:nvPr/>
            </p:nvSpPr>
            <p:spPr>
              <a:xfrm>
                <a:off x="1704628" y="2273269"/>
                <a:ext cx="176566" cy="2127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0" h="20424" extrusionOk="0">
                    <a:moveTo>
                      <a:pt x="17200" y="2506"/>
                    </a:moveTo>
                    <a:cubicBezTo>
                      <a:pt x="16400" y="2833"/>
                      <a:pt x="15600" y="3161"/>
                      <a:pt x="14800" y="3488"/>
                    </a:cubicBezTo>
                    <a:cubicBezTo>
                      <a:pt x="15200" y="3488"/>
                      <a:pt x="16000" y="1852"/>
                      <a:pt x="16000" y="1197"/>
                    </a:cubicBezTo>
                    <a:cubicBezTo>
                      <a:pt x="16400" y="870"/>
                      <a:pt x="16000" y="870"/>
                      <a:pt x="15600" y="870"/>
                    </a:cubicBezTo>
                    <a:cubicBezTo>
                      <a:pt x="14800" y="1852"/>
                      <a:pt x="14000" y="2833"/>
                      <a:pt x="13600" y="4143"/>
                    </a:cubicBezTo>
                    <a:cubicBezTo>
                      <a:pt x="13200" y="4470"/>
                      <a:pt x="12400" y="7088"/>
                      <a:pt x="12800" y="4797"/>
                    </a:cubicBezTo>
                    <a:cubicBezTo>
                      <a:pt x="13200" y="3488"/>
                      <a:pt x="14400" y="2506"/>
                      <a:pt x="14800" y="1524"/>
                    </a:cubicBezTo>
                    <a:cubicBezTo>
                      <a:pt x="15200" y="1197"/>
                      <a:pt x="14800" y="870"/>
                      <a:pt x="14400" y="1197"/>
                    </a:cubicBezTo>
                    <a:cubicBezTo>
                      <a:pt x="12400" y="1852"/>
                      <a:pt x="13200" y="1852"/>
                      <a:pt x="16800" y="1852"/>
                    </a:cubicBezTo>
                    <a:cubicBezTo>
                      <a:pt x="16800" y="2506"/>
                      <a:pt x="16800" y="3161"/>
                      <a:pt x="16800" y="3488"/>
                    </a:cubicBezTo>
                    <a:cubicBezTo>
                      <a:pt x="16400" y="4470"/>
                      <a:pt x="16400" y="5124"/>
                      <a:pt x="16000" y="5779"/>
                    </a:cubicBezTo>
                    <a:cubicBezTo>
                      <a:pt x="16000" y="6106"/>
                      <a:pt x="16400" y="6106"/>
                      <a:pt x="16800" y="6106"/>
                    </a:cubicBezTo>
                    <a:cubicBezTo>
                      <a:pt x="17200" y="3815"/>
                      <a:pt x="16400" y="6433"/>
                      <a:pt x="16400" y="6433"/>
                    </a:cubicBezTo>
                    <a:cubicBezTo>
                      <a:pt x="16800" y="6761"/>
                      <a:pt x="16800" y="6761"/>
                      <a:pt x="17200" y="6106"/>
                    </a:cubicBezTo>
                    <a:cubicBezTo>
                      <a:pt x="16800" y="6761"/>
                      <a:pt x="16800" y="7415"/>
                      <a:pt x="16800" y="8070"/>
                    </a:cubicBezTo>
                    <a:cubicBezTo>
                      <a:pt x="16800" y="8397"/>
                      <a:pt x="17200" y="8397"/>
                      <a:pt x="17200" y="8070"/>
                    </a:cubicBezTo>
                    <a:cubicBezTo>
                      <a:pt x="17600" y="9379"/>
                      <a:pt x="17600" y="9379"/>
                      <a:pt x="17600" y="8397"/>
                    </a:cubicBezTo>
                    <a:cubicBezTo>
                      <a:pt x="17600" y="7743"/>
                      <a:pt x="17600" y="7088"/>
                      <a:pt x="18000" y="6106"/>
                    </a:cubicBezTo>
                    <a:cubicBezTo>
                      <a:pt x="18400" y="5452"/>
                      <a:pt x="18400" y="5452"/>
                      <a:pt x="18800" y="6106"/>
                    </a:cubicBezTo>
                    <a:cubicBezTo>
                      <a:pt x="18400" y="6106"/>
                      <a:pt x="18400" y="6106"/>
                      <a:pt x="18400" y="6106"/>
                    </a:cubicBezTo>
                    <a:cubicBezTo>
                      <a:pt x="18000" y="6433"/>
                      <a:pt x="18000" y="6761"/>
                      <a:pt x="18000" y="7088"/>
                    </a:cubicBezTo>
                    <a:cubicBezTo>
                      <a:pt x="18000" y="7415"/>
                      <a:pt x="18400" y="7415"/>
                      <a:pt x="18800" y="7088"/>
                    </a:cubicBezTo>
                    <a:cubicBezTo>
                      <a:pt x="19200" y="6761"/>
                      <a:pt x="19200" y="6106"/>
                      <a:pt x="19200" y="7415"/>
                    </a:cubicBezTo>
                    <a:cubicBezTo>
                      <a:pt x="19200" y="7415"/>
                      <a:pt x="19600" y="7415"/>
                      <a:pt x="19600" y="7415"/>
                    </a:cubicBezTo>
                    <a:cubicBezTo>
                      <a:pt x="21200" y="5779"/>
                      <a:pt x="19200" y="3161"/>
                      <a:pt x="17600" y="2179"/>
                    </a:cubicBezTo>
                    <a:cubicBezTo>
                      <a:pt x="17200" y="2179"/>
                      <a:pt x="17200" y="2179"/>
                      <a:pt x="17200" y="2506"/>
                    </a:cubicBezTo>
                    <a:cubicBezTo>
                      <a:pt x="17600" y="3161"/>
                      <a:pt x="18000" y="4143"/>
                      <a:pt x="18400" y="4797"/>
                    </a:cubicBezTo>
                    <a:cubicBezTo>
                      <a:pt x="18400" y="5124"/>
                      <a:pt x="18800" y="5124"/>
                      <a:pt x="18800" y="4797"/>
                    </a:cubicBezTo>
                    <a:cubicBezTo>
                      <a:pt x="18000" y="-112"/>
                      <a:pt x="19200" y="6761"/>
                      <a:pt x="18400" y="4470"/>
                    </a:cubicBezTo>
                    <a:cubicBezTo>
                      <a:pt x="17600" y="3488"/>
                      <a:pt x="18000" y="3488"/>
                      <a:pt x="17600" y="2179"/>
                    </a:cubicBezTo>
                    <a:cubicBezTo>
                      <a:pt x="17600" y="1852"/>
                      <a:pt x="17200" y="1852"/>
                      <a:pt x="17200" y="2179"/>
                    </a:cubicBezTo>
                    <a:cubicBezTo>
                      <a:pt x="17200" y="2506"/>
                      <a:pt x="17600" y="6106"/>
                      <a:pt x="17200" y="4797"/>
                    </a:cubicBezTo>
                    <a:cubicBezTo>
                      <a:pt x="16800" y="4143"/>
                      <a:pt x="16800" y="3815"/>
                      <a:pt x="16800" y="3161"/>
                    </a:cubicBezTo>
                    <a:cubicBezTo>
                      <a:pt x="16400" y="2506"/>
                      <a:pt x="16000" y="2179"/>
                      <a:pt x="15600" y="1852"/>
                    </a:cubicBezTo>
                    <a:cubicBezTo>
                      <a:pt x="14400" y="870"/>
                      <a:pt x="14000" y="3161"/>
                      <a:pt x="14400" y="1852"/>
                    </a:cubicBezTo>
                    <a:cubicBezTo>
                      <a:pt x="14400" y="1524"/>
                      <a:pt x="14000" y="1197"/>
                      <a:pt x="13600" y="1524"/>
                    </a:cubicBezTo>
                    <a:cubicBezTo>
                      <a:pt x="12800" y="2833"/>
                      <a:pt x="12800" y="3161"/>
                      <a:pt x="13600" y="1524"/>
                    </a:cubicBezTo>
                    <a:cubicBezTo>
                      <a:pt x="13600" y="1197"/>
                      <a:pt x="13200" y="1197"/>
                      <a:pt x="13200" y="1524"/>
                    </a:cubicBezTo>
                    <a:cubicBezTo>
                      <a:pt x="12000" y="2506"/>
                      <a:pt x="9600" y="6761"/>
                      <a:pt x="12000" y="2506"/>
                    </a:cubicBezTo>
                    <a:cubicBezTo>
                      <a:pt x="12000" y="2506"/>
                      <a:pt x="11600" y="2179"/>
                      <a:pt x="11600" y="2506"/>
                    </a:cubicBezTo>
                    <a:cubicBezTo>
                      <a:pt x="10800" y="3488"/>
                      <a:pt x="10000" y="4470"/>
                      <a:pt x="8800" y="5452"/>
                    </a:cubicBezTo>
                    <a:cubicBezTo>
                      <a:pt x="8400" y="5452"/>
                      <a:pt x="8800" y="5779"/>
                      <a:pt x="9200" y="5779"/>
                    </a:cubicBezTo>
                    <a:cubicBezTo>
                      <a:pt x="9600" y="5452"/>
                      <a:pt x="10400" y="4797"/>
                      <a:pt x="10800" y="4470"/>
                    </a:cubicBezTo>
                    <a:cubicBezTo>
                      <a:pt x="10800" y="4470"/>
                      <a:pt x="10800" y="4143"/>
                      <a:pt x="10400" y="4143"/>
                    </a:cubicBezTo>
                    <a:cubicBezTo>
                      <a:pt x="9200" y="4797"/>
                      <a:pt x="8000" y="5124"/>
                      <a:pt x="7200" y="5779"/>
                    </a:cubicBezTo>
                    <a:cubicBezTo>
                      <a:pt x="6000" y="6433"/>
                      <a:pt x="6400" y="6761"/>
                      <a:pt x="7200" y="5452"/>
                    </a:cubicBezTo>
                    <a:cubicBezTo>
                      <a:pt x="7200" y="5452"/>
                      <a:pt x="6800" y="5124"/>
                      <a:pt x="6800" y="5452"/>
                    </a:cubicBezTo>
                    <a:cubicBezTo>
                      <a:pt x="6000" y="6106"/>
                      <a:pt x="5200" y="6761"/>
                      <a:pt x="4400" y="7743"/>
                    </a:cubicBezTo>
                    <a:cubicBezTo>
                      <a:pt x="4000" y="7743"/>
                      <a:pt x="4400" y="8070"/>
                      <a:pt x="4800" y="8070"/>
                    </a:cubicBezTo>
                    <a:cubicBezTo>
                      <a:pt x="4800" y="7743"/>
                      <a:pt x="5200" y="7743"/>
                      <a:pt x="5200" y="7743"/>
                    </a:cubicBezTo>
                    <a:cubicBezTo>
                      <a:pt x="5600" y="7415"/>
                      <a:pt x="5200" y="7088"/>
                      <a:pt x="5200" y="7088"/>
                    </a:cubicBezTo>
                    <a:cubicBezTo>
                      <a:pt x="4000" y="7743"/>
                      <a:pt x="2400" y="7743"/>
                      <a:pt x="1200" y="8397"/>
                    </a:cubicBezTo>
                    <a:cubicBezTo>
                      <a:pt x="2400" y="7743"/>
                      <a:pt x="3200" y="7088"/>
                      <a:pt x="4000" y="6106"/>
                    </a:cubicBezTo>
                    <a:cubicBezTo>
                      <a:pt x="4400" y="6106"/>
                      <a:pt x="4000" y="5779"/>
                      <a:pt x="3600" y="5779"/>
                    </a:cubicBezTo>
                    <a:cubicBezTo>
                      <a:pt x="3600" y="6106"/>
                      <a:pt x="3200" y="6433"/>
                      <a:pt x="3200" y="6761"/>
                    </a:cubicBezTo>
                    <a:cubicBezTo>
                      <a:pt x="2000" y="7088"/>
                      <a:pt x="2000" y="7415"/>
                      <a:pt x="2800" y="7743"/>
                    </a:cubicBezTo>
                    <a:cubicBezTo>
                      <a:pt x="3600" y="6761"/>
                      <a:pt x="4000" y="6106"/>
                      <a:pt x="5200" y="5452"/>
                    </a:cubicBezTo>
                    <a:cubicBezTo>
                      <a:pt x="5200" y="5452"/>
                      <a:pt x="5200" y="5124"/>
                      <a:pt x="4800" y="5124"/>
                    </a:cubicBezTo>
                    <a:cubicBezTo>
                      <a:pt x="4400" y="5452"/>
                      <a:pt x="4000" y="5452"/>
                      <a:pt x="4000" y="5779"/>
                    </a:cubicBezTo>
                    <a:cubicBezTo>
                      <a:pt x="3600" y="5779"/>
                      <a:pt x="3200" y="5779"/>
                      <a:pt x="3200" y="5124"/>
                    </a:cubicBezTo>
                    <a:cubicBezTo>
                      <a:pt x="2400" y="5779"/>
                      <a:pt x="2000" y="6433"/>
                      <a:pt x="1600" y="6761"/>
                    </a:cubicBezTo>
                    <a:cubicBezTo>
                      <a:pt x="2400" y="6106"/>
                      <a:pt x="3200" y="5124"/>
                      <a:pt x="4000" y="4470"/>
                    </a:cubicBezTo>
                    <a:cubicBezTo>
                      <a:pt x="3200" y="5124"/>
                      <a:pt x="2400" y="5779"/>
                      <a:pt x="2000" y="6761"/>
                    </a:cubicBezTo>
                    <a:cubicBezTo>
                      <a:pt x="2000" y="6761"/>
                      <a:pt x="2000" y="7088"/>
                      <a:pt x="2400" y="6761"/>
                    </a:cubicBezTo>
                    <a:cubicBezTo>
                      <a:pt x="3600" y="6433"/>
                      <a:pt x="3600" y="6106"/>
                      <a:pt x="4800" y="5452"/>
                    </a:cubicBezTo>
                    <a:cubicBezTo>
                      <a:pt x="5200" y="5452"/>
                      <a:pt x="5600" y="5779"/>
                      <a:pt x="6000" y="5779"/>
                    </a:cubicBezTo>
                    <a:cubicBezTo>
                      <a:pt x="6400" y="5124"/>
                      <a:pt x="6800" y="4797"/>
                      <a:pt x="7200" y="4143"/>
                    </a:cubicBezTo>
                    <a:cubicBezTo>
                      <a:pt x="7200" y="3815"/>
                      <a:pt x="6800" y="3815"/>
                      <a:pt x="6800" y="3815"/>
                    </a:cubicBezTo>
                    <a:cubicBezTo>
                      <a:pt x="6000" y="4470"/>
                      <a:pt x="5600" y="4797"/>
                      <a:pt x="4800" y="5452"/>
                    </a:cubicBezTo>
                    <a:cubicBezTo>
                      <a:pt x="4800" y="5779"/>
                      <a:pt x="4800" y="5779"/>
                      <a:pt x="5200" y="5779"/>
                    </a:cubicBezTo>
                    <a:cubicBezTo>
                      <a:pt x="6400" y="5452"/>
                      <a:pt x="7200" y="5124"/>
                      <a:pt x="8400" y="4470"/>
                    </a:cubicBezTo>
                    <a:cubicBezTo>
                      <a:pt x="9200" y="4143"/>
                      <a:pt x="9600" y="3815"/>
                      <a:pt x="8800" y="3488"/>
                    </a:cubicBezTo>
                    <a:cubicBezTo>
                      <a:pt x="8400" y="4143"/>
                      <a:pt x="8000" y="4470"/>
                      <a:pt x="7600" y="5124"/>
                    </a:cubicBezTo>
                    <a:cubicBezTo>
                      <a:pt x="7600" y="5124"/>
                      <a:pt x="7600" y="5452"/>
                      <a:pt x="8000" y="5452"/>
                    </a:cubicBezTo>
                    <a:cubicBezTo>
                      <a:pt x="9200" y="5124"/>
                      <a:pt x="10400" y="4797"/>
                      <a:pt x="11600" y="4143"/>
                    </a:cubicBezTo>
                    <a:cubicBezTo>
                      <a:pt x="12800" y="3488"/>
                      <a:pt x="11200" y="6761"/>
                      <a:pt x="11200" y="6433"/>
                    </a:cubicBezTo>
                    <a:cubicBezTo>
                      <a:pt x="10400" y="8070"/>
                      <a:pt x="8800" y="9052"/>
                      <a:pt x="7200" y="9706"/>
                    </a:cubicBezTo>
                    <a:cubicBezTo>
                      <a:pt x="8000" y="9379"/>
                      <a:pt x="8800" y="8397"/>
                      <a:pt x="9200" y="7415"/>
                    </a:cubicBezTo>
                    <a:cubicBezTo>
                      <a:pt x="9200" y="7415"/>
                      <a:pt x="9200" y="7088"/>
                      <a:pt x="8800" y="7415"/>
                    </a:cubicBezTo>
                    <a:cubicBezTo>
                      <a:pt x="6800" y="9052"/>
                      <a:pt x="5600" y="10361"/>
                      <a:pt x="2400" y="10688"/>
                    </a:cubicBezTo>
                    <a:cubicBezTo>
                      <a:pt x="2400" y="10688"/>
                      <a:pt x="2000" y="11015"/>
                      <a:pt x="1200" y="11343"/>
                    </a:cubicBezTo>
                    <a:cubicBezTo>
                      <a:pt x="800" y="11670"/>
                      <a:pt x="800" y="12324"/>
                      <a:pt x="400" y="12979"/>
                    </a:cubicBezTo>
                    <a:cubicBezTo>
                      <a:pt x="400" y="12979"/>
                      <a:pt x="800" y="13306"/>
                      <a:pt x="800" y="12979"/>
                    </a:cubicBezTo>
                    <a:cubicBezTo>
                      <a:pt x="1600" y="12324"/>
                      <a:pt x="1200" y="12652"/>
                      <a:pt x="2000" y="11997"/>
                    </a:cubicBezTo>
                    <a:cubicBezTo>
                      <a:pt x="2000" y="11670"/>
                      <a:pt x="1600" y="11343"/>
                      <a:pt x="1200" y="11670"/>
                    </a:cubicBezTo>
                    <a:cubicBezTo>
                      <a:pt x="800" y="12324"/>
                      <a:pt x="400" y="12652"/>
                      <a:pt x="400" y="13306"/>
                    </a:cubicBezTo>
                    <a:cubicBezTo>
                      <a:pt x="400" y="13633"/>
                      <a:pt x="800" y="13961"/>
                      <a:pt x="800" y="13633"/>
                    </a:cubicBezTo>
                    <a:cubicBezTo>
                      <a:pt x="2000" y="11670"/>
                      <a:pt x="2000" y="11670"/>
                      <a:pt x="1600" y="13633"/>
                    </a:cubicBezTo>
                    <a:cubicBezTo>
                      <a:pt x="1200" y="13961"/>
                      <a:pt x="1600" y="13961"/>
                      <a:pt x="2000" y="13961"/>
                    </a:cubicBezTo>
                    <a:cubicBezTo>
                      <a:pt x="2400" y="13306"/>
                      <a:pt x="2800" y="12652"/>
                      <a:pt x="3200" y="11997"/>
                    </a:cubicBezTo>
                    <a:cubicBezTo>
                      <a:pt x="3200" y="12324"/>
                      <a:pt x="3600" y="13633"/>
                      <a:pt x="3200" y="14288"/>
                    </a:cubicBezTo>
                    <a:cubicBezTo>
                      <a:pt x="3200" y="14615"/>
                      <a:pt x="3600" y="14615"/>
                      <a:pt x="4000" y="14615"/>
                    </a:cubicBezTo>
                    <a:cubicBezTo>
                      <a:pt x="5600" y="10688"/>
                      <a:pt x="4000" y="13961"/>
                      <a:pt x="4000" y="14943"/>
                    </a:cubicBezTo>
                    <a:cubicBezTo>
                      <a:pt x="3600" y="15270"/>
                      <a:pt x="4000" y="15270"/>
                      <a:pt x="4400" y="14943"/>
                    </a:cubicBezTo>
                    <a:cubicBezTo>
                      <a:pt x="4800" y="14615"/>
                      <a:pt x="5200" y="13961"/>
                      <a:pt x="5600" y="13306"/>
                    </a:cubicBezTo>
                    <a:cubicBezTo>
                      <a:pt x="5200" y="13961"/>
                      <a:pt x="5200" y="14615"/>
                      <a:pt x="4800" y="15270"/>
                    </a:cubicBezTo>
                    <a:cubicBezTo>
                      <a:pt x="4800" y="15270"/>
                      <a:pt x="5200" y="15597"/>
                      <a:pt x="5600" y="15270"/>
                    </a:cubicBezTo>
                    <a:cubicBezTo>
                      <a:pt x="6000" y="14288"/>
                      <a:pt x="6000" y="14288"/>
                      <a:pt x="6400" y="13306"/>
                    </a:cubicBezTo>
                    <a:cubicBezTo>
                      <a:pt x="6000" y="12652"/>
                      <a:pt x="6000" y="12979"/>
                      <a:pt x="6000" y="13961"/>
                    </a:cubicBezTo>
                    <a:cubicBezTo>
                      <a:pt x="6000" y="14615"/>
                      <a:pt x="5600" y="14943"/>
                      <a:pt x="5600" y="15597"/>
                    </a:cubicBezTo>
                    <a:cubicBezTo>
                      <a:pt x="5200" y="15924"/>
                      <a:pt x="6000" y="15924"/>
                      <a:pt x="6000" y="15597"/>
                    </a:cubicBezTo>
                    <a:cubicBezTo>
                      <a:pt x="6400" y="14943"/>
                      <a:pt x="6800" y="14288"/>
                      <a:pt x="6800" y="13306"/>
                    </a:cubicBezTo>
                    <a:cubicBezTo>
                      <a:pt x="6800" y="14288"/>
                      <a:pt x="6800" y="15270"/>
                      <a:pt x="6400" y="15924"/>
                    </a:cubicBezTo>
                    <a:cubicBezTo>
                      <a:pt x="6400" y="16252"/>
                      <a:pt x="6800" y="16252"/>
                      <a:pt x="7200" y="16252"/>
                    </a:cubicBezTo>
                    <a:cubicBezTo>
                      <a:pt x="7200" y="15597"/>
                      <a:pt x="7600" y="14943"/>
                      <a:pt x="8000" y="14288"/>
                    </a:cubicBezTo>
                    <a:cubicBezTo>
                      <a:pt x="8400" y="12652"/>
                      <a:pt x="8000" y="13306"/>
                      <a:pt x="7600" y="14288"/>
                    </a:cubicBezTo>
                    <a:cubicBezTo>
                      <a:pt x="6800" y="18543"/>
                      <a:pt x="9200" y="10361"/>
                      <a:pt x="8400" y="15597"/>
                    </a:cubicBezTo>
                    <a:cubicBezTo>
                      <a:pt x="8000" y="15924"/>
                      <a:pt x="8400" y="15597"/>
                      <a:pt x="8800" y="14615"/>
                    </a:cubicBezTo>
                    <a:cubicBezTo>
                      <a:pt x="9200" y="11670"/>
                      <a:pt x="8000" y="18543"/>
                      <a:pt x="9200" y="14615"/>
                    </a:cubicBezTo>
                    <a:cubicBezTo>
                      <a:pt x="8800" y="16579"/>
                      <a:pt x="10000" y="17561"/>
                      <a:pt x="8400" y="15597"/>
                    </a:cubicBezTo>
                    <a:cubicBezTo>
                      <a:pt x="8400" y="15597"/>
                      <a:pt x="8000" y="15597"/>
                      <a:pt x="8000" y="15597"/>
                    </a:cubicBezTo>
                    <a:cubicBezTo>
                      <a:pt x="7200" y="16252"/>
                      <a:pt x="7200" y="16579"/>
                      <a:pt x="7600" y="17561"/>
                    </a:cubicBezTo>
                    <a:cubicBezTo>
                      <a:pt x="7200" y="16579"/>
                      <a:pt x="9200" y="18870"/>
                      <a:pt x="7600" y="16906"/>
                    </a:cubicBezTo>
                    <a:cubicBezTo>
                      <a:pt x="6800" y="16906"/>
                      <a:pt x="7200" y="17233"/>
                      <a:pt x="8000" y="17561"/>
                    </a:cubicBezTo>
                    <a:cubicBezTo>
                      <a:pt x="8400" y="17888"/>
                      <a:pt x="8400" y="17888"/>
                      <a:pt x="8800" y="18215"/>
                    </a:cubicBezTo>
                    <a:cubicBezTo>
                      <a:pt x="9200" y="18215"/>
                      <a:pt x="9200" y="17888"/>
                      <a:pt x="9200" y="17888"/>
                    </a:cubicBezTo>
                    <a:cubicBezTo>
                      <a:pt x="8800" y="17233"/>
                      <a:pt x="8400" y="16906"/>
                      <a:pt x="8000" y="16579"/>
                    </a:cubicBezTo>
                    <a:cubicBezTo>
                      <a:pt x="7600" y="16579"/>
                      <a:pt x="7200" y="16579"/>
                      <a:pt x="7600" y="16906"/>
                    </a:cubicBezTo>
                    <a:cubicBezTo>
                      <a:pt x="8000" y="17888"/>
                      <a:pt x="9200" y="18870"/>
                      <a:pt x="7200" y="17888"/>
                    </a:cubicBezTo>
                    <a:cubicBezTo>
                      <a:pt x="6800" y="17888"/>
                      <a:pt x="6800" y="18215"/>
                      <a:pt x="6800" y="18215"/>
                    </a:cubicBezTo>
                    <a:cubicBezTo>
                      <a:pt x="6800" y="18543"/>
                      <a:pt x="7200" y="18870"/>
                      <a:pt x="7600" y="18870"/>
                    </a:cubicBezTo>
                    <a:cubicBezTo>
                      <a:pt x="7600" y="19197"/>
                      <a:pt x="8000" y="19197"/>
                      <a:pt x="8000" y="18870"/>
                    </a:cubicBezTo>
                    <a:cubicBezTo>
                      <a:pt x="7200" y="17561"/>
                      <a:pt x="6400" y="16579"/>
                      <a:pt x="5200" y="15597"/>
                    </a:cubicBezTo>
                    <a:cubicBezTo>
                      <a:pt x="4400" y="15270"/>
                      <a:pt x="3200" y="14943"/>
                      <a:pt x="2400" y="14943"/>
                    </a:cubicBezTo>
                    <a:cubicBezTo>
                      <a:pt x="1600" y="14288"/>
                      <a:pt x="1200" y="14615"/>
                      <a:pt x="1600" y="14943"/>
                    </a:cubicBezTo>
                    <a:cubicBezTo>
                      <a:pt x="2400" y="15270"/>
                      <a:pt x="3200" y="15270"/>
                      <a:pt x="4000" y="15597"/>
                    </a:cubicBezTo>
                    <a:cubicBezTo>
                      <a:pt x="4000" y="15597"/>
                      <a:pt x="3600" y="15597"/>
                      <a:pt x="4000" y="15924"/>
                    </a:cubicBezTo>
                    <a:cubicBezTo>
                      <a:pt x="6000" y="17233"/>
                      <a:pt x="4000" y="15924"/>
                      <a:pt x="4000" y="15924"/>
                    </a:cubicBezTo>
                    <a:cubicBezTo>
                      <a:pt x="3200" y="14615"/>
                      <a:pt x="3600" y="14288"/>
                      <a:pt x="5600" y="15597"/>
                    </a:cubicBezTo>
                    <a:cubicBezTo>
                      <a:pt x="6000" y="15924"/>
                      <a:pt x="6800" y="15924"/>
                      <a:pt x="7200" y="16252"/>
                    </a:cubicBezTo>
                    <a:cubicBezTo>
                      <a:pt x="7600" y="16252"/>
                      <a:pt x="7600" y="16252"/>
                      <a:pt x="7600" y="16252"/>
                    </a:cubicBezTo>
                    <a:cubicBezTo>
                      <a:pt x="8400" y="16906"/>
                      <a:pt x="8800" y="17561"/>
                      <a:pt x="9200" y="18215"/>
                    </a:cubicBezTo>
                    <a:cubicBezTo>
                      <a:pt x="9200" y="18543"/>
                      <a:pt x="9600" y="18543"/>
                      <a:pt x="9600" y="18215"/>
                    </a:cubicBezTo>
                    <a:cubicBezTo>
                      <a:pt x="9600" y="17561"/>
                      <a:pt x="9600" y="17233"/>
                      <a:pt x="9600" y="16579"/>
                    </a:cubicBezTo>
                    <a:cubicBezTo>
                      <a:pt x="9200" y="16252"/>
                      <a:pt x="8800" y="16252"/>
                      <a:pt x="8800" y="16579"/>
                    </a:cubicBezTo>
                    <a:cubicBezTo>
                      <a:pt x="8800" y="17561"/>
                      <a:pt x="8800" y="18215"/>
                      <a:pt x="8800" y="18870"/>
                    </a:cubicBezTo>
                    <a:cubicBezTo>
                      <a:pt x="8800" y="19197"/>
                      <a:pt x="9200" y="19197"/>
                      <a:pt x="9600" y="19197"/>
                    </a:cubicBezTo>
                    <a:cubicBezTo>
                      <a:pt x="10000" y="18215"/>
                      <a:pt x="10000" y="18215"/>
                      <a:pt x="9200" y="18215"/>
                    </a:cubicBezTo>
                    <a:cubicBezTo>
                      <a:pt x="9200" y="18870"/>
                      <a:pt x="9200" y="19524"/>
                      <a:pt x="9200" y="20179"/>
                    </a:cubicBezTo>
                    <a:cubicBezTo>
                      <a:pt x="9600" y="20506"/>
                      <a:pt x="10000" y="20506"/>
                      <a:pt x="10000" y="20179"/>
                    </a:cubicBezTo>
                    <a:cubicBezTo>
                      <a:pt x="10400" y="19197"/>
                      <a:pt x="10400" y="17888"/>
                      <a:pt x="10800" y="16579"/>
                    </a:cubicBezTo>
                    <a:cubicBezTo>
                      <a:pt x="10800" y="16252"/>
                      <a:pt x="10000" y="16252"/>
                      <a:pt x="10000" y="16579"/>
                    </a:cubicBezTo>
                    <a:cubicBezTo>
                      <a:pt x="10000" y="18215"/>
                      <a:pt x="10400" y="18215"/>
                      <a:pt x="10400" y="19524"/>
                    </a:cubicBezTo>
                    <a:cubicBezTo>
                      <a:pt x="10400" y="19852"/>
                      <a:pt x="11200" y="19852"/>
                      <a:pt x="11200" y="19524"/>
                    </a:cubicBezTo>
                    <a:cubicBezTo>
                      <a:pt x="11200" y="16906"/>
                      <a:pt x="10400" y="17233"/>
                      <a:pt x="11200" y="19852"/>
                    </a:cubicBezTo>
                    <a:cubicBezTo>
                      <a:pt x="11200" y="19852"/>
                      <a:pt x="11600" y="19852"/>
                      <a:pt x="11600" y="19852"/>
                    </a:cubicBezTo>
                    <a:cubicBezTo>
                      <a:pt x="12000" y="18870"/>
                      <a:pt x="12000" y="18543"/>
                      <a:pt x="12000" y="17561"/>
                    </a:cubicBezTo>
                    <a:cubicBezTo>
                      <a:pt x="12000" y="17561"/>
                      <a:pt x="11600" y="17561"/>
                      <a:pt x="11600" y="17561"/>
                    </a:cubicBezTo>
                    <a:cubicBezTo>
                      <a:pt x="11600" y="18215"/>
                      <a:pt x="11600" y="18870"/>
                      <a:pt x="11600" y="19524"/>
                    </a:cubicBezTo>
                    <a:cubicBezTo>
                      <a:pt x="11600" y="19852"/>
                      <a:pt x="12400" y="19852"/>
                      <a:pt x="12400" y="19524"/>
                    </a:cubicBezTo>
                    <a:cubicBezTo>
                      <a:pt x="12400" y="18870"/>
                      <a:pt x="11600" y="16579"/>
                      <a:pt x="12000" y="18543"/>
                    </a:cubicBezTo>
                    <a:cubicBezTo>
                      <a:pt x="12800" y="18870"/>
                      <a:pt x="12800" y="18543"/>
                      <a:pt x="12000" y="17561"/>
                    </a:cubicBezTo>
                    <a:cubicBezTo>
                      <a:pt x="11600" y="16906"/>
                      <a:pt x="11200" y="16579"/>
                      <a:pt x="11200" y="15924"/>
                    </a:cubicBezTo>
                    <a:cubicBezTo>
                      <a:pt x="10800" y="14288"/>
                      <a:pt x="11200" y="15597"/>
                      <a:pt x="11600" y="14288"/>
                    </a:cubicBezTo>
                    <a:cubicBezTo>
                      <a:pt x="11600" y="14615"/>
                      <a:pt x="12000" y="12652"/>
                      <a:pt x="12000" y="11997"/>
                    </a:cubicBezTo>
                    <a:cubicBezTo>
                      <a:pt x="12000" y="11997"/>
                      <a:pt x="11200" y="11997"/>
                      <a:pt x="11200" y="11997"/>
                    </a:cubicBezTo>
                    <a:cubicBezTo>
                      <a:pt x="11200" y="13306"/>
                      <a:pt x="11200" y="14288"/>
                      <a:pt x="11200" y="15270"/>
                    </a:cubicBezTo>
                    <a:cubicBezTo>
                      <a:pt x="11200" y="15597"/>
                      <a:pt x="11600" y="15597"/>
                      <a:pt x="11600" y="15270"/>
                    </a:cubicBezTo>
                    <a:cubicBezTo>
                      <a:pt x="11600" y="14615"/>
                      <a:pt x="11600" y="13961"/>
                      <a:pt x="12000" y="13306"/>
                    </a:cubicBezTo>
                    <a:cubicBezTo>
                      <a:pt x="12000" y="12979"/>
                      <a:pt x="11600" y="12979"/>
                      <a:pt x="11200" y="13306"/>
                    </a:cubicBezTo>
                    <a:cubicBezTo>
                      <a:pt x="11200" y="13961"/>
                      <a:pt x="10800" y="14943"/>
                      <a:pt x="10800" y="15924"/>
                    </a:cubicBezTo>
                    <a:cubicBezTo>
                      <a:pt x="10400" y="15924"/>
                      <a:pt x="11200" y="16252"/>
                      <a:pt x="11200" y="15924"/>
                    </a:cubicBezTo>
                    <a:cubicBezTo>
                      <a:pt x="11600" y="14615"/>
                      <a:pt x="11600" y="13633"/>
                      <a:pt x="11200" y="12652"/>
                    </a:cubicBezTo>
                    <a:cubicBezTo>
                      <a:pt x="11200" y="12324"/>
                      <a:pt x="10800" y="12324"/>
                      <a:pt x="10800" y="12652"/>
                    </a:cubicBezTo>
                    <a:cubicBezTo>
                      <a:pt x="9600" y="14615"/>
                      <a:pt x="11200" y="17561"/>
                      <a:pt x="12400" y="19524"/>
                    </a:cubicBezTo>
                    <a:cubicBezTo>
                      <a:pt x="12400" y="19852"/>
                      <a:pt x="12800" y="19524"/>
                      <a:pt x="12800" y="19524"/>
                    </a:cubicBezTo>
                    <a:cubicBezTo>
                      <a:pt x="12800" y="18543"/>
                      <a:pt x="12400" y="17888"/>
                      <a:pt x="12400" y="16906"/>
                    </a:cubicBezTo>
                    <a:cubicBezTo>
                      <a:pt x="12400" y="16579"/>
                      <a:pt x="11600" y="16579"/>
                      <a:pt x="11600" y="16906"/>
                    </a:cubicBezTo>
                    <a:cubicBezTo>
                      <a:pt x="11600" y="17561"/>
                      <a:pt x="11600" y="18215"/>
                      <a:pt x="11600" y="18870"/>
                    </a:cubicBezTo>
                    <a:cubicBezTo>
                      <a:pt x="12000" y="18543"/>
                      <a:pt x="12000" y="18543"/>
                      <a:pt x="12400" y="18543"/>
                    </a:cubicBezTo>
                    <a:cubicBezTo>
                      <a:pt x="12400" y="17888"/>
                      <a:pt x="12000" y="17233"/>
                      <a:pt x="12000" y="16579"/>
                    </a:cubicBezTo>
                    <a:cubicBezTo>
                      <a:pt x="12000" y="16252"/>
                      <a:pt x="11600" y="16252"/>
                      <a:pt x="11600" y="16579"/>
                    </a:cubicBezTo>
                    <a:cubicBezTo>
                      <a:pt x="11600" y="17233"/>
                      <a:pt x="11600" y="17888"/>
                      <a:pt x="11600" y="18543"/>
                    </a:cubicBezTo>
                    <a:cubicBezTo>
                      <a:pt x="11200" y="17888"/>
                      <a:pt x="11200" y="17233"/>
                      <a:pt x="11200" y="16579"/>
                    </a:cubicBezTo>
                    <a:cubicBezTo>
                      <a:pt x="11200" y="16252"/>
                      <a:pt x="10400" y="16252"/>
                      <a:pt x="10400" y="16579"/>
                    </a:cubicBezTo>
                    <a:cubicBezTo>
                      <a:pt x="10400" y="16906"/>
                      <a:pt x="10400" y="17233"/>
                      <a:pt x="10400" y="17561"/>
                    </a:cubicBezTo>
                    <a:cubicBezTo>
                      <a:pt x="10000" y="18543"/>
                      <a:pt x="10400" y="18870"/>
                      <a:pt x="10800" y="18543"/>
                    </a:cubicBezTo>
                    <a:cubicBezTo>
                      <a:pt x="10800" y="17561"/>
                      <a:pt x="10800" y="17561"/>
                      <a:pt x="10400" y="16579"/>
                    </a:cubicBezTo>
                    <a:cubicBezTo>
                      <a:pt x="10400" y="16252"/>
                      <a:pt x="10000" y="16252"/>
                      <a:pt x="10000" y="16579"/>
                    </a:cubicBezTo>
                    <a:cubicBezTo>
                      <a:pt x="10000" y="17561"/>
                      <a:pt x="10000" y="18215"/>
                      <a:pt x="10000" y="19197"/>
                    </a:cubicBezTo>
                    <a:cubicBezTo>
                      <a:pt x="10000" y="19524"/>
                      <a:pt x="10400" y="19524"/>
                      <a:pt x="10400" y="19197"/>
                    </a:cubicBezTo>
                    <a:cubicBezTo>
                      <a:pt x="10400" y="18870"/>
                      <a:pt x="10400" y="18543"/>
                      <a:pt x="10400" y="18215"/>
                    </a:cubicBezTo>
                    <a:cubicBezTo>
                      <a:pt x="10800" y="17561"/>
                      <a:pt x="10800" y="17233"/>
                      <a:pt x="10000" y="17561"/>
                    </a:cubicBezTo>
                    <a:cubicBezTo>
                      <a:pt x="10000" y="21488"/>
                      <a:pt x="10000" y="18215"/>
                      <a:pt x="10000" y="17233"/>
                    </a:cubicBezTo>
                    <a:cubicBezTo>
                      <a:pt x="10000" y="17233"/>
                      <a:pt x="9600" y="16906"/>
                      <a:pt x="9600" y="17233"/>
                    </a:cubicBezTo>
                    <a:cubicBezTo>
                      <a:pt x="8800" y="18870"/>
                      <a:pt x="9600" y="18215"/>
                      <a:pt x="9600" y="16906"/>
                    </a:cubicBezTo>
                    <a:cubicBezTo>
                      <a:pt x="9600" y="18215"/>
                      <a:pt x="8400" y="15597"/>
                      <a:pt x="8400" y="15270"/>
                    </a:cubicBezTo>
                    <a:cubicBezTo>
                      <a:pt x="8000" y="14943"/>
                      <a:pt x="8000" y="14943"/>
                      <a:pt x="7600" y="15270"/>
                    </a:cubicBezTo>
                    <a:cubicBezTo>
                      <a:pt x="7200" y="15924"/>
                      <a:pt x="3200" y="14288"/>
                      <a:pt x="2000" y="14288"/>
                    </a:cubicBezTo>
                    <a:cubicBezTo>
                      <a:pt x="1600" y="14288"/>
                      <a:pt x="1600" y="14615"/>
                      <a:pt x="1600" y="14615"/>
                    </a:cubicBezTo>
                    <a:cubicBezTo>
                      <a:pt x="2800" y="15924"/>
                      <a:pt x="4000" y="16252"/>
                      <a:pt x="5600" y="16906"/>
                    </a:cubicBezTo>
                    <a:cubicBezTo>
                      <a:pt x="6000" y="16906"/>
                      <a:pt x="6000" y="16579"/>
                      <a:pt x="6000" y="16579"/>
                    </a:cubicBezTo>
                    <a:cubicBezTo>
                      <a:pt x="5600" y="16252"/>
                      <a:pt x="5200" y="16252"/>
                      <a:pt x="4800" y="15924"/>
                    </a:cubicBezTo>
                    <a:cubicBezTo>
                      <a:pt x="5200" y="15924"/>
                      <a:pt x="5200" y="15597"/>
                      <a:pt x="5200" y="15597"/>
                    </a:cubicBezTo>
                    <a:cubicBezTo>
                      <a:pt x="3600" y="14943"/>
                      <a:pt x="2000" y="14615"/>
                      <a:pt x="400" y="14615"/>
                    </a:cubicBezTo>
                    <a:cubicBezTo>
                      <a:pt x="0" y="14615"/>
                      <a:pt x="0" y="14943"/>
                      <a:pt x="400" y="14943"/>
                    </a:cubicBezTo>
                    <a:cubicBezTo>
                      <a:pt x="2000" y="15270"/>
                      <a:pt x="3200" y="15597"/>
                      <a:pt x="4800" y="16252"/>
                    </a:cubicBezTo>
                    <a:cubicBezTo>
                      <a:pt x="6400" y="16906"/>
                      <a:pt x="7200" y="18543"/>
                      <a:pt x="8800" y="19197"/>
                    </a:cubicBezTo>
                    <a:cubicBezTo>
                      <a:pt x="8800" y="19197"/>
                      <a:pt x="9200" y="19197"/>
                      <a:pt x="9200" y="18870"/>
                    </a:cubicBezTo>
                    <a:cubicBezTo>
                      <a:pt x="8800" y="18215"/>
                      <a:pt x="8400" y="17888"/>
                      <a:pt x="8000" y="17233"/>
                    </a:cubicBezTo>
                    <a:cubicBezTo>
                      <a:pt x="9600" y="18870"/>
                      <a:pt x="7600" y="16906"/>
                      <a:pt x="6800" y="15924"/>
                    </a:cubicBezTo>
                    <a:cubicBezTo>
                      <a:pt x="6800" y="15924"/>
                      <a:pt x="6400" y="16252"/>
                      <a:pt x="6400" y="16252"/>
                    </a:cubicBezTo>
                    <a:cubicBezTo>
                      <a:pt x="7200" y="16906"/>
                      <a:pt x="7600" y="17561"/>
                      <a:pt x="8000" y="18215"/>
                    </a:cubicBezTo>
                    <a:cubicBezTo>
                      <a:pt x="8400" y="18543"/>
                      <a:pt x="8800" y="18215"/>
                      <a:pt x="8400" y="18215"/>
                    </a:cubicBezTo>
                    <a:cubicBezTo>
                      <a:pt x="8400" y="16906"/>
                      <a:pt x="8800" y="16579"/>
                      <a:pt x="8800" y="17888"/>
                    </a:cubicBezTo>
                    <a:cubicBezTo>
                      <a:pt x="8800" y="17888"/>
                      <a:pt x="9200" y="17888"/>
                      <a:pt x="9200" y="17888"/>
                    </a:cubicBezTo>
                    <a:cubicBezTo>
                      <a:pt x="9600" y="16252"/>
                      <a:pt x="10000" y="14943"/>
                      <a:pt x="10000" y="13633"/>
                    </a:cubicBezTo>
                    <a:cubicBezTo>
                      <a:pt x="9600" y="13306"/>
                      <a:pt x="9200" y="13306"/>
                      <a:pt x="9200" y="13633"/>
                    </a:cubicBezTo>
                    <a:cubicBezTo>
                      <a:pt x="8800" y="14615"/>
                      <a:pt x="8400" y="15597"/>
                      <a:pt x="8400" y="16579"/>
                    </a:cubicBezTo>
                    <a:cubicBezTo>
                      <a:pt x="8400" y="16906"/>
                      <a:pt x="8800" y="16906"/>
                      <a:pt x="8800" y="16579"/>
                    </a:cubicBezTo>
                    <a:cubicBezTo>
                      <a:pt x="9600" y="15270"/>
                      <a:pt x="9600" y="14288"/>
                      <a:pt x="9600" y="12979"/>
                    </a:cubicBezTo>
                    <a:cubicBezTo>
                      <a:pt x="9600" y="12652"/>
                      <a:pt x="9200" y="12652"/>
                      <a:pt x="9200" y="12979"/>
                    </a:cubicBezTo>
                    <a:cubicBezTo>
                      <a:pt x="8400" y="13961"/>
                      <a:pt x="8000" y="15270"/>
                      <a:pt x="8000" y="16579"/>
                    </a:cubicBezTo>
                    <a:cubicBezTo>
                      <a:pt x="8000" y="16906"/>
                      <a:pt x="8800" y="16579"/>
                      <a:pt x="8800" y="16579"/>
                    </a:cubicBezTo>
                    <a:cubicBezTo>
                      <a:pt x="8800" y="15270"/>
                      <a:pt x="9200" y="14288"/>
                      <a:pt x="8800" y="12979"/>
                    </a:cubicBezTo>
                    <a:cubicBezTo>
                      <a:pt x="8800" y="12652"/>
                      <a:pt x="8400" y="12652"/>
                      <a:pt x="8400" y="12979"/>
                    </a:cubicBezTo>
                    <a:cubicBezTo>
                      <a:pt x="8000" y="13961"/>
                      <a:pt x="7200" y="15270"/>
                      <a:pt x="7200" y="16579"/>
                    </a:cubicBezTo>
                    <a:cubicBezTo>
                      <a:pt x="7200" y="16579"/>
                      <a:pt x="7600" y="16906"/>
                      <a:pt x="7600" y="16579"/>
                    </a:cubicBezTo>
                    <a:cubicBezTo>
                      <a:pt x="8000" y="15270"/>
                      <a:pt x="8400" y="13961"/>
                      <a:pt x="8800" y="12324"/>
                    </a:cubicBezTo>
                    <a:cubicBezTo>
                      <a:pt x="8800" y="11997"/>
                      <a:pt x="8400" y="11997"/>
                      <a:pt x="8000" y="12324"/>
                    </a:cubicBezTo>
                    <a:cubicBezTo>
                      <a:pt x="7600" y="13306"/>
                      <a:pt x="7200" y="14288"/>
                      <a:pt x="6800" y="14943"/>
                    </a:cubicBezTo>
                    <a:cubicBezTo>
                      <a:pt x="7200" y="14615"/>
                      <a:pt x="7600" y="13306"/>
                      <a:pt x="7600" y="12324"/>
                    </a:cubicBezTo>
                    <a:cubicBezTo>
                      <a:pt x="7600" y="12324"/>
                      <a:pt x="7200" y="11997"/>
                      <a:pt x="6800" y="12324"/>
                    </a:cubicBezTo>
                    <a:cubicBezTo>
                      <a:pt x="6400" y="12979"/>
                      <a:pt x="6000" y="13961"/>
                      <a:pt x="6000" y="14943"/>
                    </a:cubicBezTo>
                    <a:cubicBezTo>
                      <a:pt x="6400" y="14943"/>
                      <a:pt x="6800" y="14943"/>
                      <a:pt x="6400" y="13961"/>
                    </a:cubicBezTo>
                    <a:cubicBezTo>
                      <a:pt x="6800" y="13306"/>
                      <a:pt x="6800" y="12979"/>
                      <a:pt x="6800" y="12324"/>
                    </a:cubicBezTo>
                    <a:cubicBezTo>
                      <a:pt x="7200" y="11997"/>
                      <a:pt x="6400" y="11997"/>
                      <a:pt x="6400" y="12324"/>
                    </a:cubicBezTo>
                    <a:cubicBezTo>
                      <a:pt x="6000" y="12979"/>
                      <a:pt x="5600" y="13633"/>
                      <a:pt x="5600" y="14288"/>
                    </a:cubicBezTo>
                    <a:cubicBezTo>
                      <a:pt x="6000" y="13633"/>
                      <a:pt x="6000" y="13306"/>
                      <a:pt x="6000" y="12324"/>
                    </a:cubicBezTo>
                    <a:cubicBezTo>
                      <a:pt x="6000" y="12324"/>
                      <a:pt x="5600" y="11997"/>
                      <a:pt x="5600" y="12324"/>
                    </a:cubicBezTo>
                    <a:cubicBezTo>
                      <a:pt x="5200" y="12979"/>
                      <a:pt x="4800" y="13306"/>
                      <a:pt x="4400" y="13961"/>
                    </a:cubicBezTo>
                    <a:cubicBezTo>
                      <a:pt x="4800" y="13306"/>
                      <a:pt x="5200" y="12652"/>
                      <a:pt x="5200" y="11997"/>
                    </a:cubicBezTo>
                    <a:cubicBezTo>
                      <a:pt x="5200" y="11670"/>
                      <a:pt x="4800" y="11343"/>
                      <a:pt x="4800" y="11670"/>
                    </a:cubicBezTo>
                    <a:cubicBezTo>
                      <a:pt x="4400" y="12324"/>
                      <a:pt x="4000" y="12979"/>
                      <a:pt x="3600" y="13306"/>
                    </a:cubicBezTo>
                    <a:cubicBezTo>
                      <a:pt x="4400" y="13633"/>
                      <a:pt x="4800" y="13306"/>
                      <a:pt x="4400" y="12652"/>
                    </a:cubicBezTo>
                    <a:cubicBezTo>
                      <a:pt x="4400" y="12324"/>
                      <a:pt x="4400" y="11997"/>
                      <a:pt x="4400" y="11670"/>
                    </a:cubicBezTo>
                    <a:cubicBezTo>
                      <a:pt x="4400" y="11343"/>
                      <a:pt x="4000" y="11343"/>
                      <a:pt x="4000" y="11343"/>
                    </a:cubicBezTo>
                    <a:cubicBezTo>
                      <a:pt x="3600" y="12324"/>
                      <a:pt x="3200" y="12979"/>
                      <a:pt x="2800" y="13961"/>
                    </a:cubicBezTo>
                    <a:cubicBezTo>
                      <a:pt x="2800" y="14288"/>
                      <a:pt x="3200" y="14288"/>
                      <a:pt x="3200" y="13961"/>
                    </a:cubicBezTo>
                    <a:cubicBezTo>
                      <a:pt x="4000" y="12979"/>
                      <a:pt x="4000" y="11997"/>
                      <a:pt x="4400" y="11015"/>
                    </a:cubicBezTo>
                    <a:cubicBezTo>
                      <a:pt x="4400" y="10688"/>
                      <a:pt x="4000" y="10688"/>
                      <a:pt x="4000" y="10688"/>
                    </a:cubicBezTo>
                    <a:cubicBezTo>
                      <a:pt x="3200" y="11343"/>
                      <a:pt x="3200" y="11015"/>
                      <a:pt x="2800" y="11670"/>
                    </a:cubicBezTo>
                    <a:cubicBezTo>
                      <a:pt x="1600" y="13306"/>
                      <a:pt x="2400" y="12324"/>
                      <a:pt x="2400" y="11015"/>
                    </a:cubicBezTo>
                    <a:cubicBezTo>
                      <a:pt x="2800" y="11015"/>
                      <a:pt x="2400" y="10688"/>
                      <a:pt x="2000" y="11015"/>
                    </a:cubicBezTo>
                    <a:cubicBezTo>
                      <a:pt x="1600" y="11343"/>
                      <a:pt x="1200" y="11997"/>
                      <a:pt x="800" y="12652"/>
                    </a:cubicBezTo>
                    <a:cubicBezTo>
                      <a:pt x="2000" y="12324"/>
                      <a:pt x="2800" y="11670"/>
                      <a:pt x="3200" y="11015"/>
                    </a:cubicBezTo>
                    <a:cubicBezTo>
                      <a:pt x="3600" y="10688"/>
                      <a:pt x="3200" y="10361"/>
                      <a:pt x="2800" y="10688"/>
                    </a:cubicBezTo>
                    <a:cubicBezTo>
                      <a:pt x="2400" y="10688"/>
                      <a:pt x="2000" y="10688"/>
                      <a:pt x="1200" y="11015"/>
                    </a:cubicBezTo>
                    <a:cubicBezTo>
                      <a:pt x="1200" y="11015"/>
                      <a:pt x="1200" y="11343"/>
                      <a:pt x="1600" y="11343"/>
                    </a:cubicBezTo>
                    <a:cubicBezTo>
                      <a:pt x="4400" y="11015"/>
                      <a:pt x="6400" y="10688"/>
                      <a:pt x="8000" y="8397"/>
                    </a:cubicBezTo>
                    <a:cubicBezTo>
                      <a:pt x="8400" y="8397"/>
                      <a:pt x="8000" y="8070"/>
                      <a:pt x="7600" y="8070"/>
                    </a:cubicBezTo>
                    <a:cubicBezTo>
                      <a:pt x="6800" y="8724"/>
                      <a:pt x="6400" y="9052"/>
                      <a:pt x="5600" y="9706"/>
                    </a:cubicBezTo>
                    <a:cubicBezTo>
                      <a:pt x="5600" y="10033"/>
                      <a:pt x="6000" y="10361"/>
                      <a:pt x="6400" y="10033"/>
                    </a:cubicBezTo>
                    <a:cubicBezTo>
                      <a:pt x="6800" y="9379"/>
                      <a:pt x="7600" y="8724"/>
                      <a:pt x="8400" y="8070"/>
                    </a:cubicBezTo>
                    <a:cubicBezTo>
                      <a:pt x="8400" y="8397"/>
                      <a:pt x="6800" y="9706"/>
                      <a:pt x="6400" y="10361"/>
                    </a:cubicBezTo>
                    <a:cubicBezTo>
                      <a:pt x="6000" y="10361"/>
                      <a:pt x="6400" y="10688"/>
                      <a:pt x="6800" y="10688"/>
                    </a:cubicBezTo>
                    <a:cubicBezTo>
                      <a:pt x="9600" y="9379"/>
                      <a:pt x="13200" y="6433"/>
                      <a:pt x="12800" y="3488"/>
                    </a:cubicBezTo>
                    <a:cubicBezTo>
                      <a:pt x="12800" y="3161"/>
                      <a:pt x="12400" y="3161"/>
                      <a:pt x="12400" y="3161"/>
                    </a:cubicBezTo>
                    <a:cubicBezTo>
                      <a:pt x="10800" y="3815"/>
                      <a:pt x="7200" y="6106"/>
                      <a:pt x="10000" y="3161"/>
                    </a:cubicBezTo>
                    <a:cubicBezTo>
                      <a:pt x="10400" y="2833"/>
                      <a:pt x="10000" y="2506"/>
                      <a:pt x="9600" y="2833"/>
                    </a:cubicBezTo>
                    <a:cubicBezTo>
                      <a:pt x="8400" y="3815"/>
                      <a:pt x="6800" y="4143"/>
                      <a:pt x="6000" y="5124"/>
                    </a:cubicBezTo>
                    <a:cubicBezTo>
                      <a:pt x="7600" y="3815"/>
                      <a:pt x="5200" y="6106"/>
                      <a:pt x="4800" y="6433"/>
                    </a:cubicBezTo>
                    <a:cubicBezTo>
                      <a:pt x="4800" y="6761"/>
                      <a:pt x="5200" y="6761"/>
                      <a:pt x="5200" y="6761"/>
                    </a:cubicBezTo>
                    <a:cubicBezTo>
                      <a:pt x="6000" y="6106"/>
                      <a:pt x="6400" y="5452"/>
                      <a:pt x="6800" y="4470"/>
                    </a:cubicBezTo>
                    <a:cubicBezTo>
                      <a:pt x="6800" y="4470"/>
                      <a:pt x="6400" y="4143"/>
                      <a:pt x="6400" y="4143"/>
                    </a:cubicBezTo>
                    <a:cubicBezTo>
                      <a:pt x="4400" y="4797"/>
                      <a:pt x="2000" y="6433"/>
                      <a:pt x="5200" y="4143"/>
                    </a:cubicBezTo>
                    <a:cubicBezTo>
                      <a:pt x="5600" y="3815"/>
                      <a:pt x="5200" y="3488"/>
                      <a:pt x="5200" y="3815"/>
                    </a:cubicBezTo>
                    <a:cubicBezTo>
                      <a:pt x="2800" y="4143"/>
                      <a:pt x="2000" y="5779"/>
                      <a:pt x="800" y="7088"/>
                    </a:cubicBezTo>
                    <a:cubicBezTo>
                      <a:pt x="400" y="7415"/>
                      <a:pt x="800" y="7415"/>
                      <a:pt x="1200" y="7415"/>
                    </a:cubicBezTo>
                    <a:cubicBezTo>
                      <a:pt x="2000" y="6433"/>
                      <a:pt x="3200" y="5779"/>
                      <a:pt x="4400" y="4797"/>
                    </a:cubicBezTo>
                    <a:cubicBezTo>
                      <a:pt x="4800" y="4797"/>
                      <a:pt x="4800" y="4470"/>
                      <a:pt x="4400" y="4470"/>
                    </a:cubicBezTo>
                    <a:cubicBezTo>
                      <a:pt x="2800" y="5124"/>
                      <a:pt x="2000" y="5779"/>
                      <a:pt x="1600" y="7088"/>
                    </a:cubicBezTo>
                    <a:cubicBezTo>
                      <a:pt x="1600" y="7088"/>
                      <a:pt x="2000" y="7415"/>
                      <a:pt x="2000" y="7415"/>
                    </a:cubicBezTo>
                    <a:cubicBezTo>
                      <a:pt x="6800" y="4470"/>
                      <a:pt x="-400" y="9052"/>
                      <a:pt x="4000" y="5779"/>
                    </a:cubicBezTo>
                    <a:cubicBezTo>
                      <a:pt x="2800" y="6433"/>
                      <a:pt x="2400" y="7415"/>
                      <a:pt x="1600" y="8070"/>
                    </a:cubicBezTo>
                    <a:cubicBezTo>
                      <a:pt x="1200" y="8070"/>
                      <a:pt x="1600" y="8397"/>
                      <a:pt x="2000" y="8397"/>
                    </a:cubicBezTo>
                    <a:cubicBezTo>
                      <a:pt x="2000" y="8070"/>
                      <a:pt x="2400" y="7743"/>
                      <a:pt x="2400" y="7743"/>
                    </a:cubicBezTo>
                    <a:cubicBezTo>
                      <a:pt x="3600" y="7415"/>
                      <a:pt x="3600" y="7088"/>
                      <a:pt x="3200" y="6433"/>
                    </a:cubicBezTo>
                    <a:cubicBezTo>
                      <a:pt x="2400" y="7415"/>
                      <a:pt x="1200" y="8070"/>
                      <a:pt x="0" y="8397"/>
                    </a:cubicBezTo>
                    <a:cubicBezTo>
                      <a:pt x="0" y="8724"/>
                      <a:pt x="0" y="9052"/>
                      <a:pt x="400" y="9052"/>
                    </a:cubicBezTo>
                    <a:cubicBezTo>
                      <a:pt x="1600" y="8724"/>
                      <a:pt x="2400" y="8724"/>
                      <a:pt x="3200" y="8397"/>
                    </a:cubicBezTo>
                    <a:cubicBezTo>
                      <a:pt x="4000" y="8070"/>
                      <a:pt x="4800" y="7743"/>
                      <a:pt x="5600" y="7088"/>
                    </a:cubicBezTo>
                    <a:cubicBezTo>
                      <a:pt x="6400" y="6433"/>
                      <a:pt x="6400" y="5452"/>
                      <a:pt x="5600" y="7088"/>
                    </a:cubicBezTo>
                    <a:cubicBezTo>
                      <a:pt x="5600" y="7088"/>
                      <a:pt x="5600" y="7415"/>
                      <a:pt x="6000" y="7088"/>
                    </a:cubicBezTo>
                    <a:cubicBezTo>
                      <a:pt x="6800" y="6433"/>
                      <a:pt x="8000" y="5779"/>
                      <a:pt x="9200" y="5452"/>
                    </a:cubicBezTo>
                    <a:cubicBezTo>
                      <a:pt x="9600" y="5124"/>
                      <a:pt x="10000" y="5124"/>
                      <a:pt x="10000" y="4797"/>
                    </a:cubicBezTo>
                    <a:cubicBezTo>
                      <a:pt x="10400" y="4470"/>
                      <a:pt x="10800" y="3815"/>
                      <a:pt x="11600" y="3488"/>
                    </a:cubicBezTo>
                    <a:cubicBezTo>
                      <a:pt x="11200" y="3161"/>
                      <a:pt x="11200" y="3161"/>
                      <a:pt x="11200" y="3488"/>
                    </a:cubicBezTo>
                    <a:cubicBezTo>
                      <a:pt x="10800" y="3815"/>
                      <a:pt x="10400" y="4470"/>
                      <a:pt x="10400" y="5452"/>
                    </a:cubicBezTo>
                    <a:cubicBezTo>
                      <a:pt x="10400" y="5452"/>
                      <a:pt x="10800" y="5779"/>
                      <a:pt x="10800" y="5452"/>
                    </a:cubicBezTo>
                    <a:cubicBezTo>
                      <a:pt x="11600" y="4470"/>
                      <a:pt x="12000" y="3488"/>
                      <a:pt x="12800" y="2506"/>
                    </a:cubicBezTo>
                    <a:cubicBezTo>
                      <a:pt x="12800" y="2506"/>
                      <a:pt x="12400" y="3161"/>
                      <a:pt x="12400" y="3815"/>
                    </a:cubicBezTo>
                    <a:cubicBezTo>
                      <a:pt x="12400" y="4143"/>
                      <a:pt x="12800" y="4143"/>
                      <a:pt x="12800" y="3815"/>
                    </a:cubicBezTo>
                    <a:cubicBezTo>
                      <a:pt x="13200" y="3488"/>
                      <a:pt x="13600" y="2833"/>
                      <a:pt x="14000" y="2506"/>
                    </a:cubicBezTo>
                    <a:cubicBezTo>
                      <a:pt x="13600" y="1852"/>
                      <a:pt x="13600" y="2179"/>
                      <a:pt x="13600" y="2833"/>
                    </a:cubicBezTo>
                    <a:cubicBezTo>
                      <a:pt x="13600" y="2833"/>
                      <a:pt x="14000" y="3161"/>
                      <a:pt x="14000" y="2833"/>
                    </a:cubicBezTo>
                    <a:cubicBezTo>
                      <a:pt x="16000" y="870"/>
                      <a:pt x="16400" y="4797"/>
                      <a:pt x="16800" y="5452"/>
                    </a:cubicBezTo>
                    <a:cubicBezTo>
                      <a:pt x="16800" y="5779"/>
                      <a:pt x="17200" y="5779"/>
                      <a:pt x="17200" y="5452"/>
                    </a:cubicBezTo>
                    <a:cubicBezTo>
                      <a:pt x="17600" y="4470"/>
                      <a:pt x="17600" y="4470"/>
                      <a:pt x="17600" y="3161"/>
                    </a:cubicBezTo>
                    <a:cubicBezTo>
                      <a:pt x="17600" y="2506"/>
                      <a:pt x="17600" y="3161"/>
                      <a:pt x="18000" y="3815"/>
                    </a:cubicBezTo>
                    <a:cubicBezTo>
                      <a:pt x="18400" y="4143"/>
                      <a:pt x="18400" y="4143"/>
                      <a:pt x="18800" y="3815"/>
                    </a:cubicBezTo>
                    <a:cubicBezTo>
                      <a:pt x="18800" y="2833"/>
                      <a:pt x="18800" y="2179"/>
                      <a:pt x="18000" y="1197"/>
                    </a:cubicBezTo>
                    <a:cubicBezTo>
                      <a:pt x="18000" y="870"/>
                      <a:pt x="17600" y="870"/>
                      <a:pt x="17600" y="1197"/>
                    </a:cubicBezTo>
                    <a:cubicBezTo>
                      <a:pt x="16400" y="2506"/>
                      <a:pt x="17600" y="4470"/>
                      <a:pt x="18000" y="5779"/>
                    </a:cubicBezTo>
                    <a:cubicBezTo>
                      <a:pt x="18400" y="6106"/>
                      <a:pt x="18800" y="6106"/>
                      <a:pt x="18800" y="5779"/>
                    </a:cubicBezTo>
                    <a:cubicBezTo>
                      <a:pt x="18800" y="4470"/>
                      <a:pt x="18800" y="3488"/>
                      <a:pt x="18800" y="2506"/>
                    </a:cubicBezTo>
                    <a:cubicBezTo>
                      <a:pt x="18800" y="2179"/>
                      <a:pt x="18000" y="2179"/>
                      <a:pt x="18000" y="2506"/>
                    </a:cubicBezTo>
                    <a:cubicBezTo>
                      <a:pt x="18000" y="3161"/>
                      <a:pt x="18000" y="3488"/>
                      <a:pt x="18400" y="4143"/>
                    </a:cubicBezTo>
                    <a:cubicBezTo>
                      <a:pt x="18000" y="3815"/>
                      <a:pt x="19200" y="4143"/>
                      <a:pt x="18400" y="3161"/>
                    </a:cubicBezTo>
                    <a:cubicBezTo>
                      <a:pt x="19200" y="4470"/>
                      <a:pt x="19200" y="5452"/>
                      <a:pt x="20000" y="7088"/>
                    </a:cubicBezTo>
                    <a:cubicBezTo>
                      <a:pt x="20000" y="7088"/>
                      <a:pt x="20400" y="7415"/>
                      <a:pt x="20400" y="7088"/>
                    </a:cubicBezTo>
                    <a:cubicBezTo>
                      <a:pt x="20400" y="6761"/>
                      <a:pt x="20800" y="6761"/>
                      <a:pt x="20800" y="6433"/>
                    </a:cubicBezTo>
                    <a:cubicBezTo>
                      <a:pt x="20800" y="6106"/>
                      <a:pt x="20400" y="6106"/>
                      <a:pt x="20400" y="6106"/>
                    </a:cubicBezTo>
                    <a:cubicBezTo>
                      <a:pt x="19600" y="6761"/>
                      <a:pt x="20000" y="6761"/>
                      <a:pt x="19600" y="6106"/>
                    </a:cubicBezTo>
                    <a:cubicBezTo>
                      <a:pt x="19600" y="5779"/>
                      <a:pt x="19600" y="5779"/>
                      <a:pt x="19200" y="5779"/>
                    </a:cubicBezTo>
                    <a:cubicBezTo>
                      <a:pt x="18400" y="7088"/>
                      <a:pt x="18800" y="6433"/>
                      <a:pt x="18400" y="7743"/>
                    </a:cubicBezTo>
                    <a:cubicBezTo>
                      <a:pt x="18000" y="8070"/>
                      <a:pt x="18800" y="8070"/>
                      <a:pt x="18800" y="7743"/>
                    </a:cubicBezTo>
                    <a:cubicBezTo>
                      <a:pt x="19200" y="7088"/>
                      <a:pt x="19600" y="6433"/>
                      <a:pt x="19600" y="5779"/>
                    </a:cubicBezTo>
                    <a:cubicBezTo>
                      <a:pt x="19600" y="5779"/>
                      <a:pt x="19200" y="5452"/>
                      <a:pt x="19200" y="5779"/>
                    </a:cubicBezTo>
                    <a:cubicBezTo>
                      <a:pt x="18400" y="6761"/>
                      <a:pt x="18400" y="6433"/>
                      <a:pt x="18800" y="5452"/>
                    </a:cubicBezTo>
                    <a:cubicBezTo>
                      <a:pt x="19200" y="5124"/>
                      <a:pt x="18400" y="5124"/>
                      <a:pt x="18400" y="5452"/>
                    </a:cubicBezTo>
                    <a:cubicBezTo>
                      <a:pt x="18400" y="5779"/>
                      <a:pt x="18000" y="6106"/>
                      <a:pt x="18000" y="6761"/>
                    </a:cubicBezTo>
                    <a:cubicBezTo>
                      <a:pt x="17600" y="7088"/>
                      <a:pt x="18400" y="7088"/>
                      <a:pt x="18400" y="6761"/>
                    </a:cubicBezTo>
                    <a:cubicBezTo>
                      <a:pt x="18800" y="6106"/>
                      <a:pt x="19200" y="5452"/>
                      <a:pt x="19200" y="4797"/>
                    </a:cubicBezTo>
                    <a:cubicBezTo>
                      <a:pt x="19600" y="4470"/>
                      <a:pt x="19200" y="4143"/>
                      <a:pt x="18800" y="4470"/>
                    </a:cubicBezTo>
                    <a:cubicBezTo>
                      <a:pt x="16800" y="5779"/>
                      <a:pt x="17200" y="7743"/>
                      <a:pt x="17200" y="9706"/>
                    </a:cubicBezTo>
                    <a:cubicBezTo>
                      <a:pt x="17200" y="10033"/>
                      <a:pt x="17600" y="10033"/>
                      <a:pt x="17600" y="9706"/>
                    </a:cubicBezTo>
                    <a:cubicBezTo>
                      <a:pt x="17600" y="8397"/>
                      <a:pt x="17600" y="9052"/>
                      <a:pt x="17600" y="7743"/>
                    </a:cubicBezTo>
                    <a:cubicBezTo>
                      <a:pt x="17600" y="7415"/>
                      <a:pt x="16800" y="7415"/>
                      <a:pt x="16800" y="7743"/>
                    </a:cubicBezTo>
                    <a:cubicBezTo>
                      <a:pt x="17200" y="7415"/>
                      <a:pt x="17200" y="7415"/>
                      <a:pt x="17600" y="7088"/>
                    </a:cubicBezTo>
                    <a:cubicBezTo>
                      <a:pt x="17600" y="6433"/>
                      <a:pt x="17600" y="5779"/>
                      <a:pt x="17600" y="5124"/>
                    </a:cubicBezTo>
                    <a:cubicBezTo>
                      <a:pt x="17600" y="5124"/>
                      <a:pt x="17200" y="4797"/>
                      <a:pt x="16800" y="5124"/>
                    </a:cubicBezTo>
                    <a:cubicBezTo>
                      <a:pt x="16400" y="5779"/>
                      <a:pt x="16000" y="6433"/>
                      <a:pt x="16000" y="7415"/>
                    </a:cubicBezTo>
                    <a:cubicBezTo>
                      <a:pt x="16000" y="7415"/>
                      <a:pt x="16400" y="7743"/>
                      <a:pt x="16400" y="7415"/>
                    </a:cubicBezTo>
                    <a:cubicBezTo>
                      <a:pt x="17200" y="6106"/>
                      <a:pt x="17600" y="4797"/>
                      <a:pt x="17600" y="3488"/>
                    </a:cubicBezTo>
                    <a:cubicBezTo>
                      <a:pt x="17600" y="3161"/>
                      <a:pt x="17200" y="3161"/>
                      <a:pt x="17200" y="3488"/>
                    </a:cubicBezTo>
                    <a:cubicBezTo>
                      <a:pt x="16800" y="3488"/>
                      <a:pt x="16800" y="3815"/>
                      <a:pt x="16800" y="4143"/>
                    </a:cubicBezTo>
                    <a:cubicBezTo>
                      <a:pt x="16000" y="4797"/>
                      <a:pt x="16000" y="5124"/>
                      <a:pt x="16800" y="4797"/>
                    </a:cubicBezTo>
                    <a:cubicBezTo>
                      <a:pt x="17200" y="4143"/>
                      <a:pt x="17200" y="3161"/>
                      <a:pt x="17600" y="2506"/>
                    </a:cubicBezTo>
                    <a:cubicBezTo>
                      <a:pt x="17600" y="1524"/>
                      <a:pt x="17200" y="870"/>
                      <a:pt x="16800" y="543"/>
                    </a:cubicBezTo>
                    <a:cubicBezTo>
                      <a:pt x="16400" y="-112"/>
                      <a:pt x="14800" y="-112"/>
                      <a:pt x="14400" y="215"/>
                    </a:cubicBezTo>
                    <a:cubicBezTo>
                      <a:pt x="12800" y="543"/>
                      <a:pt x="12800" y="1524"/>
                      <a:pt x="12800" y="2833"/>
                    </a:cubicBezTo>
                    <a:cubicBezTo>
                      <a:pt x="12800" y="2833"/>
                      <a:pt x="13200" y="3161"/>
                      <a:pt x="13200" y="3161"/>
                    </a:cubicBezTo>
                    <a:cubicBezTo>
                      <a:pt x="14800" y="2179"/>
                      <a:pt x="14400" y="1197"/>
                      <a:pt x="13200" y="2833"/>
                    </a:cubicBezTo>
                    <a:cubicBezTo>
                      <a:pt x="12800" y="4143"/>
                      <a:pt x="12000" y="5124"/>
                      <a:pt x="12000" y="6433"/>
                    </a:cubicBezTo>
                    <a:cubicBezTo>
                      <a:pt x="12000" y="6761"/>
                      <a:pt x="12400" y="6761"/>
                      <a:pt x="12400" y="6761"/>
                    </a:cubicBezTo>
                    <a:cubicBezTo>
                      <a:pt x="13200" y="5452"/>
                      <a:pt x="13600" y="4470"/>
                      <a:pt x="14400" y="3488"/>
                    </a:cubicBezTo>
                    <a:cubicBezTo>
                      <a:pt x="15600" y="1197"/>
                      <a:pt x="14400" y="3815"/>
                      <a:pt x="14000" y="4143"/>
                    </a:cubicBezTo>
                    <a:cubicBezTo>
                      <a:pt x="14000" y="4470"/>
                      <a:pt x="14400" y="4470"/>
                      <a:pt x="14400" y="4470"/>
                    </a:cubicBezTo>
                    <a:cubicBezTo>
                      <a:pt x="15600" y="3815"/>
                      <a:pt x="16400" y="3161"/>
                      <a:pt x="17600" y="2833"/>
                    </a:cubicBezTo>
                    <a:cubicBezTo>
                      <a:pt x="18000" y="2833"/>
                      <a:pt x="17600" y="2179"/>
                      <a:pt x="17200" y="25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1" name="Freeform 87"/>
              <p:cNvSpPr/>
              <p:nvPr/>
            </p:nvSpPr>
            <p:spPr>
              <a:xfrm>
                <a:off x="1778247" y="2292339"/>
                <a:ext cx="25380" cy="360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0450" extrusionOk="0">
                    <a:moveTo>
                      <a:pt x="11918" y="19636"/>
                    </a:moveTo>
                    <a:cubicBezTo>
                      <a:pt x="14618" y="13745"/>
                      <a:pt x="17318" y="7855"/>
                      <a:pt x="20018" y="1964"/>
                    </a:cubicBezTo>
                    <a:cubicBezTo>
                      <a:pt x="20018" y="0"/>
                      <a:pt x="17318" y="0"/>
                      <a:pt x="17318" y="0"/>
                    </a:cubicBezTo>
                    <a:cubicBezTo>
                      <a:pt x="11918" y="3927"/>
                      <a:pt x="6518" y="9818"/>
                      <a:pt x="1118" y="11782"/>
                    </a:cubicBezTo>
                    <a:cubicBezTo>
                      <a:pt x="1118" y="13745"/>
                      <a:pt x="3818" y="13745"/>
                      <a:pt x="3818" y="13745"/>
                    </a:cubicBezTo>
                    <a:cubicBezTo>
                      <a:pt x="6518" y="9818"/>
                      <a:pt x="11918" y="7855"/>
                      <a:pt x="17318" y="3927"/>
                    </a:cubicBezTo>
                    <a:cubicBezTo>
                      <a:pt x="20018" y="3927"/>
                      <a:pt x="17318" y="1964"/>
                      <a:pt x="14618" y="1964"/>
                    </a:cubicBezTo>
                    <a:cubicBezTo>
                      <a:pt x="9218" y="5891"/>
                      <a:pt x="3818" y="9818"/>
                      <a:pt x="1118" y="13745"/>
                    </a:cubicBezTo>
                    <a:cubicBezTo>
                      <a:pt x="-1582" y="13745"/>
                      <a:pt x="1118" y="15709"/>
                      <a:pt x="3818" y="15709"/>
                    </a:cubicBezTo>
                    <a:cubicBezTo>
                      <a:pt x="9218" y="11782"/>
                      <a:pt x="11918" y="5891"/>
                      <a:pt x="17318" y="1964"/>
                    </a:cubicBezTo>
                    <a:cubicBezTo>
                      <a:pt x="17318" y="1964"/>
                      <a:pt x="17318" y="1964"/>
                      <a:pt x="14618" y="1964"/>
                    </a:cubicBezTo>
                    <a:cubicBezTo>
                      <a:pt x="14618" y="7855"/>
                      <a:pt x="9218" y="11782"/>
                      <a:pt x="9218" y="17673"/>
                    </a:cubicBezTo>
                    <a:cubicBezTo>
                      <a:pt x="6518" y="19636"/>
                      <a:pt x="11918" y="21600"/>
                      <a:pt x="11918" y="196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2" name="Freeform 88"/>
              <p:cNvSpPr/>
              <p:nvPr/>
            </p:nvSpPr>
            <p:spPr>
              <a:xfrm>
                <a:off x="165692" y="1492765"/>
                <a:ext cx="256542" cy="2702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9" h="19933" extrusionOk="0">
                    <a:moveTo>
                      <a:pt x="12996" y="502"/>
                    </a:moveTo>
                    <a:cubicBezTo>
                      <a:pt x="6938" y="-1005"/>
                      <a:pt x="1933" y="3265"/>
                      <a:pt x="352" y="8539"/>
                    </a:cubicBezTo>
                    <a:cubicBezTo>
                      <a:pt x="-1228" y="13311"/>
                      <a:pt x="2723" y="19088"/>
                      <a:pt x="7992" y="19842"/>
                    </a:cubicBezTo>
                    <a:cubicBezTo>
                      <a:pt x="13787" y="20595"/>
                      <a:pt x="19318" y="16576"/>
                      <a:pt x="19845" y="11051"/>
                    </a:cubicBezTo>
                    <a:cubicBezTo>
                      <a:pt x="20372" y="6028"/>
                      <a:pt x="16157" y="502"/>
                      <a:pt x="10626" y="0"/>
                    </a:cubicBezTo>
                    <a:cubicBezTo>
                      <a:pt x="10362" y="0"/>
                      <a:pt x="10362" y="251"/>
                      <a:pt x="10626" y="251"/>
                    </a:cubicBezTo>
                    <a:cubicBezTo>
                      <a:pt x="15631" y="1004"/>
                      <a:pt x="19582" y="5776"/>
                      <a:pt x="19582" y="10297"/>
                    </a:cubicBezTo>
                    <a:cubicBezTo>
                      <a:pt x="19318" y="15572"/>
                      <a:pt x="14313" y="19842"/>
                      <a:pt x="8782" y="19590"/>
                    </a:cubicBezTo>
                    <a:cubicBezTo>
                      <a:pt x="2987" y="19339"/>
                      <a:pt x="-438" y="13311"/>
                      <a:pt x="616" y="8539"/>
                    </a:cubicBezTo>
                    <a:cubicBezTo>
                      <a:pt x="1933" y="3265"/>
                      <a:pt x="7465" y="-503"/>
                      <a:pt x="12996" y="753"/>
                    </a:cubicBezTo>
                    <a:cubicBezTo>
                      <a:pt x="13260" y="1004"/>
                      <a:pt x="13260" y="502"/>
                      <a:pt x="12996" y="50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3" name="Freeform 89"/>
              <p:cNvSpPr/>
              <p:nvPr/>
            </p:nvSpPr>
            <p:spPr>
              <a:xfrm>
                <a:off x="192334" y="1490703"/>
                <a:ext cx="107533" cy="685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5" h="17511" extrusionOk="0">
                    <a:moveTo>
                      <a:pt x="280" y="16200"/>
                    </a:moveTo>
                    <a:cubicBezTo>
                      <a:pt x="8380" y="21384"/>
                      <a:pt x="17830" y="10152"/>
                      <a:pt x="21205" y="648"/>
                    </a:cubicBezTo>
                    <a:cubicBezTo>
                      <a:pt x="21205" y="-216"/>
                      <a:pt x="20530" y="-216"/>
                      <a:pt x="19855" y="648"/>
                    </a:cubicBezTo>
                    <a:cubicBezTo>
                      <a:pt x="17155" y="9288"/>
                      <a:pt x="8380" y="19656"/>
                      <a:pt x="955" y="15336"/>
                    </a:cubicBezTo>
                    <a:cubicBezTo>
                      <a:pt x="280" y="14472"/>
                      <a:pt x="-395" y="16200"/>
                      <a:pt x="280" y="1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4" name="Freeform 90"/>
              <p:cNvSpPr/>
              <p:nvPr/>
            </p:nvSpPr>
            <p:spPr>
              <a:xfrm>
                <a:off x="204616" y="1507379"/>
                <a:ext cx="214314" cy="2455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13" extrusionOk="0">
                    <a:moveTo>
                      <a:pt x="11314" y="222"/>
                    </a:moveTo>
                    <a:cubicBezTo>
                      <a:pt x="11314" y="1701"/>
                      <a:pt x="11657" y="3181"/>
                      <a:pt x="11657" y="4956"/>
                    </a:cubicBezTo>
                    <a:cubicBezTo>
                      <a:pt x="11657" y="7027"/>
                      <a:pt x="10971" y="8803"/>
                      <a:pt x="10286" y="10874"/>
                    </a:cubicBezTo>
                    <a:cubicBezTo>
                      <a:pt x="9600" y="12353"/>
                      <a:pt x="10286" y="14129"/>
                      <a:pt x="12343" y="14721"/>
                    </a:cubicBezTo>
                    <a:cubicBezTo>
                      <a:pt x="13371" y="15016"/>
                      <a:pt x="16114" y="14425"/>
                      <a:pt x="17143" y="13833"/>
                    </a:cubicBezTo>
                    <a:cubicBezTo>
                      <a:pt x="17486" y="13537"/>
                      <a:pt x="17486" y="13241"/>
                      <a:pt x="17486" y="12649"/>
                    </a:cubicBezTo>
                    <a:cubicBezTo>
                      <a:pt x="16800" y="11170"/>
                      <a:pt x="17829" y="10282"/>
                      <a:pt x="18514" y="11762"/>
                    </a:cubicBezTo>
                    <a:cubicBezTo>
                      <a:pt x="18857" y="12945"/>
                      <a:pt x="18171" y="11762"/>
                      <a:pt x="19200" y="12945"/>
                    </a:cubicBezTo>
                    <a:cubicBezTo>
                      <a:pt x="19200" y="12945"/>
                      <a:pt x="19200" y="12945"/>
                      <a:pt x="19200" y="12945"/>
                    </a:cubicBezTo>
                    <a:cubicBezTo>
                      <a:pt x="20229" y="12945"/>
                      <a:pt x="20914" y="12353"/>
                      <a:pt x="20914" y="13241"/>
                    </a:cubicBezTo>
                    <a:cubicBezTo>
                      <a:pt x="20571" y="13537"/>
                      <a:pt x="20229" y="13833"/>
                      <a:pt x="20229" y="14425"/>
                    </a:cubicBezTo>
                    <a:cubicBezTo>
                      <a:pt x="20229" y="14721"/>
                      <a:pt x="19886" y="14721"/>
                      <a:pt x="19886" y="15016"/>
                    </a:cubicBezTo>
                    <a:cubicBezTo>
                      <a:pt x="19200" y="17384"/>
                      <a:pt x="17829" y="17384"/>
                      <a:pt x="16114" y="15016"/>
                    </a:cubicBezTo>
                    <a:cubicBezTo>
                      <a:pt x="16114" y="14721"/>
                      <a:pt x="16114" y="14721"/>
                      <a:pt x="15771" y="14721"/>
                    </a:cubicBezTo>
                    <a:cubicBezTo>
                      <a:pt x="14400" y="14425"/>
                      <a:pt x="15086" y="14425"/>
                      <a:pt x="13714" y="14425"/>
                    </a:cubicBezTo>
                    <a:cubicBezTo>
                      <a:pt x="11314" y="14721"/>
                      <a:pt x="9943" y="12649"/>
                      <a:pt x="8571" y="11466"/>
                    </a:cubicBezTo>
                    <a:cubicBezTo>
                      <a:pt x="7886" y="10874"/>
                      <a:pt x="7200" y="10282"/>
                      <a:pt x="6171" y="10578"/>
                    </a:cubicBezTo>
                    <a:cubicBezTo>
                      <a:pt x="5486" y="10578"/>
                      <a:pt x="5143" y="11466"/>
                      <a:pt x="5143" y="12058"/>
                    </a:cubicBezTo>
                    <a:cubicBezTo>
                      <a:pt x="5143" y="14425"/>
                      <a:pt x="4114" y="12058"/>
                      <a:pt x="2400" y="11762"/>
                    </a:cubicBezTo>
                    <a:cubicBezTo>
                      <a:pt x="0" y="11466"/>
                      <a:pt x="0" y="13537"/>
                      <a:pt x="0" y="15016"/>
                    </a:cubicBezTo>
                    <a:cubicBezTo>
                      <a:pt x="0" y="17679"/>
                      <a:pt x="1029" y="20342"/>
                      <a:pt x="4114" y="21230"/>
                    </a:cubicBezTo>
                    <a:cubicBezTo>
                      <a:pt x="4457" y="21526"/>
                      <a:pt x="4457" y="20934"/>
                      <a:pt x="4114" y="20934"/>
                    </a:cubicBezTo>
                    <a:cubicBezTo>
                      <a:pt x="1714" y="20047"/>
                      <a:pt x="1029" y="17975"/>
                      <a:pt x="686" y="15608"/>
                    </a:cubicBezTo>
                    <a:cubicBezTo>
                      <a:pt x="343" y="14721"/>
                      <a:pt x="343" y="11466"/>
                      <a:pt x="2743" y="12353"/>
                    </a:cubicBezTo>
                    <a:cubicBezTo>
                      <a:pt x="3771" y="12649"/>
                      <a:pt x="4457" y="13537"/>
                      <a:pt x="5143" y="14129"/>
                    </a:cubicBezTo>
                    <a:cubicBezTo>
                      <a:pt x="5486" y="14425"/>
                      <a:pt x="5486" y="14129"/>
                      <a:pt x="5486" y="14129"/>
                    </a:cubicBezTo>
                    <a:cubicBezTo>
                      <a:pt x="5829" y="12945"/>
                      <a:pt x="6514" y="9986"/>
                      <a:pt x="8229" y="11762"/>
                    </a:cubicBezTo>
                    <a:cubicBezTo>
                      <a:pt x="8914" y="12649"/>
                      <a:pt x="9943" y="13537"/>
                      <a:pt x="10629" y="14129"/>
                    </a:cubicBezTo>
                    <a:cubicBezTo>
                      <a:pt x="11657" y="14721"/>
                      <a:pt x="12343" y="15016"/>
                      <a:pt x="13714" y="15016"/>
                    </a:cubicBezTo>
                    <a:cubicBezTo>
                      <a:pt x="16457" y="15312"/>
                      <a:pt x="14743" y="15904"/>
                      <a:pt x="15429" y="17088"/>
                    </a:cubicBezTo>
                    <a:cubicBezTo>
                      <a:pt x="15771" y="17679"/>
                      <a:pt x="16800" y="18271"/>
                      <a:pt x="17829" y="17679"/>
                    </a:cubicBezTo>
                    <a:cubicBezTo>
                      <a:pt x="20229" y="16792"/>
                      <a:pt x="20229" y="14721"/>
                      <a:pt x="21600" y="12649"/>
                    </a:cubicBezTo>
                    <a:cubicBezTo>
                      <a:pt x="21600" y="12649"/>
                      <a:pt x="21600" y="12353"/>
                      <a:pt x="21257" y="12353"/>
                    </a:cubicBezTo>
                    <a:cubicBezTo>
                      <a:pt x="20229" y="12353"/>
                      <a:pt x="19200" y="12945"/>
                      <a:pt x="18857" y="11762"/>
                    </a:cubicBezTo>
                    <a:cubicBezTo>
                      <a:pt x="18857" y="11170"/>
                      <a:pt x="18171" y="10578"/>
                      <a:pt x="17829" y="10282"/>
                    </a:cubicBezTo>
                    <a:cubicBezTo>
                      <a:pt x="17486" y="10282"/>
                      <a:pt x="17486" y="10282"/>
                      <a:pt x="17486" y="10282"/>
                    </a:cubicBezTo>
                    <a:cubicBezTo>
                      <a:pt x="16800" y="10874"/>
                      <a:pt x="16800" y="11762"/>
                      <a:pt x="16800" y="12353"/>
                    </a:cubicBezTo>
                    <a:cubicBezTo>
                      <a:pt x="16457" y="15016"/>
                      <a:pt x="9943" y="15312"/>
                      <a:pt x="10629" y="10874"/>
                    </a:cubicBezTo>
                    <a:cubicBezTo>
                      <a:pt x="10971" y="9394"/>
                      <a:pt x="12000" y="8211"/>
                      <a:pt x="12000" y="6731"/>
                    </a:cubicBezTo>
                    <a:cubicBezTo>
                      <a:pt x="12343" y="4660"/>
                      <a:pt x="11657" y="2293"/>
                      <a:pt x="12000" y="222"/>
                    </a:cubicBezTo>
                    <a:cubicBezTo>
                      <a:pt x="12000" y="-74"/>
                      <a:pt x="11314" y="-74"/>
                      <a:pt x="11314" y="2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5" name="Freeform 91"/>
              <p:cNvSpPr/>
              <p:nvPr/>
            </p:nvSpPr>
            <p:spPr>
              <a:xfrm>
                <a:off x="332776" y="1630346"/>
                <a:ext cx="22536" cy="33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601" h="20859" extrusionOk="0">
                    <a:moveTo>
                      <a:pt x="5215" y="10059"/>
                    </a:moveTo>
                    <a:cubicBezTo>
                      <a:pt x="3055" y="7899"/>
                      <a:pt x="7375" y="-741"/>
                      <a:pt x="11695" y="3579"/>
                    </a:cubicBezTo>
                    <a:cubicBezTo>
                      <a:pt x="11695" y="5739"/>
                      <a:pt x="9535" y="10059"/>
                      <a:pt x="7375" y="12219"/>
                    </a:cubicBezTo>
                    <a:cubicBezTo>
                      <a:pt x="5215" y="14379"/>
                      <a:pt x="3055" y="16539"/>
                      <a:pt x="895" y="18699"/>
                    </a:cubicBezTo>
                    <a:cubicBezTo>
                      <a:pt x="-1265" y="18699"/>
                      <a:pt x="895" y="20859"/>
                      <a:pt x="3055" y="20859"/>
                    </a:cubicBezTo>
                    <a:cubicBezTo>
                      <a:pt x="7375" y="18699"/>
                      <a:pt x="20335" y="5739"/>
                      <a:pt x="11695" y="1419"/>
                    </a:cubicBezTo>
                    <a:cubicBezTo>
                      <a:pt x="9535" y="-741"/>
                      <a:pt x="5215" y="-741"/>
                      <a:pt x="3055" y="3579"/>
                    </a:cubicBezTo>
                    <a:cubicBezTo>
                      <a:pt x="895" y="5739"/>
                      <a:pt x="895" y="10059"/>
                      <a:pt x="3055" y="12219"/>
                    </a:cubicBezTo>
                    <a:cubicBezTo>
                      <a:pt x="3055" y="14379"/>
                      <a:pt x="5215" y="12219"/>
                      <a:pt x="5215" y="100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6" name="Freeform 92"/>
              <p:cNvSpPr/>
              <p:nvPr/>
            </p:nvSpPr>
            <p:spPr>
              <a:xfrm>
                <a:off x="386416" y="1614989"/>
                <a:ext cx="28942" cy="18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4" h="16743" extrusionOk="0">
                    <a:moveTo>
                      <a:pt x="5794" y="13164"/>
                    </a:moveTo>
                    <a:cubicBezTo>
                      <a:pt x="5794" y="6992"/>
                      <a:pt x="8194" y="3906"/>
                      <a:pt x="10594" y="3906"/>
                    </a:cubicBezTo>
                    <a:cubicBezTo>
                      <a:pt x="12994" y="3906"/>
                      <a:pt x="17794" y="6992"/>
                      <a:pt x="15394" y="10078"/>
                    </a:cubicBezTo>
                    <a:cubicBezTo>
                      <a:pt x="12994" y="13164"/>
                      <a:pt x="5794" y="13164"/>
                      <a:pt x="3394" y="10078"/>
                    </a:cubicBezTo>
                    <a:cubicBezTo>
                      <a:pt x="994" y="10078"/>
                      <a:pt x="-1406" y="13164"/>
                      <a:pt x="994" y="16249"/>
                    </a:cubicBezTo>
                    <a:cubicBezTo>
                      <a:pt x="5794" y="16249"/>
                      <a:pt x="20194" y="19335"/>
                      <a:pt x="20194" y="10078"/>
                    </a:cubicBezTo>
                    <a:cubicBezTo>
                      <a:pt x="17794" y="3906"/>
                      <a:pt x="12994" y="-2265"/>
                      <a:pt x="10594" y="821"/>
                    </a:cubicBezTo>
                    <a:cubicBezTo>
                      <a:pt x="3394" y="821"/>
                      <a:pt x="994" y="6992"/>
                      <a:pt x="3394" y="13164"/>
                    </a:cubicBezTo>
                    <a:cubicBezTo>
                      <a:pt x="3394" y="16249"/>
                      <a:pt x="8194" y="16249"/>
                      <a:pt x="5794" y="131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7" name="Freeform 93"/>
              <p:cNvSpPr/>
              <p:nvPr/>
            </p:nvSpPr>
            <p:spPr>
              <a:xfrm>
                <a:off x="173660" y="1590656"/>
                <a:ext cx="30957" cy="972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56" extrusionOk="0">
                    <a:moveTo>
                      <a:pt x="14400" y="19738"/>
                    </a:moveTo>
                    <a:cubicBezTo>
                      <a:pt x="4800" y="13258"/>
                      <a:pt x="12000" y="7498"/>
                      <a:pt x="21600" y="1018"/>
                    </a:cubicBezTo>
                    <a:cubicBezTo>
                      <a:pt x="21600" y="298"/>
                      <a:pt x="19200" y="-422"/>
                      <a:pt x="19200" y="298"/>
                    </a:cubicBezTo>
                    <a:cubicBezTo>
                      <a:pt x="0" y="3898"/>
                      <a:pt x="2400" y="11098"/>
                      <a:pt x="4800" y="16858"/>
                    </a:cubicBezTo>
                    <a:cubicBezTo>
                      <a:pt x="4800" y="17578"/>
                      <a:pt x="9600" y="17578"/>
                      <a:pt x="9600" y="16858"/>
                    </a:cubicBezTo>
                    <a:cubicBezTo>
                      <a:pt x="7200" y="12538"/>
                      <a:pt x="7200" y="7498"/>
                      <a:pt x="12000" y="3178"/>
                    </a:cubicBezTo>
                    <a:cubicBezTo>
                      <a:pt x="9600" y="3178"/>
                      <a:pt x="9600" y="3178"/>
                      <a:pt x="7200" y="3178"/>
                    </a:cubicBezTo>
                    <a:cubicBezTo>
                      <a:pt x="4800" y="7498"/>
                      <a:pt x="2400" y="11818"/>
                      <a:pt x="2400" y="16138"/>
                    </a:cubicBezTo>
                    <a:cubicBezTo>
                      <a:pt x="4800" y="16858"/>
                      <a:pt x="7200" y="16858"/>
                      <a:pt x="7200" y="16138"/>
                    </a:cubicBezTo>
                    <a:cubicBezTo>
                      <a:pt x="9600" y="11818"/>
                      <a:pt x="9600" y="6778"/>
                      <a:pt x="7200" y="2458"/>
                    </a:cubicBezTo>
                    <a:cubicBezTo>
                      <a:pt x="4800" y="1738"/>
                      <a:pt x="2400" y="1738"/>
                      <a:pt x="2400" y="2458"/>
                    </a:cubicBezTo>
                    <a:cubicBezTo>
                      <a:pt x="0" y="6058"/>
                      <a:pt x="0" y="8938"/>
                      <a:pt x="0" y="12538"/>
                    </a:cubicBezTo>
                    <a:cubicBezTo>
                      <a:pt x="0" y="13258"/>
                      <a:pt x="2400" y="13258"/>
                      <a:pt x="2400" y="12538"/>
                    </a:cubicBezTo>
                    <a:cubicBezTo>
                      <a:pt x="2400" y="9658"/>
                      <a:pt x="2400" y="6778"/>
                      <a:pt x="2400" y="3178"/>
                    </a:cubicBezTo>
                    <a:cubicBezTo>
                      <a:pt x="2400" y="2458"/>
                      <a:pt x="0" y="2458"/>
                      <a:pt x="0" y="3178"/>
                    </a:cubicBezTo>
                    <a:cubicBezTo>
                      <a:pt x="0" y="6778"/>
                      <a:pt x="0" y="9658"/>
                      <a:pt x="0" y="12538"/>
                    </a:cubicBezTo>
                    <a:cubicBezTo>
                      <a:pt x="0" y="12538"/>
                      <a:pt x="2400" y="12538"/>
                      <a:pt x="2400" y="12538"/>
                    </a:cubicBezTo>
                    <a:cubicBezTo>
                      <a:pt x="2400" y="9658"/>
                      <a:pt x="2400" y="6058"/>
                      <a:pt x="7200" y="2458"/>
                    </a:cubicBezTo>
                    <a:cubicBezTo>
                      <a:pt x="4800" y="2458"/>
                      <a:pt x="4800" y="2458"/>
                      <a:pt x="2400" y="2458"/>
                    </a:cubicBezTo>
                    <a:cubicBezTo>
                      <a:pt x="4800" y="6778"/>
                      <a:pt x="4800" y="11818"/>
                      <a:pt x="2400" y="16138"/>
                    </a:cubicBezTo>
                    <a:cubicBezTo>
                      <a:pt x="4800" y="16138"/>
                      <a:pt x="4800" y="16138"/>
                      <a:pt x="7200" y="16138"/>
                    </a:cubicBezTo>
                    <a:cubicBezTo>
                      <a:pt x="4800" y="11818"/>
                      <a:pt x="9600" y="7498"/>
                      <a:pt x="12000" y="3178"/>
                    </a:cubicBezTo>
                    <a:cubicBezTo>
                      <a:pt x="12000" y="2458"/>
                      <a:pt x="9600" y="2458"/>
                      <a:pt x="7200" y="3178"/>
                    </a:cubicBezTo>
                    <a:cubicBezTo>
                      <a:pt x="2400" y="7498"/>
                      <a:pt x="4800" y="11818"/>
                      <a:pt x="4800" y="16858"/>
                    </a:cubicBezTo>
                    <a:cubicBezTo>
                      <a:pt x="7200" y="16858"/>
                      <a:pt x="7200" y="16858"/>
                      <a:pt x="9600" y="16858"/>
                    </a:cubicBezTo>
                    <a:cubicBezTo>
                      <a:pt x="4800" y="11098"/>
                      <a:pt x="4800" y="4618"/>
                      <a:pt x="19200" y="1018"/>
                    </a:cubicBezTo>
                    <a:cubicBezTo>
                      <a:pt x="19200" y="1018"/>
                      <a:pt x="19200" y="298"/>
                      <a:pt x="16800" y="298"/>
                    </a:cubicBezTo>
                    <a:cubicBezTo>
                      <a:pt x="7200" y="6778"/>
                      <a:pt x="0" y="13258"/>
                      <a:pt x="9600" y="20458"/>
                    </a:cubicBezTo>
                    <a:cubicBezTo>
                      <a:pt x="12000" y="21178"/>
                      <a:pt x="14400" y="20458"/>
                      <a:pt x="14400" y="197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8" name="Freeform 94"/>
              <p:cNvSpPr/>
              <p:nvPr/>
            </p:nvSpPr>
            <p:spPr>
              <a:xfrm>
                <a:off x="173660" y="1550580"/>
                <a:ext cx="35607" cy="598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86" h="20897" extrusionOk="0">
                    <a:moveTo>
                      <a:pt x="11782" y="3600"/>
                    </a:moveTo>
                    <a:cubicBezTo>
                      <a:pt x="11782" y="3600"/>
                      <a:pt x="11782" y="2400"/>
                      <a:pt x="13745" y="2400"/>
                    </a:cubicBezTo>
                    <a:cubicBezTo>
                      <a:pt x="11782" y="1200"/>
                      <a:pt x="11782" y="1200"/>
                      <a:pt x="11782" y="1200"/>
                    </a:cubicBezTo>
                    <a:cubicBezTo>
                      <a:pt x="7855" y="7200"/>
                      <a:pt x="3927" y="12000"/>
                      <a:pt x="0" y="18000"/>
                    </a:cubicBezTo>
                    <a:cubicBezTo>
                      <a:pt x="0" y="19200"/>
                      <a:pt x="1964" y="20400"/>
                      <a:pt x="1964" y="19200"/>
                    </a:cubicBezTo>
                    <a:cubicBezTo>
                      <a:pt x="5891" y="14400"/>
                      <a:pt x="7855" y="8400"/>
                      <a:pt x="15709" y="4800"/>
                    </a:cubicBezTo>
                    <a:cubicBezTo>
                      <a:pt x="15709" y="4800"/>
                      <a:pt x="13745" y="4800"/>
                      <a:pt x="13745" y="4800"/>
                    </a:cubicBezTo>
                    <a:cubicBezTo>
                      <a:pt x="13745" y="8400"/>
                      <a:pt x="11782" y="12000"/>
                      <a:pt x="7855" y="14400"/>
                    </a:cubicBezTo>
                    <a:cubicBezTo>
                      <a:pt x="9818" y="15600"/>
                      <a:pt x="9818" y="15600"/>
                      <a:pt x="11782" y="15600"/>
                    </a:cubicBezTo>
                    <a:cubicBezTo>
                      <a:pt x="11782" y="12000"/>
                      <a:pt x="13745" y="9600"/>
                      <a:pt x="17673" y="6000"/>
                    </a:cubicBezTo>
                    <a:cubicBezTo>
                      <a:pt x="15709" y="6000"/>
                      <a:pt x="15709" y="6000"/>
                      <a:pt x="13745" y="6000"/>
                    </a:cubicBezTo>
                    <a:cubicBezTo>
                      <a:pt x="15709" y="10800"/>
                      <a:pt x="11782" y="15600"/>
                      <a:pt x="9818" y="19200"/>
                    </a:cubicBezTo>
                    <a:cubicBezTo>
                      <a:pt x="11782" y="19200"/>
                      <a:pt x="11782" y="20400"/>
                      <a:pt x="13745" y="20400"/>
                    </a:cubicBezTo>
                    <a:cubicBezTo>
                      <a:pt x="13745" y="15600"/>
                      <a:pt x="17673" y="12000"/>
                      <a:pt x="19636" y="8400"/>
                    </a:cubicBezTo>
                    <a:cubicBezTo>
                      <a:pt x="21600" y="7200"/>
                      <a:pt x="17673" y="7200"/>
                      <a:pt x="17673" y="8400"/>
                    </a:cubicBezTo>
                    <a:cubicBezTo>
                      <a:pt x="13745" y="12000"/>
                      <a:pt x="11782" y="15600"/>
                      <a:pt x="9818" y="19200"/>
                    </a:cubicBezTo>
                    <a:cubicBezTo>
                      <a:pt x="9818" y="20400"/>
                      <a:pt x="11782" y="21600"/>
                      <a:pt x="13745" y="20400"/>
                    </a:cubicBezTo>
                    <a:cubicBezTo>
                      <a:pt x="15709" y="15600"/>
                      <a:pt x="17673" y="10800"/>
                      <a:pt x="17673" y="6000"/>
                    </a:cubicBezTo>
                    <a:cubicBezTo>
                      <a:pt x="17673" y="4800"/>
                      <a:pt x="15709" y="4800"/>
                      <a:pt x="15709" y="6000"/>
                    </a:cubicBezTo>
                    <a:cubicBezTo>
                      <a:pt x="11782" y="8400"/>
                      <a:pt x="9818" y="12000"/>
                      <a:pt x="7855" y="15600"/>
                    </a:cubicBezTo>
                    <a:cubicBezTo>
                      <a:pt x="7855" y="15600"/>
                      <a:pt x="9818" y="16800"/>
                      <a:pt x="11782" y="15600"/>
                    </a:cubicBezTo>
                    <a:cubicBezTo>
                      <a:pt x="13745" y="12000"/>
                      <a:pt x="15709" y="8400"/>
                      <a:pt x="15709" y="4800"/>
                    </a:cubicBezTo>
                    <a:cubicBezTo>
                      <a:pt x="15709" y="3600"/>
                      <a:pt x="15709" y="3600"/>
                      <a:pt x="13745" y="3600"/>
                    </a:cubicBezTo>
                    <a:cubicBezTo>
                      <a:pt x="5891" y="7200"/>
                      <a:pt x="3927" y="13200"/>
                      <a:pt x="0" y="18000"/>
                    </a:cubicBezTo>
                    <a:cubicBezTo>
                      <a:pt x="0" y="18000"/>
                      <a:pt x="1964" y="18000"/>
                      <a:pt x="1964" y="19200"/>
                    </a:cubicBezTo>
                    <a:cubicBezTo>
                      <a:pt x="5891" y="13200"/>
                      <a:pt x="9818" y="7200"/>
                      <a:pt x="13745" y="1200"/>
                    </a:cubicBezTo>
                    <a:cubicBezTo>
                      <a:pt x="13745" y="0"/>
                      <a:pt x="11782" y="0"/>
                      <a:pt x="11782" y="0"/>
                    </a:cubicBezTo>
                    <a:cubicBezTo>
                      <a:pt x="9818" y="1200"/>
                      <a:pt x="9818" y="2400"/>
                      <a:pt x="7855" y="3600"/>
                    </a:cubicBezTo>
                    <a:cubicBezTo>
                      <a:pt x="7855" y="4800"/>
                      <a:pt x="9818" y="4800"/>
                      <a:pt x="11782" y="3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29" name="Freeform 95"/>
              <p:cNvSpPr/>
              <p:nvPr/>
            </p:nvSpPr>
            <p:spPr>
              <a:xfrm>
                <a:off x="199347" y="1562143"/>
                <a:ext cx="15891" cy="43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958" h="21185" extrusionOk="0">
                    <a:moveTo>
                      <a:pt x="12400" y="1247"/>
                    </a:moveTo>
                    <a:cubicBezTo>
                      <a:pt x="12400" y="7893"/>
                      <a:pt x="5200" y="12877"/>
                      <a:pt x="1600" y="19523"/>
                    </a:cubicBezTo>
                    <a:cubicBezTo>
                      <a:pt x="1600" y="19523"/>
                      <a:pt x="5200" y="19523"/>
                      <a:pt x="5200" y="19523"/>
                    </a:cubicBezTo>
                    <a:cubicBezTo>
                      <a:pt x="5200" y="17862"/>
                      <a:pt x="5200" y="16200"/>
                      <a:pt x="8800" y="12877"/>
                    </a:cubicBezTo>
                    <a:cubicBezTo>
                      <a:pt x="8800" y="11216"/>
                      <a:pt x="1600" y="11216"/>
                      <a:pt x="1600" y="12877"/>
                    </a:cubicBezTo>
                    <a:cubicBezTo>
                      <a:pt x="1600" y="14539"/>
                      <a:pt x="-2000" y="17862"/>
                      <a:pt x="1600" y="19523"/>
                    </a:cubicBezTo>
                    <a:cubicBezTo>
                      <a:pt x="1600" y="21185"/>
                      <a:pt x="5200" y="21185"/>
                      <a:pt x="5200" y="21185"/>
                    </a:cubicBezTo>
                    <a:cubicBezTo>
                      <a:pt x="12400" y="14539"/>
                      <a:pt x="19600" y="7893"/>
                      <a:pt x="16000" y="1247"/>
                    </a:cubicBezTo>
                    <a:cubicBezTo>
                      <a:pt x="16000" y="-415"/>
                      <a:pt x="12400" y="-415"/>
                      <a:pt x="12400" y="12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0" name="Freeform 96"/>
              <p:cNvSpPr/>
              <p:nvPr/>
            </p:nvSpPr>
            <p:spPr>
              <a:xfrm>
                <a:off x="203029" y="1558579"/>
                <a:ext cx="12701" cy="530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25" extrusionOk="0">
                    <a:moveTo>
                      <a:pt x="14400" y="1012"/>
                    </a:moveTo>
                    <a:cubicBezTo>
                      <a:pt x="14400" y="7762"/>
                      <a:pt x="7200" y="13162"/>
                      <a:pt x="0" y="19912"/>
                    </a:cubicBezTo>
                    <a:cubicBezTo>
                      <a:pt x="0" y="19912"/>
                      <a:pt x="7200" y="19912"/>
                      <a:pt x="7200" y="19912"/>
                    </a:cubicBezTo>
                    <a:cubicBezTo>
                      <a:pt x="14400" y="17212"/>
                      <a:pt x="14400" y="15862"/>
                      <a:pt x="21600" y="13162"/>
                    </a:cubicBezTo>
                    <a:cubicBezTo>
                      <a:pt x="21600" y="13162"/>
                      <a:pt x="14400" y="11812"/>
                      <a:pt x="7200" y="13162"/>
                    </a:cubicBezTo>
                    <a:cubicBezTo>
                      <a:pt x="7200" y="15862"/>
                      <a:pt x="0" y="17212"/>
                      <a:pt x="0" y="19912"/>
                    </a:cubicBezTo>
                    <a:cubicBezTo>
                      <a:pt x="0" y="21262"/>
                      <a:pt x="7200" y="21262"/>
                      <a:pt x="7200" y="19912"/>
                    </a:cubicBezTo>
                    <a:cubicBezTo>
                      <a:pt x="21600" y="13162"/>
                      <a:pt x="21600" y="7762"/>
                      <a:pt x="21600" y="1012"/>
                    </a:cubicBezTo>
                    <a:cubicBezTo>
                      <a:pt x="21600" y="-338"/>
                      <a:pt x="14400" y="-338"/>
                      <a:pt x="14400" y="10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1" name="Freeform 97"/>
              <p:cNvSpPr/>
              <p:nvPr/>
            </p:nvSpPr>
            <p:spPr>
              <a:xfrm>
                <a:off x="211760" y="1557724"/>
                <a:ext cx="16670" cy="503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240" extrusionOk="0">
                    <a:moveTo>
                      <a:pt x="0" y="1440"/>
                    </a:moveTo>
                    <a:cubicBezTo>
                      <a:pt x="12960" y="7200"/>
                      <a:pt x="8640" y="14400"/>
                      <a:pt x="4320" y="20160"/>
                    </a:cubicBezTo>
                    <a:cubicBezTo>
                      <a:pt x="4320" y="21600"/>
                      <a:pt x="8640" y="21600"/>
                      <a:pt x="12960" y="20160"/>
                    </a:cubicBezTo>
                    <a:cubicBezTo>
                      <a:pt x="12960" y="17280"/>
                      <a:pt x="17280" y="12960"/>
                      <a:pt x="21600" y="8640"/>
                    </a:cubicBezTo>
                    <a:cubicBezTo>
                      <a:pt x="21600" y="7200"/>
                      <a:pt x="12960" y="5760"/>
                      <a:pt x="12960" y="7200"/>
                    </a:cubicBezTo>
                    <a:cubicBezTo>
                      <a:pt x="8640" y="11520"/>
                      <a:pt x="8640" y="15840"/>
                      <a:pt x="4320" y="20160"/>
                    </a:cubicBezTo>
                    <a:cubicBezTo>
                      <a:pt x="8640" y="20160"/>
                      <a:pt x="8640" y="20160"/>
                      <a:pt x="12960" y="20160"/>
                    </a:cubicBezTo>
                    <a:cubicBezTo>
                      <a:pt x="12960" y="12960"/>
                      <a:pt x="17280" y="7200"/>
                      <a:pt x="4320" y="0"/>
                    </a:cubicBezTo>
                    <a:cubicBezTo>
                      <a:pt x="4320" y="0"/>
                      <a:pt x="0" y="1440"/>
                      <a:pt x="0" y="14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2" name="Freeform 98"/>
              <p:cNvSpPr/>
              <p:nvPr/>
            </p:nvSpPr>
            <p:spPr>
              <a:xfrm>
                <a:off x="224857" y="1496668"/>
                <a:ext cx="95251" cy="1567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167" extrusionOk="0">
                    <a:moveTo>
                      <a:pt x="2314" y="6943"/>
                    </a:moveTo>
                    <a:cubicBezTo>
                      <a:pt x="2314" y="8706"/>
                      <a:pt x="0" y="16200"/>
                      <a:pt x="1543" y="10470"/>
                    </a:cubicBezTo>
                    <a:cubicBezTo>
                      <a:pt x="1543" y="10910"/>
                      <a:pt x="1543" y="11351"/>
                      <a:pt x="1543" y="11792"/>
                    </a:cubicBezTo>
                    <a:cubicBezTo>
                      <a:pt x="771" y="12674"/>
                      <a:pt x="771" y="13114"/>
                      <a:pt x="2314" y="12674"/>
                    </a:cubicBezTo>
                    <a:cubicBezTo>
                      <a:pt x="2314" y="12674"/>
                      <a:pt x="3086" y="8266"/>
                      <a:pt x="2314" y="10910"/>
                    </a:cubicBezTo>
                    <a:cubicBezTo>
                      <a:pt x="771" y="15759"/>
                      <a:pt x="3086" y="5621"/>
                      <a:pt x="3086" y="10029"/>
                    </a:cubicBezTo>
                    <a:cubicBezTo>
                      <a:pt x="3086" y="11351"/>
                      <a:pt x="3086" y="14437"/>
                      <a:pt x="3857" y="10029"/>
                    </a:cubicBezTo>
                    <a:cubicBezTo>
                      <a:pt x="3857" y="9588"/>
                      <a:pt x="4629" y="6502"/>
                      <a:pt x="4629" y="9588"/>
                    </a:cubicBezTo>
                    <a:cubicBezTo>
                      <a:pt x="4629" y="14878"/>
                      <a:pt x="5400" y="9588"/>
                      <a:pt x="6171" y="7825"/>
                    </a:cubicBezTo>
                    <a:cubicBezTo>
                      <a:pt x="5400" y="8706"/>
                      <a:pt x="5400" y="9588"/>
                      <a:pt x="5400" y="10470"/>
                    </a:cubicBezTo>
                    <a:cubicBezTo>
                      <a:pt x="5400" y="11792"/>
                      <a:pt x="6171" y="13114"/>
                      <a:pt x="6171" y="10910"/>
                    </a:cubicBezTo>
                    <a:cubicBezTo>
                      <a:pt x="6171" y="11351"/>
                      <a:pt x="7714" y="5621"/>
                      <a:pt x="6943" y="9147"/>
                    </a:cubicBezTo>
                    <a:cubicBezTo>
                      <a:pt x="6943" y="11792"/>
                      <a:pt x="6171" y="12674"/>
                      <a:pt x="7714" y="8706"/>
                    </a:cubicBezTo>
                    <a:cubicBezTo>
                      <a:pt x="10029" y="3857"/>
                      <a:pt x="6943" y="16200"/>
                      <a:pt x="8486" y="8706"/>
                    </a:cubicBezTo>
                    <a:cubicBezTo>
                      <a:pt x="8486" y="8266"/>
                      <a:pt x="9257" y="7825"/>
                      <a:pt x="9257" y="6943"/>
                    </a:cubicBezTo>
                    <a:cubicBezTo>
                      <a:pt x="9257" y="8266"/>
                      <a:pt x="9257" y="9588"/>
                      <a:pt x="8486" y="10470"/>
                    </a:cubicBezTo>
                    <a:cubicBezTo>
                      <a:pt x="9257" y="10470"/>
                      <a:pt x="9257" y="10470"/>
                      <a:pt x="10029" y="10470"/>
                    </a:cubicBezTo>
                    <a:cubicBezTo>
                      <a:pt x="10029" y="9588"/>
                      <a:pt x="10029" y="8266"/>
                      <a:pt x="10800" y="6943"/>
                    </a:cubicBezTo>
                    <a:cubicBezTo>
                      <a:pt x="10800" y="6502"/>
                      <a:pt x="10029" y="11351"/>
                      <a:pt x="10029" y="10470"/>
                    </a:cubicBezTo>
                    <a:cubicBezTo>
                      <a:pt x="9257" y="13996"/>
                      <a:pt x="11571" y="6502"/>
                      <a:pt x="11571" y="5621"/>
                    </a:cubicBezTo>
                    <a:cubicBezTo>
                      <a:pt x="11571" y="7384"/>
                      <a:pt x="11571" y="9147"/>
                      <a:pt x="10800" y="10910"/>
                    </a:cubicBezTo>
                    <a:cubicBezTo>
                      <a:pt x="10800" y="10029"/>
                      <a:pt x="11571" y="7384"/>
                      <a:pt x="12343" y="6502"/>
                    </a:cubicBezTo>
                    <a:cubicBezTo>
                      <a:pt x="13114" y="2535"/>
                      <a:pt x="11571" y="7825"/>
                      <a:pt x="11571" y="8706"/>
                    </a:cubicBezTo>
                    <a:cubicBezTo>
                      <a:pt x="11571" y="13114"/>
                      <a:pt x="13114" y="5180"/>
                      <a:pt x="13114" y="6061"/>
                    </a:cubicBezTo>
                    <a:cubicBezTo>
                      <a:pt x="13114" y="6943"/>
                      <a:pt x="11571" y="9588"/>
                      <a:pt x="11571" y="10470"/>
                    </a:cubicBezTo>
                    <a:cubicBezTo>
                      <a:pt x="10800" y="12674"/>
                      <a:pt x="13114" y="6502"/>
                      <a:pt x="12343" y="7825"/>
                    </a:cubicBezTo>
                    <a:cubicBezTo>
                      <a:pt x="13114" y="6502"/>
                      <a:pt x="13114" y="5621"/>
                      <a:pt x="13886" y="4298"/>
                    </a:cubicBezTo>
                    <a:cubicBezTo>
                      <a:pt x="14657" y="1653"/>
                      <a:pt x="13886" y="3857"/>
                      <a:pt x="13886" y="4298"/>
                    </a:cubicBezTo>
                    <a:cubicBezTo>
                      <a:pt x="13886" y="5621"/>
                      <a:pt x="13114" y="7384"/>
                      <a:pt x="13114" y="8706"/>
                    </a:cubicBezTo>
                    <a:cubicBezTo>
                      <a:pt x="12343" y="9588"/>
                      <a:pt x="12343" y="10029"/>
                      <a:pt x="12343" y="10910"/>
                    </a:cubicBezTo>
                    <a:cubicBezTo>
                      <a:pt x="12343" y="10910"/>
                      <a:pt x="13114" y="10470"/>
                      <a:pt x="13114" y="10470"/>
                    </a:cubicBezTo>
                    <a:cubicBezTo>
                      <a:pt x="13886" y="9147"/>
                      <a:pt x="13886" y="7825"/>
                      <a:pt x="13886" y="6061"/>
                    </a:cubicBezTo>
                    <a:cubicBezTo>
                      <a:pt x="14657" y="6061"/>
                      <a:pt x="14657" y="1653"/>
                      <a:pt x="14657" y="4298"/>
                    </a:cubicBezTo>
                    <a:cubicBezTo>
                      <a:pt x="15429" y="5621"/>
                      <a:pt x="14657" y="6943"/>
                      <a:pt x="14657" y="7825"/>
                    </a:cubicBezTo>
                    <a:cubicBezTo>
                      <a:pt x="13886" y="11792"/>
                      <a:pt x="14657" y="10470"/>
                      <a:pt x="14657" y="8706"/>
                    </a:cubicBezTo>
                    <a:cubicBezTo>
                      <a:pt x="14657" y="7384"/>
                      <a:pt x="14657" y="6061"/>
                      <a:pt x="15429" y="4739"/>
                    </a:cubicBezTo>
                    <a:cubicBezTo>
                      <a:pt x="15429" y="2535"/>
                      <a:pt x="15429" y="6502"/>
                      <a:pt x="15429" y="6502"/>
                    </a:cubicBezTo>
                    <a:cubicBezTo>
                      <a:pt x="15429" y="6943"/>
                      <a:pt x="15429" y="7384"/>
                      <a:pt x="15429" y="7825"/>
                    </a:cubicBezTo>
                    <a:cubicBezTo>
                      <a:pt x="13114" y="9588"/>
                      <a:pt x="13114" y="10470"/>
                      <a:pt x="15429" y="10029"/>
                    </a:cubicBezTo>
                    <a:cubicBezTo>
                      <a:pt x="15429" y="7384"/>
                      <a:pt x="16200" y="5180"/>
                      <a:pt x="15429" y="2535"/>
                    </a:cubicBezTo>
                    <a:cubicBezTo>
                      <a:pt x="16200" y="5180"/>
                      <a:pt x="16200" y="8266"/>
                      <a:pt x="16200" y="10470"/>
                    </a:cubicBezTo>
                    <a:cubicBezTo>
                      <a:pt x="16200" y="7825"/>
                      <a:pt x="16971" y="4739"/>
                      <a:pt x="16200" y="2094"/>
                    </a:cubicBezTo>
                    <a:cubicBezTo>
                      <a:pt x="16971" y="4739"/>
                      <a:pt x="16971" y="7825"/>
                      <a:pt x="16200" y="10470"/>
                    </a:cubicBezTo>
                    <a:cubicBezTo>
                      <a:pt x="16200" y="8706"/>
                      <a:pt x="16971" y="6061"/>
                      <a:pt x="17743" y="3857"/>
                    </a:cubicBezTo>
                    <a:cubicBezTo>
                      <a:pt x="16971" y="6502"/>
                      <a:pt x="16971" y="9147"/>
                      <a:pt x="16200" y="11792"/>
                    </a:cubicBezTo>
                    <a:cubicBezTo>
                      <a:pt x="16971" y="10029"/>
                      <a:pt x="16971" y="6502"/>
                      <a:pt x="17743" y="4298"/>
                    </a:cubicBezTo>
                    <a:cubicBezTo>
                      <a:pt x="18514" y="2094"/>
                      <a:pt x="17743" y="2976"/>
                      <a:pt x="17743" y="4298"/>
                    </a:cubicBezTo>
                    <a:cubicBezTo>
                      <a:pt x="17743" y="5621"/>
                      <a:pt x="17743" y="6943"/>
                      <a:pt x="17743" y="8266"/>
                    </a:cubicBezTo>
                    <a:cubicBezTo>
                      <a:pt x="17743" y="8706"/>
                      <a:pt x="17743" y="9147"/>
                      <a:pt x="17743" y="9588"/>
                    </a:cubicBezTo>
                    <a:cubicBezTo>
                      <a:pt x="16971" y="10910"/>
                      <a:pt x="16971" y="11351"/>
                      <a:pt x="18514" y="10910"/>
                    </a:cubicBezTo>
                    <a:cubicBezTo>
                      <a:pt x="18514" y="9588"/>
                      <a:pt x="18514" y="8266"/>
                      <a:pt x="18514" y="6943"/>
                    </a:cubicBezTo>
                    <a:cubicBezTo>
                      <a:pt x="18514" y="6502"/>
                      <a:pt x="18514" y="1653"/>
                      <a:pt x="18514" y="5621"/>
                    </a:cubicBezTo>
                    <a:cubicBezTo>
                      <a:pt x="18514" y="7384"/>
                      <a:pt x="18514" y="9147"/>
                      <a:pt x="17743" y="10910"/>
                    </a:cubicBezTo>
                    <a:cubicBezTo>
                      <a:pt x="17743" y="10910"/>
                      <a:pt x="18514" y="10910"/>
                      <a:pt x="18514" y="10910"/>
                    </a:cubicBezTo>
                    <a:cubicBezTo>
                      <a:pt x="18514" y="10029"/>
                      <a:pt x="18514" y="9147"/>
                      <a:pt x="18514" y="8266"/>
                    </a:cubicBezTo>
                    <a:cubicBezTo>
                      <a:pt x="18514" y="6943"/>
                      <a:pt x="18514" y="5621"/>
                      <a:pt x="18514" y="4298"/>
                    </a:cubicBezTo>
                    <a:cubicBezTo>
                      <a:pt x="18514" y="2976"/>
                      <a:pt x="18514" y="331"/>
                      <a:pt x="19286" y="2535"/>
                    </a:cubicBezTo>
                    <a:cubicBezTo>
                      <a:pt x="20057" y="2976"/>
                      <a:pt x="20829" y="6502"/>
                      <a:pt x="20829" y="3417"/>
                    </a:cubicBezTo>
                    <a:cubicBezTo>
                      <a:pt x="20829" y="2976"/>
                      <a:pt x="19286" y="2976"/>
                      <a:pt x="19286" y="3417"/>
                    </a:cubicBezTo>
                    <a:cubicBezTo>
                      <a:pt x="19286" y="5621"/>
                      <a:pt x="19286" y="7825"/>
                      <a:pt x="19286" y="10029"/>
                    </a:cubicBezTo>
                    <a:cubicBezTo>
                      <a:pt x="20829" y="10029"/>
                      <a:pt x="21600" y="9588"/>
                      <a:pt x="20829" y="8706"/>
                    </a:cubicBezTo>
                    <a:cubicBezTo>
                      <a:pt x="20829" y="8266"/>
                      <a:pt x="20829" y="3417"/>
                      <a:pt x="20057" y="6943"/>
                    </a:cubicBezTo>
                    <a:cubicBezTo>
                      <a:pt x="20057" y="8266"/>
                      <a:pt x="20057" y="9588"/>
                      <a:pt x="19286" y="10910"/>
                    </a:cubicBezTo>
                    <a:cubicBezTo>
                      <a:pt x="19286" y="11351"/>
                      <a:pt x="17743" y="15759"/>
                      <a:pt x="18514" y="11792"/>
                    </a:cubicBezTo>
                    <a:cubicBezTo>
                      <a:pt x="17743" y="14437"/>
                      <a:pt x="18514" y="18404"/>
                      <a:pt x="18514" y="12674"/>
                    </a:cubicBezTo>
                    <a:cubicBezTo>
                      <a:pt x="18514" y="13555"/>
                      <a:pt x="17743" y="14878"/>
                      <a:pt x="17743" y="15759"/>
                    </a:cubicBezTo>
                    <a:cubicBezTo>
                      <a:pt x="17743" y="15319"/>
                      <a:pt x="16971" y="12674"/>
                      <a:pt x="17743" y="15759"/>
                    </a:cubicBezTo>
                    <a:cubicBezTo>
                      <a:pt x="17743" y="17082"/>
                      <a:pt x="16971" y="21490"/>
                      <a:pt x="16200" y="16641"/>
                    </a:cubicBezTo>
                    <a:cubicBezTo>
                      <a:pt x="15429" y="14437"/>
                      <a:pt x="14657" y="16641"/>
                      <a:pt x="14657" y="17523"/>
                    </a:cubicBezTo>
                    <a:cubicBezTo>
                      <a:pt x="16200" y="18404"/>
                      <a:pt x="16200" y="18404"/>
                      <a:pt x="16200" y="17082"/>
                    </a:cubicBezTo>
                    <a:cubicBezTo>
                      <a:pt x="16200" y="16200"/>
                      <a:pt x="16200" y="14878"/>
                      <a:pt x="16971" y="13555"/>
                    </a:cubicBezTo>
                    <a:cubicBezTo>
                      <a:pt x="16971" y="13114"/>
                      <a:pt x="17743" y="12674"/>
                      <a:pt x="17743" y="12233"/>
                    </a:cubicBezTo>
                    <a:cubicBezTo>
                      <a:pt x="16200" y="13996"/>
                      <a:pt x="16200" y="14878"/>
                      <a:pt x="18514" y="14878"/>
                    </a:cubicBezTo>
                    <a:cubicBezTo>
                      <a:pt x="18514" y="13555"/>
                      <a:pt x="19286" y="12233"/>
                      <a:pt x="20057" y="10910"/>
                    </a:cubicBezTo>
                    <a:cubicBezTo>
                      <a:pt x="20057" y="10470"/>
                      <a:pt x="19286" y="10029"/>
                      <a:pt x="19286" y="10470"/>
                    </a:cubicBezTo>
                    <a:cubicBezTo>
                      <a:pt x="18514" y="11351"/>
                      <a:pt x="18514" y="12233"/>
                      <a:pt x="17743" y="13114"/>
                    </a:cubicBezTo>
                    <a:cubicBezTo>
                      <a:pt x="17743" y="13114"/>
                      <a:pt x="15429" y="16200"/>
                      <a:pt x="15429" y="15319"/>
                    </a:cubicBezTo>
                    <a:cubicBezTo>
                      <a:pt x="15429" y="14878"/>
                      <a:pt x="13886" y="12674"/>
                      <a:pt x="13886" y="14878"/>
                    </a:cubicBezTo>
                    <a:cubicBezTo>
                      <a:pt x="13886" y="15759"/>
                      <a:pt x="13886" y="16641"/>
                      <a:pt x="13886" y="17963"/>
                    </a:cubicBezTo>
                    <a:cubicBezTo>
                      <a:pt x="13886" y="18404"/>
                      <a:pt x="15429" y="18404"/>
                      <a:pt x="15429" y="17963"/>
                    </a:cubicBezTo>
                    <a:cubicBezTo>
                      <a:pt x="15429" y="15759"/>
                      <a:pt x="15429" y="13996"/>
                      <a:pt x="15429" y="11792"/>
                    </a:cubicBezTo>
                    <a:cubicBezTo>
                      <a:pt x="15429" y="11351"/>
                      <a:pt x="13886" y="11351"/>
                      <a:pt x="13886" y="11792"/>
                    </a:cubicBezTo>
                    <a:cubicBezTo>
                      <a:pt x="13886" y="13114"/>
                      <a:pt x="13886" y="14437"/>
                      <a:pt x="13886" y="15759"/>
                    </a:cubicBezTo>
                    <a:cubicBezTo>
                      <a:pt x="14657" y="15759"/>
                      <a:pt x="14657" y="15759"/>
                      <a:pt x="15429" y="15759"/>
                    </a:cubicBezTo>
                    <a:cubicBezTo>
                      <a:pt x="15429" y="15319"/>
                      <a:pt x="15429" y="14437"/>
                      <a:pt x="15429" y="13555"/>
                    </a:cubicBezTo>
                    <a:cubicBezTo>
                      <a:pt x="14657" y="10029"/>
                      <a:pt x="14657" y="14878"/>
                      <a:pt x="14657" y="15319"/>
                    </a:cubicBezTo>
                    <a:cubicBezTo>
                      <a:pt x="13886" y="13996"/>
                      <a:pt x="13886" y="12674"/>
                      <a:pt x="13886" y="11351"/>
                    </a:cubicBezTo>
                    <a:cubicBezTo>
                      <a:pt x="13886" y="11351"/>
                      <a:pt x="12343" y="11351"/>
                      <a:pt x="12343" y="11351"/>
                    </a:cubicBezTo>
                    <a:cubicBezTo>
                      <a:pt x="11571" y="14878"/>
                      <a:pt x="12343" y="14878"/>
                      <a:pt x="11571" y="11351"/>
                    </a:cubicBezTo>
                    <a:cubicBezTo>
                      <a:pt x="11571" y="10910"/>
                      <a:pt x="10800" y="10910"/>
                      <a:pt x="10800" y="11351"/>
                    </a:cubicBezTo>
                    <a:cubicBezTo>
                      <a:pt x="10800" y="13114"/>
                      <a:pt x="10800" y="14437"/>
                      <a:pt x="10800" y="16200"/>
                    </a:cubicBezTo>
                    <a:cubicBezTo>
                      <a:pt x="10800" y="16641"/>
                      <a:pt x="11571" y="16641"/>
                      <a:pt x="11571" y="16200"/>
                    </a:cubicBezTo>
                    <a:cubicBezTo>
                      <a:pt x="11571" y="14878"/>
                      <a:pt x="11571" y="13996"/>
                      <a:pt x="11571" y="13114"/>
                    </a:cubicBezTo>
                    <a:cubicBezTo>
                      <a:pt x="10800" y="12674"/>
                      <a:pt x="10029" y="12674"/>
                      <a:pt x="10029" y="13114"/>
                    </a:cubicBezTo>
                    <a:cubicBezTo>
                      <a:pt x="10029" y="13996"/>
                      <a:pt x="10029" y="14437"/>
                      <a:pt x="10029" y="15319"/>
                    </a:cubicBezTo>
                    <a:cubicBezTo>
                      <a:pt x="10029" y="14437"/>
                      <a:pt x="9257" y="13555"/>
                      <a:pt x="8486" y="12674"/>
                    </a:cubicBezTo>
                    <a:cubicBezTo>
                      <a:pt x="8486" y="12233"/>
                      <a:pt x="7714" y="12233"/>
                      <a:pt x="7714" y="12674"/>
                    </a:cubicBezTo>
                    <a:cubicBezTo>
                      <a:pt x="6943" y="13555"/>
                      <a:pt x="6943" y="14878"/>
                      <a:pt x="6943" y="15759"/>
                    </a:cubicBezTo>
                    <a:cubicBezTo>
                      <a:pt x="6943" y="16200"/>
                      <a:pt x="8486" y="16200"/>
                      <a:pt x="8486" y="15759"/>
                    </a:cubicBezTo>
                    <a:cubicBezTo>
                      <a:pt x="8486" y="14878"/>
                      <a:pt x="8486" y="13996"/>
                      <a:pt x="8486" y="13555"/>
                    </a:cubicBezTo>
                    <a:cubicBezTo>
                      <a:pt x="8486" y="13114"/>
                      <a:pt x="6943" y="13114"/>
                      <a:pt x="6943" y="13555"/>
                    </a:cubicBezTo>
                    <a:cubicBezTo>
                      <a:pt x="6943" y="14878"/>
                      <a:pt x="6943" y="16200"/>
                      <a:pt x="6943" y="17523"/>
                    </a:cubicBezTo>
                    <a:cubicBezTo>
                      <a:pt x="6943" y="17963"/>
                      <a:pt x="8486" y="17963"/>
                      <a:pt x="8486" y="17523"/>
                    </a:cubicBezTo>
                    <a:cubicBezTo>
                      <a:pt x="8486" y="16200"/>
                      <a:pt x="8486" y="15319"/>
                      <a:pt x="7714" y="13996"/>
                    </a:cubicBezTo>
                    <a:cubicBezTo>
                      <a:pt x="7714" y="13555"/>
                      <a:pt x="6171" y="13996"/>
                      <a:pt x="6943" y="13996"/>
                    </a:cubicBezTo>
                    <a:cubicBezTo>
                      <a:pt x="6171" y="16200"/>
                      <a:pt x="6171" y="16641"/>
                      <a:pt x="8486" y="16200"/>
                    </a:cubicBezTo>
                    <a:cubicBezTo>
                      <a:pt x="9257" y="15319"/>
                      <a:pt x="8486" y="14437"/>
                      <a:pt x="6943" y="14437"/>
                    </a:cubicBezTo>
                    <a:cubicBezTo>
                      <a:pt x="8486" y="14878"/>
                      <a:pt x="8486" y="14878"/>
                      <a:pt x="8486" y="13996"/>
                    </a:cubicBezTo>
                    <a:cubicBezTo>
                      <a:pt x="9257" y="15319"/>
                      <a:pt x="9257" y="15319"/>
                      <a:pt x="10029" y="16641"/>
                    </a:cubicBezTo>
                    <a:cubicBezTo>
                      <a:pt x="10800" y="16641"/>
                      <a:pt x="11571" y="16641"/>
                      <a:pt x="11571" y="16200"/>
                    </a:cubicBezTo>
                    <a:cubicBezTo>
                      <a:pt x="11571" y="15759"/>
                      <a:pt x="11571" y="14878"/>
                      <a:pt x="11571" y="13996"/>
                    </a:cubicBezTo>
                    <a:cubicBezTo>
                      <a:pt x="10029" y="15319"/>
                      <a:pt x="10800" y="15319"/>
                      <a:pt x="11571" y="14437"/>
                    </a:cubicBezTo>
                    <a:cubicBezTo>
                      <a:pt x="12343" y="13555"/>
                      <a:pt x="12343" y="13114"/>
                      <a:pt x="10800" y="13114"/>
                    </a:cubicBezTo>
                    <a:cubicBezTo>
                      <a:pt x="10800" y="13996"/>
                      <a:pt x="10800" y="14878"/>
                      <a:pt x="10800" y="15759"/>
                    </a:cubicBezTo>
                    <a:cubicBezTo>
                      <a:pt x="10800" y="16200"/>
                      <a:pt x="12343" y="16200"/>
                      <a:pt x="12343" y="15759"/>
                    </a:cubicBezTo>
                    <a:cubicBezTo>
                      <a:pt x="12343" y="14878"/>
                      <a:pt x="13114" y="13996"/>
                      <a:pt x="13114" y="13114"/>
                    </a:cubicBezTo>
                    <a:cubicBezTo>
                      <a:pt x="13114" y="13996"/>
                      <a:pt x="13114" y="15319"/>
                      <a:pt x="13886" y="16200"/>
                    </a:cubicBezTo>
                    <a:cubicBezTo>
                      <a:pt x="13886" y="16641"/>
                      <a:pt x="14657" y="16641"/>
                      <a:pt x="14657" y="16641"/>
                    </a:cubicBezTo>
                    <a:cubicBezTo>
                      <a:pt x="15429" y="14437"/>
                      <a:pt x="15429" y="12674"/>
                      <a:pt x="15429" y="10910"/>
                    </a:cubicBezTo>
                    <a:cubicBezTo>
                      <a:pt x="15429" y="10470"/>
                      <a:pt x="14657" y="10470"/>
                      <a:pt x="14657" y="10910"/>
                    </a:cubicBezTo>
                    <a:cubicBezTo>
                      <a:pt x="13886" y="13114"/>
                      <a:pt x="13886" y="14878"/>
                      <a:pt x="13886" y="17082"/>
                    </a:cubicBezTo>
                    <a:cubicBezTo>
                      <a:pt x="14657" y="17523"/>
                      <a:pt x="15429" y="17523"/>
                      <a:pt x="15429" y="17082"/>
                    </a:cubicBezTo>
                    <a:cubicBezTo>
                      <a:pt x="15429" y="16200"/>
                      <a:pt x="15429" y="15319"/>
                      <a:pt x="15429" y="14437"/>
                    </a:cubicBezTo>
                    <a:cubicBezTo>
                      <a:pt x="15429" y="12233"/>
                      <a:pt x="13886" y="13114"/>
                      <a:pt x="13886" y="14878"/>
                    </a:cubicBezTo>
                    <a:cubicBezTo>
                      <a:pt x="13886" y="15319"/>
                      <a:pt x="15429" y="18404"/>
                      <a:pt x="15429" y="15759"/>
                    </a:cubicBezTo>
                    <a:cubicBezTo>
                      <a:pt x="15429" y="14878"/>
                      <a:pt x="15429" y="13996"/>
                      <a:pt x="15429" y="13114"/>
                    </a:cubicBezTo>
                    <a:cubicBezTo>
                      <a:pt x="15429" y="12674"/>
                      <a:pt x="13886" y="12674"/>
                      <a:pt x="13886" y="13114"/>
                    </a:cubicBezTo>
                    <a:cubicBezTo>
                      <a:pt x="13886" y="14878"/>
                      <a:pt x="14657" y="16200"/>
                      <a:pt x="14657" y="17963"/>
                    </a:cubicBezTo>
                    <a:cubicBezTo>
                      <a:pt x="14657" y="17963"/>
                      <a:pt x="15429" y="17963"/>
                      <a:pt x="16200" y="17963"/>
                    </a:cubicBezTo>
                    <a:cubicBezTo>
                      <a:pt x="16971" y="16200"/>
                      <a:pt x="18514" y="14878"/>
                      <a:pt x="19286" y="13114"/>
                    </a:cubicBezTo>
                    <a:cubicBezTo>
                      <a:pt x="20057" y="12233"/>
                      <a:pt x="20057" y="11792"/>
                      <a:pt x="18514" y="11792"/>
                    </a:cubicBezTo>
                    <a:cubicBezTo>
                      <a:pt x="17743" y="13114"/>
                      <a:pt x="16971" y="14437"/>
                      <a:pt x="16971" y="16200"/>
                    </a:cubicBezTo>
                    <a:cubicBezTo>
                      <a:pt x="16971" y="16641"/>
                      <a:pt x="17743" y="16641"/>
                      <a:pt x="17743" y="16200"/>
                    </a:cubicBezTo>
                    <a:cubicBezTo>
                      <a:pt x="18514" y="14437"/>
                      <a:pt x="19286" y="13114"/>
                      <a:pt x="19286" y="11351"/>
                    </a:cubicBezTo>
                    <a:cubicBezTo>
                      <a:pt x="19286" y="10910"/>
                      <a:pt x="18514" y="10910"/>
                      <a:pt x="17743" y="10910"/>
                    </a:cubicBezTo>
                    <a:cubicBezTo>
                      <a:pt x="14657" y="13114"/>
                      <a:pt x="14657" y="16200"/>
                      <a:pt x="14657" y="18845"/>
                    </a:cubicBezTo>
                    <a:cubicBezTo>
                      <a:pt x="14657" y="19286"/>
                      <a:pt x="16200" y="19286"/>
                      <a:pt x="16200" y="18845"/>
                    </a:cubicBezTo>
                    <a:cubicBezTo>
                      <a:pt x="16200" y="17523"/>
                      <a:pt x="16200" y="16200"/>
                      <a:pt x="16200" y="14437"/>
                    </a:cubicBezTo>
                    <a:cubicBezTo>
                      <a:pt x="16200" y="13996"/>
                      <a:pt x="14657" y="13996"/>
                      <a:pt x="14657" y="14437"/>
                    </a:cubicBezTo>
                    <a:cubicBezTo>
                      <a:pt x="14657" y="16641"/>
                      <a:pt x="14657" y="17963"/>
                      <a:pt x="16200" y="20168"/>
                    </a:cubicBezTo>
                    <a:cubicBezTo>
                      <a:pt x="16200" y="20168"/>
                      <a:pt x="16971" y="20168"/>
                      <a:pt x="16971" y="20168"/>
                    </a:cubicBezTo>
                    <a:cubicBezTo>
                      <a:pt x="19286" y="17963"/>
                      <a:pt x="18514" y="15759"/>
                      <a:pt x="18514" y="13114"/>
                    </a:cubicBezTo>
                    <a:cubicBezTo>
                      <a:pt x="18514" y="13114"/>
                      <a:pt x="17743" y="12674"/>
                      <a:pt x="17743" y="13114"/>
                    </a:cubicBezTo>
                    <a:cubicBezTo>
                      <a:pt x="16971" y="14437"/>
                      <a:pt x="16971" y="15759"/>
                      <a:pt x="16971" y="17082"/>
                    </a:cubicBezTo>
                    <a:cubicBezTo>
                      <a:pt x="16971" y="17523"/>
                      <a:pt x="17743" y="17523"/>
                      <a:pt x="17743" y="17082"/>
                    </a:cubicBezTo>
                    <a:cubicBezTo>
                      <a:pt x="19286" y="15319"/>
                      <a:pt x="19286" y="13555"/>
                      <a:pt x="20057" y="11351"/>
                    </a:cubicBezTo>
                    <a:cubicBezTo>
                      <a:pt x="20057" y="11351"/>
                      <a:pt x="18514" y="10910"/>
                      <a:pt x="18514" y="11351"/>
                    </a:cubicBezTo>
                    <a:cubicBezTo>
                      <a:pt x="17743" y="13114"/>
                      <a:pt x="16971" y="14878"/>
                      <a:pt x="16971" y="16641"/>
                    </a:cubicBezTo>
                    <a:cubicBezTo>
                      <a:pt x="16971" y="17082"/>
                      <a:pt x="17743" y="17523"/>
                      <a:pt x="18514" y="17082"/>
                    </a:cubicBezTo>
                    <a:cubicBezTo>
                      <a:pt x="19286" y="14878"/>
                      <a:pt x="20057" y="13114"/>
                      <a:pt x="19286" y="10910"/>
                    </a:cubicBezTo>
                    <a:cubicBezTo>
                      <a:pt x="19286" y="10470"/>
                      <a:pt x="18514" y="10470"/>
                      <a:pt x="18514" y="10470"/>
                    </a:cubicBezTo>
                    <a:cubicBezTo>
                      <a:pt x="16971" y="12233"/>
                      <a:pt x="16971" y="13114"/>
                      <a:pt x="17743" y="14878"/>
                    </a:cubicBezTo>
                    <a:cubicBezTo>
                      <a:pt x="17743" y="15319"/>
                      <a:pt x="18514" y="15319"/>
                      <a:pt x="18514" y="14878"/>
                    </a:cubicBezTo>
                    <a:cubicBezTo>
                      <a:pt x="20057" y="11351"/>
                      <a:pt x="21600" y="8266"/>
                      <a:pt x="21600" y="4298"/>
                    </a:cubicBezTo>
                    <a:cubicBezTo>
                      <a:pt x="21600" y="4298"/>
                      <a:pt x="20829" y="3857"/>
                      <a:pt x="20057" y="4298"/>
                    </a:cubicBezTo>
                    <a:cubicBezTo>
                      <a:pt x="19286" y="6943"/>
                      <a:pt x="19286" y="9147"/>
                      <a:pt x="19286" y="11351"/>
                    </a:cubicBezTo>
                    <a:cubicBezTo>
                      <a:pt x="19286" y="11792"/>
                      <a:pt x="20829" y="11792"/>
                      <a:pt x="20829" y="11351"/>
                    </a:cubicBezTo>
                    <a:cubicBezTo>
                      <a:pt x="20829" y="10029"/>
                      <a:pt x="20829" y="8706"/>
                      <a:pt x="20829" y="7384"/>
                    </a:cubicBezTo>
                    <a:cubicBezTo>
                      <a:pt x="20829" y="6502"/>
                      <a:pt x="20829" y="5621"/>
                      <a:pt x="20829" y="4739"/>
                    </a:cubicBezTo>
                    <a:cubicBezTo>
                      <a:pt x="19286" y="4298"/>
                      <a:pt x="19286" y="4298"/>
                      <a:pt x="20057" y="5621"/>
                    </a:cubicBezTo>
                    <a:cubicBezTo>
                      <a:pt x="20057" y="6061"/>
                      <a:pt x="20829" y="6061"/>
                      <a:pt x="20829" y="5621"/>
                    </a:cubicBezTo>
                    <a:cubicBezTo>
                      <a:pt x="20829" y="3857"/>
                      <a:pt x="20829" y="2094"/>
                      <a:pt x="19286" y="331"/>
                    </a:cubicBezTo>
                    <a:cubicBezTo>
                      <a:pt x="19286" y="-110"/>
                      <a:pt x="18514" y="-110"/>
                      <a:pt x="18514" y="331"/>
                    </a:cubicBezTo>
                    <a:cubicBezTo>
                      <a:pt x="16971" y="4298"/>
                      <a:pt x="16971" y="8266"/>
                      <a:pt x="16971" y="12233"/>
                    </a:cubicBezTo>
                    <a:cubicBezTo>
                      <a:pt x="16971" y="12674"/>
                      <a:pt x="18514" y="12674"/>
                      <a:pt x="18514" y="12233"/>
                    </a:cubicBezTo>
                    <a:cubicBezTo>
                      <a:pt x="19286" y="9147"/>
                      <a:pt x="20057" y="6061"/>
                      <a:pt x="19286" y="2976"/>
                    </a:cubicBezTo>
                    <a:cubicBezTo>
                      <a:pt x="19286" y="2535"/>
                      <a:pt x="18514" y="2535"/>
                      <a:pt x="18514" y="2535"/>
                    </a:cubicBezTo>
                    <a:cubicBezTo>
                      <a:pt x="16971" y="6061"/>
                      <a:pt x="16971" y="9147"/>
                      <a:pt x="16971" y="12674"/>
                    </a:cubicBezTo>
                    <a:cubicBezTo>
                      <a:pt x="16971" y="13114"/>
                      <a:pt x="18514" y="13114"/>
                      <a:pt x="18514" y="12674"/>
                    </a:cubicBezTo>
                    <a:cubicBezTo>
                      <a:pt x="18514" y="8706"/>
                      <a:pt x="19286" y="5180"/>
                      <a:pt x="18514" y="1653"/>
                    </a:cubicBezTo>
                    <a:cubicBezTo>
                      <a:pt x="18514" y="1212"/>
                      <a:pt x="17743" y="1212"/>
                      <a:pt x="17743" y="1653"/>
                    </a:cubicBezTo>
                    <a:cubicBezTo>
                      <a:pt x="16200" y="5180"/>
                      <a:pt x="15429" y="9147"/>
                      <a:pt x="16200" y="13114"/>
                    </a:cubicBezTo>
                    <a:cubicBezTo>
                      <a:pt x="16200" y="13555"/>
                      <a:pt x="16971" y="13555"/>
                      <a:pt x="16971" y="13114"/>
                    </a:cubicBezTo>
                    <a:cubicBezTo>
                      <a:pt x="18514" y="9588"/>
                      <a:pt x="18514" y="6061"/>
                      <a:pt x="17743" y="2094"/>
                    </a:cubicBezTo>
                    <a:cubicBezTo>
                      <a:pt x="17743" y="2094"/>
                      <a:pt x="16971" y="2094"/>
                      <a:pt x="16971" y="2094"/>
                    </a:cubicBezTo>
                    <a:cubicBezTo>
                      <a:pt x="15429" y="5621"/>
                      <a:pt x="14657" y="8706"/>
                      <a:pt x="15429" y="11792"/>
                    </a:cubicBezTo>
                    <a:cubicBezTo>
                      <a:pt x="15429" y="12233"/>
                      <a:pt x="16200" y="12233"/>
                      <a:pt x="16200" y="11792"/>
                    </a:cubicBezTo>
                    <a:cubicBezTo>
                      <a:pt x="17743" y="8266"/>
                      <a:pt x="17743" y="4739"/>
                      <a:pt x="16971" y="772"/>
                    </a:cubicBezTo>
                    <a:cubicBezTo>
                      <a:pt x="16971" y="772"/>
                      <a:pt x="16200" y="331"/>
                      <a:pt x="16200" y="772"/>
                    </a:cubicBezTo>
                    <a:cubicBezTo>
                      <a:pt x="14657" y="4739"/>
                      <a:pt x="14657" y="8266"/>
                      <a:pt x="14657" y="12233"/>
                    </a:cubicBezTo>
                    <a:cubicBezTo>
                      <a:pt x="14657" y="12233"/>
                      <a:pt x="15429" y="12674"/>
                      <a:pt x="16200" y="12233"/>
                    </a:cubicBezTo>
                    <a:cubicBezTo>
                      <a:pt x="16971" y="8706"/>
                      <a:pt x="16971" y="4739"/>
                      <a:pt x="16971" y="1212"/>
                    </a:cubicBezTo>
                    <a:cubicBezTo>
                      <a:pt x="16971" y="772"/>
                      <a:pt x="15429" y="772"/>
                      <a:pt x="15429" y="1212"/>
                    </a:cubicBezTo>
                    <a:cubicBezTo>
                      <a:pt x="14657" y="4739"/>
                      <a:pt x="13886" y="7825"/>
                      <a:pt x="13886" y="11351"/>
                    </a:cubicBezTo>
                    <a:cubicBezTo>
                      <a:pt x="13886" y="11792"/>
                      <a:pt x="15429" y="11792"/>
                      <a:pt x="15429" y="11351"/>
                    </a:cubicBezTo>
                    <a:cubicBezTo>
                      <a:pt x="16200" y="8266"/>
                      <a:pt x="16971" y="5180"/>
                      <a:pt x="16200" y="1653"/>
                    </a:cubicBezTo>
                    <a:cubicBezTo>
                      <a:pt x="16200" y="1212"/>
                      <a:pt x="14657" y="1212"/>
                      <a:pt x="14657" y="1653"/>
                    </a:cubicBezTo>
                    <a:cubicBezTo>
                      <a:pt x="13886" y="5180"/>
                      <a:pt x="13886" y="8266"/>
                      <a:pt x="13886" y="11792"/>
                    </a:cubicBezTo>
                    <a:cubicBezTo>
                      <a:pt x="13886" y="12233"/>
                      <a:pt x="14657" y="12233"/>
                      <a:pt x="14657" y="11792"/>
                    </a:cubicBezTo>
                    <a:cubicBezTo>
                      <a:pt x="15429" y="8266"/>
                      <a:pt x="16971" y="5180"/>
                      <a:pt x="15429" y="1653"/>
                    </a:cubicBezTo>
                    <a:cubicBezTo>
                      <a:pt x="15429" y="1653"/>
                      <a:pt x="14657" y="1653"/>
                      <a:pt x="14657" y="1653"/>
                    </a:cubicBezTo>
                    <a:cubicBezTo>
                      <a:pt x="13114" y="5180"/>
                      <a:pt x="12343" y="8706"/>
                      <a:pt x="11571" y="11792"/>
                    </a:cubicBezTo>
                    <a:cubicBezTo>
                      <a:pt x="11571" y="12233"/>
                      <a:pt x="13114" y="12233"/>
                      <a:pt x="13114" y="11792"/>
                    </a:cubicBezTo>
                    <a:cubicBezTo>
                      <a:pt x="13886" y="8706"/>
                      <a:pt x="15429" y="5180"/>
                      <a:pt x="14657" y="2094"/>
                    </a:cubicBezTo>
                    <a:cubicBezTo>
                      <a:pt x="14657" y="1653"/>
                      <a:pt x="13114" y="1653"/>
                      <a:pt x="13114" y="2094"/>
                    </a:cubicBezTo>
                    <a:cubicBezTo>
                      <a:pt x="12343" y="5621"/>
                      <a:pt x="10029" y="8706"/>
                      <a:pt x="10800" y="12233"/>
                    </a:cubicBezTo>
                    <a:cubicBezTo>
                      <a:pt x="10800" y="12233"/>
                      <a:pt x="12343" y="12674"/>
                      <a:pt x="12343" y="12233"/>
                    </a:cubicBezTo>
                    <a:cubicBezTo>
                      <a:pt x="13114" y="9588"/>
                      <a:pt x="13114" y="7384"/>
                      <a:pt x="13886" y="4739"/>
                    </a:cubicBezTo>
                    <a:cubicBezTo>
                      <a:pt x="13886" y="4298"/>
                      <a:pt x="13114" y="4298"/>
                      <a:pt x="12343" y="4739"/>
                    </a:cubicBezTo>
                    <a:cubicBezTo>
                      <a:pt x="11571" y="6943"/>
                      <a:pt x="10800" y="9147"/>
                      <a:pt x="10800" y="11351"/>
                    </a:cubicBezTo>
                    <a:cubicBezTo>
                      <a:pt x="10800" y="11792"/>
                      <a:pt x="12343" y="11792"/>
                      <a:pt x="12343" y="11351"/>
                    </a:cubicBezTo>
                    <a:cubicBezTo>
                      <a:pt x="13114" y="8706"/>
                      <a:pt x="13114" y="6502"/>
                      <a:pt x="13114" y="3857"/>
                    </a:cubicBezTo>
                    <a:cubicBezTo>
                      <a:pt x="13114" y="3417"/>
                      <a:pt x="12343" y="3417"/>
                      <a:pt x="11571" y="3857"/>
                    </a:cubicBezTo>
                    <a:cubicBezTo>
                      <a:pt x="10800" y="6502"/>
                      <a:pt x="10029" y="9147"/>
                      <a:pt x="10029" y="11792"/>
                    </a:cubicBezTo>
                    <a:cubicBezTo>
                      <a:pt x="10029" y="12233"/>
                      <a:pt x="10800" y="12233"/>
                      <a:pt x="11571" y="12233"/>
                    </a:cubicBezTo>
                    <a:cubicBezTo>
                      <a:pt x="12343" y="9588"/>
                      <a:pt x="13114" y="7384"/>
                      <a:pt x="12343" y="4739"/>
                    </a:cubicBezTo>
                    <a:cubicBezTo>
                      <a:pt x="12343" y="4298"/>
                      <a:pt x="11571" y="4298"/>
                      <a:pt x="11571" y="4739"/>
                    </a:cubicBezTo>
                    <a:cubicBezTo>
                      <a:pt x="10029" y="7384"/>
                      <a:pt x="9257" y="10029"/>
                      <a:pt x="9257" y="12674"/>
                    </a:cubicBezTo>
                    <a:cubicBezTo>
                      <a:pt x="9257" y="13114"/>
                      <a:pt x="10029" y="13114"/>
                      <a:pt x="10029" y="12674"/>
                    </a:cubicBezTo>
                    <a:cubicBezTo>
                      <a:pt x="10800" y="10470"/>
                      <a:pt x="11571" y="8266"/>
                      <a:pt x="11571" y="6061"/>
                    </a:cubicBezTo>
                    <a:cubicBezTo>
                      <a:pt x="11571" y="5621"/>
                      <a:pt x="10800" y="5621"/>
                      <a:pt x="10029" y="5621"/>
                    </a:cubicBezTo>
                    <a:cubicBezTo>
                      <a:pt x="9257" y="7825"/>
                      <a:pt x="8486" y="9588"/>
                      <a:pt x="8486" y="11792"/>
                    </a:cubicBezTo>
                    <a:cubicBezTo>
                      <a:pt x="8486" y="12233"/>
                      <a:pt x="10029" y="12233"/>
                      <a:pt x="10029" y="11792"/>
                    </a:cubicBezTo>
                    <a:cubicBezTo>
                      <a:pt x="10029" y="9588"/>
                      <a:pt x="10800" y="7825"/>
                      <a:pt x="10029" y="5621"/>
                    </a:cubicBezTo>
                    <a:cubicBezTo>
                      <a:pt x="10029" y="5621"/>
                      <a:pt x="9257" y="5180"/>
                      <a:pt x="9257" y="5621"/>
                    </a:cubicBezTo>
                    <a:cubicBezTo>
                      <a:pt x="7714" y="7825"/>
                      <a:pt x="6943" y="10029"/>
                      <a:pt x="6943" y="12233"/>
                    </a:cubicBezTo>
                    <a:cubicBezTo>
                      <a:pt x="6943" y="12674"/>
                      <a:pt x="7714" y="12674"/>
                      <a:pt x="8486" y="12233"/>
                    </a:cubicBezTo>
                    <a:cubicBezTo>
                      <a:pt x="9257" y="10470"/>
                      <a:pt x="9257" y="8266"/>
                      <a:pt x="9257" y="6502"/>
                    </a:cubicBezTo>
                    <a:cubicBezTo>
                      <a:pt x="9257" y="6061"/>
                      <a:pt x="8486" y="6061"/>
                      <a:pt x="8486" y="6061"/>
                    </a:cubicBezTo>
                    <a:cubicBezTo>
                      <a:pt x="6943" y="8266"/>
                      <a:pt x="6171" y="10029"/>
                      <a:pt x="6171" y="12674"/>
                    </a:cubicBezTo>
                    <a:cubicBezTo>
                      <a:pt x="6171" y="12674"/>
                      <a:pt x="6943" y="13114"/>
                      <a:pt x="6943" y="12674"/>
                    </a:cubicBezTo>
                    <a:cubicBezTo>
                      <a:pt x="8486" y="10470"/>
                      <a:pt x="8486" y="8706"/>
                      <a:pt x="8486" y="6943"/>
                    </a:cubicBezTo>
                    <a:cubicBezTo>
                      <a:pt x="8486" y="6502"/>
                      <a:pt x="7714" y="6502"/>
                      <a:pt x="6943" y="6502"/>
                    </a:cubicBezTo>
                    <a:cubicBezTo>
                      <a:pt x="5400" y="8706"/>
                      <a:pt x="4629" y="10910"/>
                      <a:pt x="4629" y="13114"/>
                    </a:cubicBezTo>
                    <a:cubicBezTo>
                      <a:pt x="5400" y="13555"/>
                      <a:pt x="6171" y="13555"/>
                      <a:pt x="6171" y="13114"/>
                    </a:cubicBezTo>
                    <a:cubicBezTo>
                      <a:pt x="6171" y="10910"/>
                      <a:pt x="6943" y="9147"/>
                      <a:pt x="6943" y="6943"/>
                    </a:cubicBezTo>
                    <a:cubicBezTo>
                      <a:pt x="6171" y="6502"/>
                      <a:pt x="5400" y="6502"/>
                      <a:pt x="5400" y="6502"/>
                    </a:cubicBezTo>
                    <a:cubicBezTo>
                      <a:pt x="3857" y="8706"/>
                      <a:pt x="3857" y="10910"/>
                      <a:pt x="3857" y="12674"/>
                    </a:cubicBezTo>
                    <a:cubicBezTo>
                      <a:pt x="3857" y="13114"/>
                      <a:pt x="4629" y="13114"/>
                      <a:pt x="4629" y="13114"/>
                    </a:cubicBezTo>
                    <a:cubicBezTo>
                      <a:pt x="5400" y="10910"/>
                      <a:pt x="6171" y="9147"/>
                      <a:pt x="5400" y="7384"/>
                    </a:cubicBezTo>
                    <a:cubicBezTo>
                      <a:pt x="5400" y="6943"/>
                      <a:pt x="4629" y="6502"/>
                      <a:pt x="4629" y="6943"/>
                    </a:cubicBezTo>
                    <a:cubicBezTo>
                      <a:pt x="2314" y="9147"/>
                      <a:pt x="2314" y="10910"/>
                      <a:pt x="2314" y="13114"/>
                    </a:cubicBezTo>
                    <a:cubicBezTo>
                      <a:pt x="2314" y="13555"/>
                      <a:pt x="3086" y="13555"/>
                      <a:pt x="3086" y="13114"/>
                    </a:cubicBezTo>
                    <a:cubicBezTo>
                      <a:pt x="3857" y="11351"/>
                      <a:pt x="4629" y="9588"/>
                      <a:pt x="3857" y="7384"/>
                    </a:cubicBezTo>
                    <a:cubicBezTo>
                      <a:pt x="3857" y="7384"/>
                      <a:pt x="3086" y="6943"/>
                      <a:pt x="3086" y="7384"/>
                    </a:cubicBezTo>
                    <a:cubicBezTo>
                      <a:pt x="1543" y="9147"/>
                      <a:pt x="0" y="11351"/>
                      <a:pt x="771" y="13555"/>
                    </a:cubicBezTo>
                    <a:cubicBezTo>
                      <a:pt x="771" y="13996"/>
                      <a:pt x="1543" y="13996"/>
                      <a:pt x="1543" y="13555"/>
                    </a:cubicBezTo>
                    <a:cubicBezTo>
                      <a:pt x="3086" y="11792"/>
                      <a:pt x="3857" y="10470"/>
                      <a:pt x="3857" y="8706"/>
                    </a:cubicBezTo>
                    <a:cubicBezTo>
                      <a:pt x="3857" y="8266"/>
                      <a:pt x="2314" y="8266"/>
                      <a:pt x="2314" y="8706"/>
                    </a:cubicBezTo>
                    <a:cubicBezTo>
                      <a:pt x="1543" y="10470"/>
                      <a:pt x="771" y="12233"/>
                      <a:pt x="771" y="13996"/>
                    </a:cubicBezTo>
                    <a:cubicBezTo>
                      <a:pt x="771" y="14437"/>
                      <a:pt x="1543" y="14437"/>
                      <a:pt x="1543" y="13996"/>
                    </a:cubicBezTo>
                    <a:cubicBezTo>
                      <a:pt x="2314" y="12233"/>
                      <a:pt x="3857" y="10470"/>
                      <a:pt x="3086" y="8266"/>
                    </a:cubicBezTo>
                    <a:cubicBezTo>
                      <a:pt x="3086" y="7825"/>
                      <a:pt x="2314" y="7825"/>
                      <a:pt x="1543" y="8266"/>
                    </a:cubicBezTo>
                    <a:cubicBezTo>
                      <a:pt x="0" y="10029"/>
                      <a:pt x="0" y="11792"/>
                      <a:pt x="0" y="13996"/>
                    </a:cubicBezTo>
                    <a:cubicBezTo>
                      <a:pt x="0" y="14437"/>
                      <a:pt x="771" y="14437"/>
                      <a:pt x="771" y="13996"/>
                    </a:cubicBezTo>
                    <a:cubicBezTo>
                      <a:pt x="2314" y="11792"/>
                      <a:pt x="3086" y="9588"/>
                      <a:pt x="3086" y="6943"/>
                    </a:cubicBezTo>
                    <a:cubicBezTo>
                      <a:pt x="3086" y="6502"/>
                      <a:pt x="2314" y="6502"/>
                      <a:pt x="2314" y="69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3" name="Freeform 99"/>
              <p:cNvSpPr/>
              <p:nvPr/>
            </p:nvSpPr>
            <p:spPr>
              <a:xfrm>
                <a:off x="184376" y="1595489"/>
                <a:ext cx="75010" cy="134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149" extrusionOk="0">
                    <a:moveTo>
                      <a:pt x="20618" y="405"/>
                    </a:moveTo>
                    <a:cubicBezTo>
                      <a:pt x="19636" y="1485"/>
                      <a:pt x="20618" y="5805"/>
                      <a:pt x="19636" y="2565"/>
                    </a:cubicBezTo>
                    <a:cubicBezTo>
                      <a:pt x="19636" y="2025"/>
                      <a:pt x="17673" y="2025"/>
                      <a:pt x="17673" y="2565"/>
                    </a:cubicBezTo>
                    <a:cubicBezTo>
                      <a:pt x="17673" y="3105"/>
                      <a:pt x="18655" y="4185"/>
                      <a:pt x="18655" y="5265"/>
                    </a:cubicBezTo>
                    <a:cubicBezTo>
                      <a:pt x="17673" y="6345"/>
                      <a:pt x="17673" y="6885"/>
                      <a:pt x="19636" y="6885"/>
                    </a:cubicBezTo>
                    <a:cubicBezTo>
                      <a:pt x="19636" y="5805"/>
                      <a:pt x="18655" y="4725"/>
                      <a:pt x="18655" y="3645"/>
                    </a:cubicBezTo>
                    <a:cubicBezTo>
                      <a:pt x="18655" y="3105"/>
                      <a:pt x="16691" y="3105"/>
                      <a:pt x="16691" y="3645"/>
                    </a:cubicBezTo>
                    <a:cubicBezTo>
                      <a:pt x="16691" y="4725"/>
                      <a:pt x="16691" y="6345"/>
                      <a:pt x="17673" y="7425"/>
                    </a:cubicBezTo>
                    <a:cubicBezTo>
                      <a:pt x="19636" y="7425"/>
                      <a:pt x="19636" y="6885"/>
                      <a:pt x="17673" y="4725"/>
                    </a:cubicBezTo>
                    <a:cubicBezTo>
                      <a:pt x="17673" y="4185"/>
                      <a:pt x="17673" y="3105"/>
                      <a:pt x="17673" y="2025"/>
                    </a:cubicBezTo>
                    <a:cubicBezTo>
                      <a:pt x="17673" y="1485"/>
                      <a:pt x="16691" y="1485"/>
                      <a:pt x="16691" y="2025"/>
                    </a:cubicBezTo>
                    <a:cubicBezTo>
                      <a:pt x="16691" y="3645"/>
                      <a:pt x="16691" y="5265"/>
                      <a:pt x="16691" y="6345"/>
                    </a:cubicBezTo>
                    <a:cubicBezTo>
                      <a:pt x="16691" y="6885"/>
                      <a:pt x="17673" y="6885"/>
                      <a:pt x="17673" y="6345"/>
                    </a:cubicBezTo>
                    <a:cubicBezTo>
                      <a:pt x="18655" y="4185"/>
                      <a:pt x="18655" y="2565"/>
                      <a:pt x="17673" y="405"/>
                    </a:cubicBezTo>
                    <a:cubicBezTo>
                      <a:pt x="17673" y="-135"/>
                      <a:pt x="16691" y="-135"/>
                      <a:pt x="16691" y="405"/>
                    </a:cubicBezTo>
                    <a:cubicBezTo>
                      <a:pt x="15709" y="2025"/>
                      <a:pt x="15709" y="4185"/>
                      <a:pt x="15709" y="5805"/>
                    </a:cubicBezTo>
                    <a:cubicBezTo>
                      <a:pt x="17673" y="6345"/>
                      <a:pt x="18655" y="5805"/>
                      <a:pt x="17673" y="4725"/>
                    </a:cubicBezTo>
                    <a:cubicBezTo>
                      <a:pt x="17673" y="3645"/>
                      <a:pt x="16691" y="2565"/>
                      <a:pt x="16691" y="1485"/>
                    </a:cubicBezTo>
                    <a:cubicBezTo>
                      <a:pt x="16691" y="945"/>
                      <a:pt x="14727" y="1485"/>
                      <a:pt x="14727" y="1485"/>
                    </a:cubicBezTo>
                    <a:cubicBezTo>
                      <a:pt x="14727" y="3105"/>
                      <a:pt x="13745" y="5265"/>
                      <a:pt x="14727" y="6345"/>
                    </a:cubicBezTo>
                    <a:cubicBezTo>
                      <a:pt x="13745" y="4725"/>
                      <a:pt x="13745" y="3105"/>
                      <a:pt x="12764" y="1485"/>
                    </a:cubicBezTo>
                    <a:cubicBezTo>
                      <a:pt x="12764" y="945"/>
                      <a:pt x="11782" y="1485"/>
                      <a:pt x="11782" y="1485"/>
                    </a:cubicBezTo>
                    <a:cubicBezTo>
                      <a:pt x="11782" y="3105"/>
                      <a:pt x="11782" y="4185"/>
                      <a:pt x="11782" y="5805"/>
                    </a:cubicBezTo>
                    <a:cubicBezTo>
                      <a:pt x="13745" y="5265"/>
                      <a:pt x="13745" y="4725"/>
                      <a:pt x="12764" y="4185"/>
                    </a:cubicBezTo>
                    <a:cubicBezTo>
                      <a:pt x="12764" y="3105"/>
                      <a:pt x="11782" y="2025"/>
                      <a:pt x="11782" y="1485"/>
                    </a:cubicBezTo>
                    <a:cubicBezTo>
                      <a:pt x="11782" y="945"/>
                      <a:pt x="9818" y="945"/>
                      <a:pt x="10800" y="1485"/>
                    </a:cubicBezTo>
                    <a:cubicBezTo>
                      <a:pt x="10800" y="2025"/>
                      <a:pt x="10800" y="3105"/>
                      <a:pt x="10800" y="4185"/>
                    </a:cubicBezTo>
                    <a:cubicBezTo>
                      <a:pt x="10800" y="5805"/>
                      <a:pt x="10800" y="5805"/>
                      <a:pt x="11782" y="3645"/>
                    </a:cubicBezTo>
                    <a:cubicBezTo>
                      <a:pt x="11782" y="2565"/>
                      <a:pt x="11782" y="2025"/>
                      <a:pt x="10800" y="945"/>
                    </a:cubicBezTo>
                    <a:cubicBezTo>
                      <a:pt x="10800" y="405"/>
                      <a:pt x="9818" y="405"/>
                      <a:pt x="9818" y="945"/>
                    </a:cubicBezTo>
                    <a:cubicBezTo>
                      <a:pt x="9818" y="2565"/>
                      <a:pt x="9818" y="4185"/>
                      <a:pt x="9818" y="5805"/>
                    </a:cubicBezTo>
                    <a:cubicBezTo>
                      <a:pt x="10800" y="6345"/>
                      <a:pt x="10800" y="5805"/>
                      <a:pt x="9818" y="4725"/>
                    </a:cubicBezTo>
                    <a:cubicBezTo>
                      <a:pt x="8836" y="3645"/>
                      <a:pt x="8836" y="3105"/>
                      <a:pt x="8836" y="2025"/>
                    </a:cubicBezTo>
                    <a:cubicBezTo>
                      <a:pt x="8836" y="1485"/>
                      <a:pt x="6873" y="2025"/>
                      <a:pt x="6873" y="2025"/>
                    </a:cubicBezTo>
                    <a:cubicBezTo>
                      <a:pt x="6873" y="3105"/>
                      <a:pt x="6873" y="4185"/>
                      <a:pt x="6873" y="4725"/>
                    </a:cubicBezTo>
                    <a:cubicBezTo>
                      <a:pt x="5891" y="6345"/>
                      <a:pt x="6873" y="6345"/>
                      <a:pt x="8836" y="6345"/>
                    </a:cubicBezTo>
                    <a:cubicBezTo>
                      <a:pt x="7855" y="4725"/>
                      <a:pt x="7855" y="2565"/>
                      <a:pt x="6873" y="945"/>
                    </a:cubicBezTo>
                    <a:cubicBezTo>
                      <a:pt x="6873" y="405"/>
                      <a:pt x="5891" y="405"/>
                      <a:pt x="5891" y="945"/>
                    </a:cubicBezTo>
                    <a:cubicBezTo>
                      <a:pt x="5891" y="2565"/>
                      <a:pt x="5891" y="4185"/>
                      <a:pt x="5891" y="5805"/>
                    </a:cubicBezTo>
                    <a:cubicBezTo>
                      <a:pt x="6873" y="6345"/>
                      <a:pt x="6873" y="5805"/>
                      <a:pt x="5891" y="4725"/>
                    </a:cubicBezTo>
                    <a:cubicBezTo>
                      <a:pt x="4909" y="3105"/>
                      <a:pt x="4909" y="2025"/>
                      <a:pt x="4909" y="405"/>
                    </a:cubicBezTo>
                    <a:cubicBezTo>
                      <a:pt x="4909" y="405"/>
                      <a:pt x="2945" y="-135"/>
                      <a:pt x="2945" y="405"/>
                    </a:cubicBezTo>
                    <a:cubicBezTo>
                      <a:pt x="2945" y="2565"/>
                      <a:pt x="2945" y="4725"/>
                      <a:pt x="2945" y="6345"/>
                    </a:cubicBezTo>
                    <a:cubicBezTo>
                      <a:pt x="1964" y="7425"/>
                      <a:pt x="2945" y="7965"/>
                      <a:pt x="3927" y="7965"/>
                    </a:cubicBezTo>
                    <a:cubicBezTo>
                      <a:pt x="3927" y="6885"/>
                      <a:pt x="2945" y="5265"/>
                      <a:pt x="2945" y="4185"/>
                    </a:cubicBezTo>
                    <a:cubicBezTo>
                      <a:pt x="2945" y="3645"/>
                      <a:pt x="1964" y="3645"/>
                      <a:pt x="1964" y="4185"/>
                    </a:cubicBezTo>
                    <a:cubicBezTo>
                      <a:pt x="1964" y="5805"/>
                      <a:pt x="1964" y="7425"/>
                      <a:pt x="1964" y="9045"/>
                    </a:cubicBezTo>
                    <a:cubicBezTo>
                      <a:pt x="1964" y="12825"/>
                      <a:pt x="1964" y="6885"/>
                      <a:pt x="1964" y="5805"/>
                    </a:cubicBezTo>
                    <a:cubicBezTo>
                      <a:pt x="1964" y="5265"/>
                      <a:pt x="982" y="5265"/>
                      <a:pt x="982" y="5805"/>
                    </a:cubicBezTo>
                    <a:cubicBezTo>
                      <a:pt x="982" y="7965"/>
                      <a:pt x="982" y="10125"/>
                      <a:pt x="982" y="12285"/>
                    </a:cubicBezTo>
                    <a:cubicBezTo>
                      <a:pt x="1964" y="12825"/>
                      <a:pt x="2945" y="12285"/>
                      <a:pt x="1964" y="11205"/>
                    </a:cubicBezTo>
                    <a:cubicBezTo>
                      <a:pt x="1964" y="10665"/>
                      <a:pt x="1964" y="9585"/>
                      <a:pt x="1964" y="8505"/>
                    </a:cubicBezTo>
                    <a:cubicBezTo>
                      <a:pt x="1964" y="7965"/>
                      <a:pt x="982" y="7965"/>
                      <a:pt x="982" y="8505"/>
                    </a:cubicBezTo>
                    <a:cubicBezTo>
                      <a:pt x="982" y="10665"/>
                      <a:pt x="0" y="12285"/>
                      <a:pt x="0" y="14445"/>
                    </a:cubicBezTo>
                    <a:cubicBezTo>
                      <a:pt x="1964" y="14445"/>
                      <a:pt x="1964" y="13905"/>
                      <a:pt x="982" y="12825"/>
                    </a:cubicBezTo>
                    <a:cubicBezTo>
                      <a:pt x="982" y="13905"/>
                      <a:pt x="982" y="15525"/>
                      <a:pt x="982" y="17145"/>
                    </a:cubicBezTo>
                    <a:cubicBezTo>
                      <a:pt x="982" y="17145"/>
                      <a:pt x="1964" y="17685"/>
                      <a:pt x="1964" y="17145"/>
                    </a:cubicBezTo>
                    <a:cubicBezTo>
                      <a:pt x="2945" y="15525"/>
                      <a:pt x="3927" y="13905"/>
                      <a:pt x="4909" y="12285"/>
                    </a:cubicBezTo>
                    <a:cubicBezTo>
                      <a:pt x="4909" y="11205"/>
                      <a:pt x="4909" y="10125"/>
                      <a:pt x="5891" y="9585"/>
                    </a:cubicBezTo>
                    <a:cubicBezTo>
                      <a:pt x="6873" y="6345"/>
                      <a:pt x="3927" y="9585"/>
                      <a:pt x="3927" y="10125"/>
                    </a:cubicBezTo>
                    <a:cubicBezTo>
                      <a:pt x="3927" y="10665"/>
                      <a:pt x="4909" y="11205"/>
                      <a:pt x="5891" y="10665"/>
                    </a:cubicBezTo>
                    <a:cubicBezTo>
                      <a:pt x="5891" y="9585"/>
                      <a:pt x="6873" y="8505"/>
                      <a:pt x="6873" y="7425"/>
                    </a:cubicBezTo>
                    <a:cubicBezTo>
                      <a:pt x="5891" y="7425"/>
                      <a:pt x="4909" y="7425"/>
                      <a:pt x="5891" y="9045"/>
                    </a:cubicBezTo>
                    <a:cubicBezTo>
                      <a:pt x="5891" y="9585"/>
                      <a:pt x="4909" y="10125"/>
                      <a:pt x="4909" y="10665"/>
                    </a:cubicBezTo>
                    <a:cubicBezTo>
                      <a:pt x="4909" y="11205"/>
                      <a:pt x="6873" y="13905"/>
                      <a:pt x="5891" y="11745"/>
                    </a:cubicBezTo>
                    <a:cubicBezTo>
                      <a:pt x="5891" y="11745"/>
                      <a:pt x="3927" y="11745"/>
                      <a:pt x="3927" y="12285"/>
                    </a:cubicBezTo>
                    <a:cubicBezTo>
                      <a:pt x="3927" y="14445"/>
                      <a:pt x="3927" y="16065"/>
                      <a:pt x="4909" y="18225"/>
                    </a:cubicBezTo>
                    <a:cubicBezTo>
                      <a:pt x="4909" y="18765"/>
                      <a:pt x="6873" y="18765"/>
                      <a:pt x="6873" y="18225"/>
                    </a:cubicBezTo>
                    <a:cubicBezTo>
                      <a:pt x="5891" y="16605"/>
                      <a:pt x="5891" y="16605"/>
                      <a:pt x="5891" y="14985"/>
                    </a:cubicBezTo>
                    <a:cubicBezTo>
                      <a:pt x="5891" y="14445"/>
                      <a:pt x="3927" y="14985"/>
                      <a:pt x="3927" y="14985"/>
                    </a:cubicBezTo>
                    <a:cubicBezTo>
                      <a:pt x="4909" y="16605"/>
                      <a:pt x="4909" y="17685"/>
                      <a:pt x="5891" y="18765"/>
                    </a:cubicBezTo>
                    <a:cubicBezTo>
                      <a:pt x="5891" y="19305"/>
                      <a:pt x="7855" y="18765"/>
                      <a:pt x="6873" y="18765"/>
                    </a:cubicBezTo>
                    <a:cubicBezTo>
                      <a:pt x="6873" y="16065"/>
                      <a:pt x="4909" y="17145"/>
                      <a:pt x="6873" y="18225"/>
                    </a:cubicBezTo>
                    <a:cubicBezTo>
                      <a:pt x="4909" y="17145"/>
                      <a:pt x="3927" y="15525"/>
                      <a:pt x="1964" y="14445"/>
                    </a:cubicBezTo>
                    <a:cubicBezTo>
                      <a:pt x="982" y="14445"/>
                      <a:pt x="0" y="14445"/>
                      <a:pt x="982" y="14985"/>
                    </a:cubicBezTo>
                    <a:cubicBezTo>
                      <a:pt x="1964" y="17145"/>
                      <a:pt x="2945" y="19305"/>
                      <a:pt x="4909" y="20925"/>
                    </a:cubicBezTo>
                    <a:cubicBezTo>
                      <a:pt x="5891" y="21465"/>
                      <a:pt x="6873" y="20925"/>
                      <a:pt x="5891" y="20385"/>
                    </a:cubicBezTo>
                    <a:cubicBezTo>
                      <a:pt x="3927" y="18765"/>
                      <a:pt x="2945" y="17145"/>
                      <a:pt x="1964" y="15525"/>
                    </a:cubicBezTo>
                    <a:cubicBezTo>
                      <a:pt x="2945" y="17145"/>
                      <a:pt x="4909" y="18225"/>
                      <a:pt x="6873" y="19845"/>
                    </a:cubicBezTo>
                    <a:cubicBezTo>
                      <a:pt x="7855" y="20385"/>
                      <a:pt x="8836" y="19845"/>
                      <a:pt x="7855" y="19305"/>
                    </a:cubicBezTo>
                    <a:cubicBezTo>
                      <a:pt x="7855" y="18225"/>
                      <a:pt x="6873" y="17145"/>
                      <a:pt x="5891" y="15525"/>
                    </a:cubicBezTo>
                    <a:cubicBezTo>
                      <a:pt x="5891" y="14985"/>
                      <a:pt x="4909" y="15525"/>
                      <a:pt x="4909" y="16065"/>
                    </a:cubicBezTo>
                    <a:cubicBezTo>
                      <a:pt x="4909" y="16605"/>
                      <a:pt x="6873" y="18765"/>
                      <a:pt x="5891" y="16605"/>
                    </a:cubicBezTo>
                    <a:cubicBezTo>
                      <a:pt x="6873" y="18225"/>
                      <a:pt x="3927" y="10665"/>
                      <a:pt x="4909" y="13905"/>
                    </a:cubicBezTo>
                    <a:cubicBezTo>
                      <a:pt x="5891" y="14445"/>
                      <a:pt x="6873" y="13905"/>
                      <a:pt x="6873" y="13905"/>
                    </a:cubicBezTo>
                    <a:cubicBezTo>
                      <a:pt x="6873" y="11205"/>
                      <a:pt x="6873" y="8505"/>
                      <a:pt x="7855" y="6345"/>
                    </a:cubicBezTo>
                    <a:cubicBezTo>
                      <a:pt x="7855" y="5805"/>
                      <a:pt x="6873" y="5265"/>
                      <a:pt x="5891" y="5805"/>
                    </a:cubicBezTo>
                    <a:cubicBezTo>
                      <a:pt x="5891" y="6345"/>
                      <a:pt x="5891" y="6885"/>
                      <a:pt x="5891" y="7425"/>
                    </a:cubicBezTo>
                    <a:cubicBezTo>
                      <a:pt x="3927" y="8505"/>
                      <a:pt x="3927" y="9045"/>
                      <a:pt x="5891" y="9585"/>
                    </a:cubicBezTo>
                    <a:cubicBezTo>
                      <a:pt x="6873" y="8505"/>
                      <a:pt x="6873" y="7425"/>
                      <a:pt x="6873" y="6885"/>
                    </a:cubicBezTo>
                    <a:cubicBezTo>
                      <a:pt x="6873" y="6345"/>
                      <a:pt x="4909" y="6345"/>
                      <a:pt x="4909" y="6345"/>
                    </a:cubicBezTo>
                    <a:cubicBezTo>
                      <a:pt x="3927" y="8505"/>
                      <a:pt x="3927" y="11205"/>
                      <a:pt x="2945" y="13365"/>
                    </a:cubicBezTo>
                    <a:cubicBezTo>
                      <a:pt x="2945" y="13905"/>
                      <a:pt x="1964" y="17685"/>
                      <a:pt x="1964" y="14445"/>
                    </a:cubicBezTo>
                    <a:cubicBezTo>
                      <a:pt x="1964" y="12825"/>
                      <a:pt x="1964" y="12285"/>
                      <a:pt x="982" y="11205"/>
                    </a:cubicBezTo>
                    <a:cubicBezTo>
                      <a:pt x="982" y="10665"/>
                      <a:pt x="0" y="11205"/>
                      <a:pt x="0" y="11205"/>
                    </a:cubicBezTo>
                    <a:cubicBezTo>
                      <a:pt x="0" y="12825"/>
                      <a:pt x="0" y="14445"/>
                      <a:pt x="0" y="16065"/>
                    </a:cubicBezTo>
                    <a:cubicBezTo>
                      <a:pt x="0" y="16605"/>
                      <a:pt x="982" y="16605"/>
                      <a:pt x="982" y="16065"/>
                    </a:cubicBezTo>
                    <a:cubicBezTo>
                      <a:pt x="982" y="13905"/>
                      <a:pt x="1964" y="12285"/>
                      <a:pt x="1964" y="10125"/>
                    </a:cubicBezTo>
                    <a:cubicBezTo>
                      <a:pt x="0" y="9585"/>
                      <a:pt x="0" y="10125"/>
                      <a:pt x="982" y="11205"/>
                    </a:cubicBezTo>
                    <a:cubicBezTo>
                      <a:pt x="982" y="12285"/>
                      <a:pt x="982" y="12825"/>
                      <a:pt x="982" y="13905"/>
                    </a:cubicBezTo>
                    <a:cubicBezTo>
                      <a:pt x="982" y="14445"/>
                      <a:pt x="1964" y="14445"/>
                      <a:pt x="1964" y="13905"/>
                    </a:cubicBezTo>
                    <a:cubicBezTo>
                      <a:pt x="1964" y="11745"/>
                      <a:pt x="1964" y="9585"/>
                      <a:pt x="1964" y="7425"/>
                    </a:cubicBezTo>
                    <a:cubicBezTo>
                      <a:pt x="0" y="7425"/>
                      <a:pt x="0" y="7965"/>
                      <a:pt x="982" y="9045"/>
                    </a:cubicBezTo>
                    <a:cubicBezTo>
                      <a:pt x="982" y="10125"/>
                      <a:pt x="982" y="11205"/>
                      <a:pt x="1964" y="12285"/>
                    </a:cubicBezTo>
                    <a:cubicBezTo>
                      <a:pt x="1964" y="12285"/>
                      <a:pt x="2945" y="12285"/>
                      <a:pt x="2945" y="11745"/>
                    </a:cubicBezTo>
                    <a:cubicBezTo>
                      <a:pt x="2945" y="10125"/>
                      <a:pt x="2945" y="7965"/>
                      <a:pt x="2945" y="5805"/>
                    </a:cubicBezTo>
                    <a:cubicBezTo>
                      <a:pt x="1964" y="5265"/>
                      <a:pt x="982" y="5805"/>
                      <a:pt x="1964" y="6885"/>
                    </a:cubicBezTo>
                    <a:cubicBezTo>
                      <a:pt x="1964" y="7965"/>
                      <a:pt x="2945" y="8505"/>
                      <a:pt x="2945" y="9585"/>
                    </a:cubicBezTo>
                    <a:cubicBezTo>
                      <a:pt x="2945" y="10125"/>
                      <a:pt x="4909" y="10125"/>
                      <a:pt x="4909" y="9585"/>
                    </a:cubicBezTo>
                    <a:cubicBezTo>
                      <a:pt x="4909" y="6885"/>
                      <a:pt x="4909" y="4725"/>
                      <a:pt x="4909" y="2025"/>
                    </a:cubicBezTo>
                    <a:cubicBezTo>
                      <a:pt x="4909" y="2025"/>
                      <a:pt x="2945" y="2025"/>
                      <a:pt x="3927" y="3645"/>
                    </a:cubicBezTo>
                    <a:cubicBezTo>
                      <a:pt x="3927" y="4725"/>
                      <a:pt x="4909" y="5805"/>
                      <a:pt x="5891" y="7425"/>
                    </a:cubicBezTo>
                    <a:cubicBezTo>
                      <a:pt x="5891" y="7965"/>
                      <a:pt x="6873" y="7965"/>
                      <a:pt x="6873" y="7425"/>
                    </a:cubicBezTo>
                    <a:cubicBezTo>
                      <a:pt x="6873" y="5805"/>
                      <a:pt x="6873" y="4185"/>
                      <a:pt x="6873" y="2565"/>
                    </a:cubicBezTo>
                    <a:cubicBezTo>
                      <a:pt x="4909" y="2025"/>
                      <a:pt x="4909" y="3105"/>
                      <a:pt x="6873" y="5265"/>
                    </a:cubicBezTo>
                    <a:cubicBezTo>
                      <a:pt x="6873" y="5805"/>
                      <a:pt x="6873" y="6885"/>
                      <a:pt x="6873" y="7965"/>
                    </a:cubicBezTo>
                    <a:cubicBezTo>
                      <a:pt x="6873" y="7965"/>
                      <a:pt x="8836" y="7965"/>
                      <a:pt x="8836" y="7965"/>
                    </a:cubicBezTo>
                    <a:cubicBezTo>
                      <a:pt x="8836" y="6345"/>
                      <a:pt x="8836" y="4725"/>
                      <a:pt x="8836" y="3645"/>
                    </a:cubicBezTo>
                    <a:cubicBezTo>
                      <a:pt x="6873" y="3645"/>
                      <a:pt x="6873" y="3645"/>
                      <a:pt x="7855" y="4725"/>
                    </a:cubicBezTo>
                    <a:cubicBezTo>
                      <a:pt x="8836" y="5805"/>
                      <a:pt x="8836" y="6345"/>
                      <a:pt x="9818" y="7425"/>
                    </a:cubicBezTo>
                    <a:cubicBezTo>
                      <a:pt x="9818" y="7965"/>
                      <a:pt x="10800" y="7965"/>
                      <a:pt x="10800" y="7425"/>
                    </a:cubicBezTo>
                    <a:cubicBezTo>
                      <a:pt x="10800" y="5805"/>
                      <a:pt x="10800" y="4185"/>
                      <a:pt x="10800" y="2565"/>
                    </a:cubicBezTo>
                    <a:cubicBezTo>
                      <a:pt x="9818" y="3645"/>
                      <a:pt x="9818" y="4185"/>
                      <a:pt x="10800" y="5265"/>
                    </a:cubicBezTo>
                    <a:cubicBezTo>
                      <a:pt x="10800" y="5805"/>
                      <a:pt x="10800" y="6345"/>
                      <a:pt x="10800" y="6885"/>
                    </a:cubicBezTo>
                    <a:cubicBezTo>
                      <a:pt x="10800" y="7425"/>
                      <a:pt x="12764" y="6885"/>
                      <a:pt x="12764" y="6345"/>
                    </a:cubicBezTo>
                    <a:cubicBezTo>
                      <a:pt x="12764" y="5265"/>
                      <a:pt x="12764" y="3645"/>
                      <a:pt x="12764" y="2565"/>
                    </a:cubicBezTo>
                    <a:cubicBezTo>
                      <a:pt x="10800" y="2565"/>
                      <a:pt x="9818" y="3105"/>
                      <a:pt x="11782" y="4185"/>
                    </a:cubicBezTo>
                    <a:cubicBezTo>
                      <a:pt x="11782" y="5265"/>
                      <a:pt x="11782" y="5805"/>
                      <a:pt x="11782" y="6885"/>
                    </a:cubicBezTo>
                    <a:cubicBezTo>
                      <a:pt x="12764" y="7425"/>
                      <a:pt x="13745" y="7425"/>
                      <a:pt x="13745" y="6885"/>
                    </a:cubicBezTo>
                    <a:cubicBezTo>
                      <a:pt x="13745" y="5805"/>
                      <a:pt x="13745" y="5265"/>
                      <a:pt x="13745" y="4185"/>
                    </a:cubicBezTo>
                    <a:cubicBezTo>
                      <a:pt x="13745" y="3105"/>
                      <a:pt x="13745" y="2565"/>
                      <a:pt x="11782" y="3105"/>
                    </a:cubicBezTo>
                    <a:cubicBezTo>
                      <a:pt x="12764" y="4725"/>
                      <a:pt x="12764" y="6345"/>
                      <a:pt x="13745" y="7965"/>
                    </a:cubicBezTo>
                    <a:cubicBezTo>
                      <a:pt x="14727" y="7965"/>
                      <a:pt x="15709" y="7965"/>
                      <a:pt x="15709" y="7965"/>
                    </a:cubicBezTo>
                    <a:cubicBezTo>
                      <a:pt x="16691" y="5805"/>
                      <a:pt x="15709" y="6345"/>
                      <a:pt x="16691" y="4725"/>
                    </a:cubicBezTo>
                    <a:cubicBezTo>
                      <a:pt x="17673" y="3645"/>
                      <a:pt x="16691" y="3105"/>
                      <a:pt x="15709" y="3105"/>
                    </a:cubicBezTo>
                    <a:cubicBezTo>
                      <a:pt x="15709" y="4725"/>
                      <a:pt x="16691" y="5805"/>
                      <a:pt x="16691" y="7425"/>
                    </a:cubicBezTo>
                    <a:cubicBezTo>
                      <a:pt x="16691" y="7965"/>
                      <a:pt x="17673" y="7965"/>
                      <a:pt x="17673" y="7425"/>
                    </a:cubicBezTo>
                    <a:cubicBezTo>
                      <a:pt x="17673" y="5805"/>
                      <a:pt x="17673" y="4725"/>
                      <a:pt x="17673" y="3105"/>
                    </a:cubicBezTo>
                    <a:cubicBezTo>
                      <a:pt x="17673" y="-135"/>
                      <a:pt x="17673" y="4185"/>
                      <a:pt x="17673" y="5265"/>
                    </a:cubicBezTo>
                    <a:cubicBezTo>
                      <a:pt x="17673" y="3105"/>
                      <a:pt x="15709" y="2565"/>
                      <a:pt x="16691" y="4725"/>
                    </a:cubicBezTo>
                    <a:cubicBezTo>
                      <a:pt x="16691" y="6345"/>
                      <a:pt x="17673" y="7965"/>
                      <a:pt x="17673" y="9045"/>
                    </a:cubicBezTo>
                    <a:cubicBezTo>
                      <a:pt x="17673" y="9585"/>
                      <a:pt x="18655" y="9585"/>
                      <a:pt x="18655" y="9045"/>
                    </a:cubicBezTo>
                    <a:cubicBezTo>
                      <a:pt x="18655" y="7425"/>
                      <a:pt x="18655" y="6345"/>
                      <a:pt x="18655" y="4725"/>
                    </a:cubicBezTo>
                    <a:cubicBezTo>
                      <a:pt x="18655" y="3645"/>
                      <a:pt x="18655" y="7425"/>
                      <a:pt x="18655" y="7965"/>
                    </a:cubicBezTo>
                    <a:cubicBezTo>
                      <a:pt x="18655" y="8505"/>
                      <a:pt x="19636" y="8505"/>
                      <a:pt x="19636" y="7965"/>
                    </a:cubicBezTo>
                    <a:cubicBezTo>
                      <a:pt x="19636" y="6885"/>
                      <a:pt x="19636" y="6345"/>
                      <a:pt x="19636" y="5265"/>
                    </a:cubicBezTo>
                    <a:cubicBezTo>
                      <a:pt x="19636" y="3105"/>
                      <a:pt x="18655" y="4185"/>
                      <a:pt x="18655" y="5805"/>
                    </a:cubicBezTo>
                    <a:cubicBezTo>
                      <a:pt x="18655" y="5805"/>
                      <a:pt x="20618" y="5805"/>
                      <a:pt x="20618" y="5805"/>
                    </a:cubicBezTo>
                    <a:cubicBezTo>
                      <a:pt x="20618" y="4185"/>
                      <a:pt x="20618" y="2025"/>
                      <a:pt x="21600" y="405"/>
                    </a:cubicBezTo>
                    <a:cubicBezTo>
                      <a:pt x="21600" y="405"/>
                      <a:pt x="20618" y="-135"/>
                      <a:pt x="20618" y="4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4" name="Freeform 100"/>
              <p:cNvSpPr/>
              <p:nvPr/>
            </p:nvSpPr>
            <p:spPr>
              <a:xfrm>
                <a:off x="360588" y="1629161"/>
                <a:ext cx="45451" cy="765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4" h="21050" extrusionOk="0">
                    <a:moveTo>
                      <a:pt x="9257" y="9391"/>
                    </a:moveTo>
                    <a:cubicBezTo>
                      <a:pt x="9257" y="10330"/>
                      <a:pt x="7714" y="12209"/>
                      <a:pt x="6171" y="14087"/>
                    </a:cubicBezTo>
                    <a:cubicBezTo>
                      <a:pt x="7714" y="14087"/>
                      <a:pt x="7714" y="14087"/>
                      <a:pt x="9257" y="14087"/>
                    </a:cubicBezTo>
                    <a:cubicBezTo>
                      <a:pt x="9257" y="14087"/>
                      <a:pt x="9257" y="13148"/>
                      <a:pt x="10800" y="12209"/>
                    </a:cubicBezTo>
                    <a:cubicBezTo>
                      <a:pt x="10800" y="11270"/>
                      <a:pt x="10800" y="11270"/>
                      <a:pt x="9257" y="11270"/>
                    </a:cubicBezTo>
                    <a:cubicBezTo>
                      <a:pt x="7714" y="11270"/>
                      <a:pt x="4629" y="12209"/>
                      <a:pt x="3086" y="12209"/>
                    </a:cubicBezTo>
                    <a:cubicBezTo>
                      <a:pt x="1543" y="12209"/>
                      <a:pt x="1543" y="13148"/>
                      <a:pt x="1543" y="13148"/>
                    </a:cubicBezTo>
                    <a:cubicBezTo>
                      <a:pt x="1543" y="13148"/>
                      <a:pt x="4629" y="13148"/>
                      <a:pt x="3086" y="13148"/>
                    </a:cubicBezTo>
                    <a:cubicBezTo>
                      <a:pt x="1543" y="13148"/>
                      <a:pt x="1543" y="14087"/>
                      <a:pt x="1543" y="14087"/>
                    </a:cubicBezTo>
                    <a:cubicBezTo>
                      <a:pt x="4629" y="14087"/>
                      <a:pt x="6171" y="14087"/>
                      <a:pt x="7714" y="14087"/>
                    </a:cubicBezTo>
                    <a:cubicBezTo>
                      <a:pt x="9257" y="14087"/>
                      <a:pt x="9257" y="13148"/>
                      <a:pt x="7714" y="13148"/>
                    </a:cubicBezTo>
                    <a:cubicBezTo>
                      <a:pt x="6171" y="12209"/>
                      <a:pt x="3086" y="12209"/>
                      <a:pt x="1543" y="11270"/>
                    </a:cubicBezTo>
                    <a:cubicBezTo>
                      <a:pt x="1543" y="11270"/>
                      <a:pt x="1543" y="12209"/>
                      <a:pt x="1543" y="12209"/>
                    </a:cubicBezTo>
                    <a:cubicBezTo>
                      <a:pt x="4629" y="12209"/>
                      <a:pt x="6171" y="11270"/>
                      <a:pt x="9257" y="10330"/>
                    </a:cubicBezTo>
                    <a:cubicBezTo>
                      <a:pt x="9257" y="9391"/>
                      <a:pt x="9257" y="8452"/>
                      <a:pt x="7714" y="8452"/>
                    </a:cubicBezTo>
                    <a:cubicBezTo>
                      <a:pt x="6171" y="9391"/>
                      <a:pt x="3086" y="9391"/>
                      <a:pt x="1543" y="10330"/>
                    </a:cubicBezTo>
                    <a:cubicBezTo>
                      <a:pt x="1543" y="10330"/>
                      <a:pt x="3086" y="11270"/>
                      <a:pt x="3086" y="11270"/>
                    </a:cubicBezTo>
                    <a:cubicBezTo>
                      <a:pt x="6171" y="9391"/>
                      <a:pt x="7714" y="8452"/>
                      <a:pt x="9257" y="5635"/>
                    </a:cubicBezTo>
                    <a:cubicBezTo>
                      <a:pt x="10800" y="5635"/>
                      <a:pt x="9257" y="4696"/>
                      <a:pt x="7714" y="5635"/>
                    </a:cubicBezTo>
                    <a:cubicBezTo>
                      <a:pt x="7714" y="5635"/>
                      <a:pt x="6171" y="6574"/>
                      <a:pt x="6171" y="6574"/>
                    </a:cubicBezTo>
                    <a:cubicBezTo>
                      <a:pt x="6171" y="6574"/>
                      <a:pt x="7714" y="6574"/>
                      <a:pt x="7714" y="7513"/>
                    </a:cubicBezTo>
                    <a:cubicBezTo>
                      <a:pt x="7714" y="4696"/>
                      <a:pt x="7714" y="2817"/>
                      <a:pt x="9257" y="939"/>
                    </a:cubicBezTo>
                    <a:cubicBezTo>
                      <a:pt x="7714" y="939"/>
                      <a:pt x="7714" y="939"/>
                      <a:pt x="6171" y="939"/>
                    </a:cubicBezTo>
                    <a:cubicBezTo>
                      <a:pt x="12343" y="4696"/>
                      <a:pt x="9257" y="11270"/>
                      <a:pt x="9257" y="15026"/>
                    </a:cubicBezTo>
                    <a:cubicBezTo>
                      <a:pt x="10800" y="15026"/>
                      <a:pt x="10800" y="15026"/>
                      <a:pt x="12343" y="15026"/>
                    </a:cubicBezTo>
                    <a:cubicBezTo>
                      <a:pt x="12343" y="12209"/>
                      <a:pt x="12343" y="8452"/>
                      <a:pt x="12343" y="4696"/>
                    </a:cubicBezTo>
                    <a:cubicBezTo>
                      <a:pt x="10800" y="4696"/>
                      <a:pt x="10800" y="4696"/>
                      <a:pt x="9257" y="4696"/>
                    </a:cubicBezTo>
                    <a:cubicBezTo>
                      <a:pt x="10800" y="8452"/>
                      <a:pt x="10800" y="11270"/>
                      <a:pt x="9257" y="15026"/>
                    </a:cubicBezTo>
                    <a:cubicBezTo>
                      <a:pt x="9257" y="15026"/>
                      <a:pt x="10800" y="15965"/>
                      <a:pt x="12343" y="15026"/>
                    </a:cubicBezTo>
                    <a:cubicBezTo>
                      <a:pt x="13886" y="14087"/>
                      <a:pt x="15429" y="13148"/>
                      <a:pt x="16971" y="11270"/>
                    </a:cubicBezTo>
                    <a:cubicBezTo>
                      <a:pt x="16971" y="10330"/>
                      <a:pt x="15429" y="10330"/>
                      <a:pt x="15429" y="10330"/>
                    </a:cubicBezTo>
                    <a:cubicBezTo>
                      <a:pt x="13886" y="11270"/>
                      <a:pt x="13886" y="13148"/>
                      <a:pt x="12343" y="14087"/>
                    </a:cubicBezTo>
                    <a:cubicBezTo>
                      <a:pt x="12343" y="14087"/>
                      <a:pt x="13886" y="14087"/>
                      <a:pt x="13886" y="14087"/>
                    </a:cubicBezTo>
                    <a:cubicBezTo>
                      <a:pt x="13886" y="12209"/>
                      <a:pt x="13886" y="10330"/>
                      <a:pt x="15429" y="8452"/>
                    </a:cubicBezTo>
                    <a:cubicBezTo>
                      <a:pt x="15429" y="8452"/>
                      <a:pt x="13886" y="8452"/>
                      <a:pt x="13886" y="8452"/>
                    </a:cubicBezTo>
                    <a:cubicBezTo>
                      <a:pt x="13886" y="10330"/>
                      <a:pt x="13886" y="12209"/>
                      <a:pt x="12343" y="14087"/>
                    </a:cubicBezTo>
                    <a:cubicBezTo>
                      <a:pt x="13886" y="14087"/>
                      <a:pt x="13886" y="14087"/>
                      <a:pt x="15429" y="14087"/>
                    </a:cubicBezTo>
                    <a:cubicBezTo>
                      <a:pt x="13886" y="12209"/>
                      <a:pt x="13886" y="9391"/>
                      <a:pt x="13886" y="7513"/>
                    </a:cubicBezTo>
                    <a:cubicBezTo>
                      <a:pt x="13886" y="7513"/>
                      <a:pt x="13886" y="7513"/>
                      <a:pt x="12343" y="8452"/>
                    </a:cubicBezTo>
                    <a:cubicBezTo>
                      <a:pt x="13886" y="8452"/>
                      <a:pt x="15429" y="8452"/>
                      <a:pt x="16971" y="8452"/>
                    </a:cubicBezTo>
                    <a:cubicBezTo>
                      <a:pt x="16971" y="8452"/>
                      <a:pt x="16971" y="8452"/>
                      <a:pt x="15429" y="7513"/>
                    </a:cubicBezTo>
                    <a:cubicBezTo>
                      <a:pt x="15429" y="9391"/>
                      <a:pt x="15429" y="10330"/>
                      <a:pt x="13886" y="11270"/>
                    </a:cubicBezTo>
                    <a:cubicBezTo>
                      <a:pt x="13886" y="11270"/>
                      <a:pt x="15429" y="11270"/>
                      <a:pt x="15429" y="12209"/>
                    </a:cubicBezTo>
                    <a:cubicBezTo>
                      <a:pt x="16971" y="10330"/>
                      <a:pt x="18514" y="9391"/>
                      <a:pt x="20057" y="7513"/>
                    </a:cubicBezTo>
                    <a:cubicBezTo>
                      <a:pt x="20057" y="7513"/>
                      <a:pt x="18514" y="7513"/>
                      <a:pt x="18514" y="7513"/>
                    </a:cubicBezTo>
                    <a:cubicBezTo>
                      <a:pt x="18514" y="10330"/>
                      <a:pt x="16971" y="15965"/>
                      <a:pt x="12343" y="16904"/>
                    </a:cubicBezTo>
                    <a:cubicBezTo>
                      <a:pt x="12343" y="17843"/>
                      <a:pt x="13886" y="17843"/>
                      <a:pt x="13886" y="17843"/>
                    </a:cubicBezTo>
                    <a:cubicBezTo>
                      <a:pt x="13886" y="16904"/>
                      <a:pt x="13886" y="15965"/>
                      <a:pt x="13886" y="15965"/>
                    </a:cubicBezTo>
                    <a:cubicBezTo>
                      <a:pt x="13886" y="15026"/>
                      <a:pt x="12343" y="15026"/>
                      <a:pt x="12343" y="15026"/>
                    </a:cubicBezTo>
                    <a:cubicBezTo>
                      <a:pt x="10800" y="16904"/>
                      <a:pt x="9257" y="17843"/>
                      <a:pt x="7714" y="18783"/>
                    </a:cubicBezTo>
                    <a:cubicBezTo>
                      <a:pt x="9257" y="19722"/>
                      <a:pt x="9257" y="19722"/>
                      <a:pt x="9257" y="19722"/>
                    </a:cubicBezTo>
                    <a:cubicBezTo>
                      <a:pt x="9257" y="18783"/>
                      <a:pt x="9257" y="18783"/>
                      <a:pt x="9257" y="18783"/>
                    </a:cubicBezTo>
                    <a:cubicBezTo>
                      <a:pt x="9257" y="16904"/>
                      <a:pt x="9257" y="16904"/>
                      <a:pt x="7714" y="16904"/>
                    </a:cubicBezTo>
                    <a:cubicBezTo>
                      <a:pt x="6171" y="16904"/>
                      <a:pt x="6171" y="15965"/>
                      <a:pt x="4629" y="15026"/>
                    </a:cubicBezTo>
                    <a:cubicBezTo>
                      <a:pt x="4629" y="15026"/>
                      <a:pt x="4629" y="15965"/>
                      <a:pt x="3086" y="15965"/>
                    </a:cubicBezTo>
                    <a:cubicBezTo>
                      <a:pt x="4629" y="16904"/>
                      <a:pt x="6171" y="18783"/>
                      <a:pt x="7714" y="20661"/>
                    </a:cubicBezTo>
                    <a:cubicBezTo>
                      <a:pt x="7714" y="19722"/>
                      <a:pt x="9257" y="19722"/>
                      <a:pt x="9257" y="19722"/>
                    </a:cubicBezTo>
                    <a:cubicBezTo>
                      <a:pt x="7714" y="17843"/>
                      <a:pt x="7714" y="16904"/>
                      <a:pt x="10800" y="15965"/>
                    </a:cubicBezTo>
                    <a:cubicBezTo>
                      <a:pt x="12343" y="15026"/>
                      <a:pt x="13886" y="15026"/>
                      <a:pt x="15429" y="14087"/>
                    </a:cubicBezTo>
                    <a:cubicBezTo>
                      <a:pt x="18514" y="12209"/>
                      <a:pt x="18514" y="9391"/>
                      <a:pt x="16971" y="7513"/>
                    </a:cubicBezTo>
                    <a:cubicBezTo>
                      <a:pt x="16971" y="6574"/>
                      <a:pt x="13886" y="6574"/>
                      <a:pt x="15429" y="7513"/>
                    </a:cubicBezTo>
                    <a:cubicBezTo>
                      <a:pt x="16971" y="11270"/>
                      <a:pt x="12343" y="14087"/>
                      <a:pt x="6171" y="15026"/>
                    </a:cubicBezTo>
                    <a:cubicBezTo>
                      <a:pt x="6171" y="15026"/>
                      <a:pt x="6171" y="15965"/>
                      <a:pt x="6171" y="15965"/>
                    </a:cubicBezTo>
                    <a:cubicBezTo>
                      <a:pt x="6171" y="17843"/>
                      <a:pt x="6171" y="18783"/>
                      <a:pt x="7714" y="20661"/>
                    </a:cubicBezTo>
                    <a:cubicBezTo>
                      <a:pt x="7714" y="21600"/>
                      <a:pt x="10800" y="20661"/>
                      <a:pt x="9257" y="19722"/>
                    </a:cubicBezTo>
                    <a:cubicBezTo>
                      <a:pt x="9257" y="17843"/>
                      <a:pt x="7714" y="16904"/>
                      <a:pt x="4629" y="15026"/>
                    </a:cubicBezTo>
                    <a:cubicBezTo>
                      <a:pt x="4629" y="14087"/>
                      <a:pt x="3086" y="15026"/>
                      <a:pt x="3086" y="15965"/>
                    </a:cubicBezTo>
                    <a:cubicBezTo>
                      <a:pt x="3086" y="16904"/>
                      <a:pt x="4629" y="17843"/>
                      <a:pt x="4629" y="18783"/>
                    </a:cubicBezTo>
                    <a:cubicBezTo>
                      <a:pt x="4629" y="18783"/>
                      <a:pt x="6171" y="18783"/>
                      <a:pt x="6171" y="18783"/>
                    </a:cubicBezTo>
                    <a:cubicBezTo>
                      <a:pt x="10800" y="18783"/>
                      <a:pt x="10800" y="16904"/>
                      <a:pt x="7714" y="15965"/>
                    </a:cubicBezTo>
                    <a:cubicBezTo>
                      <a:pt x="7714" y="15026"/>
                      <a:pt x="7714" y="15026"/>
                      <a:pt x="6171" y="15026"/>
                    </a:cubicBezTo>
                    <a:cubicBezTo>
                      <a:pt x="6171" y="15026"/>
                      <a:pt x="6171" y="15965"/>
                      <a:pt x="6171" y="15965"/>
                    </a:cubicBezTo>
                    <a:cubicBezTo>
                      <a:pt x="6171" y="15965"/>
                      <a:pt x="6171" y="15965"/>
                      <a:pt x="6171" y="15965"/>
                    </a:cubicBezTo>
                    <a:cubicBezTo>
                      <a:pt x="6171" y="17843"/>
                      <a:pt x="7714" y="18783"/>
                      <a:pt x="7714" y="19722"/>
                    </a:cubicBezTo>
                    <a:cubicBezTo>
                      <a:pt x="7714" y="20661"/>
                      <a:pt x="9257" y="20661"/>
                      <a:pt x="9257" y="20661"/>
                    </a:cubicBezTo>
                    <a:cubicBezTo>
                      <a:pt x="10800" y="18783"/>
                      <a:pt x="13886" y="17843"/>
                      <a:pt x="13886" y="15965"/>
                    </a:cubicBezTo>
                    <a:cubicBezTo>
                      <a:pt x="13886" y="15965"/>
                      <a:pt x="12343" y="15965"/>
                      <a:pt x="12343" y="15965"/>
                    </a:cubicBezTo>
                    <a:cubicBezTo>
                      <a:pt x="12343" y="15965"/>
                      <a:pt x="12343" y="16904"/>
                      <a:pt x="12343" y="17843"/>
                    </a:cubicBezTo>
                    <a:cubicBezTo>
                      <a:pt x="12343" y="18783"/>
                      <a:pt x="12343" y="18783"/>
                      <a:pt x="13886" y="18783"/>
                    </a:cubicBezTo>
                    <a:cubicBezTo>
                      <a:pt x="20057" y="16904"/>
                      <a:pt x="21600" y="11270"/>
                      <a:pt x="20057" y="7513"/>
                    </a:cubicBezTo>
                    <a:cubicBezTo>
                      <a:pt x="20057" y="6574"/>
                      <a:pt x="18514" y="6574"/>
                      <a:pt x="18514" y="6574"/>
                    </a:cubicBezTo>
                    <a:cubicBezTo>
                      <a:pt x="16971" y="8452"/>
                      <a:pt x="15429" y="9391"/>
                      <a:pt x="13886" y="11270"/>
                    </a:cubicBezTo>
                    <a:cubicBezTo>
                      <a:pt x="12343" y="12209"/>
                      <a:pt x="15429" y="13148"/>
                      <a:pt x="15429" y="12209"/>
                    </a:cubicBezTo>
                    <a:cubicBezTo>
                      <a:pt x="16971" y="11270"/>
                      <a:pt x="16971" y="9391"/>
                      <a:pt x="18514" y="8452"/>
                    </a:cubicBezTo>
                    <a:cubicBezTo>
                      <a:pt x="18514" y="8452"/>
                      <a:pt x="18514" y="7513"/>
                      <a:pt x="16971" y="7513"/>
                    </a:cubicBezTo>
                    <a:cubicBezTo>
                      <a:pt x="15429" y="7513"/>
                      <a:pt x="15429" y="6574"/>
                      <a:pt x="13886" y="6574"/>
                    </a:cubicBezTo>
                    <a:cubicBezTo>
                      <a:pt x="12343" y="6574"/>
                      <a:pt x="12343" y="6574"/>
                      <a:pt x="12343" y="7513"/>
                    </a:cubicBezTo>
                    <a:cubicBezTo>
                      <a:pt x="12343" y="9391"/>
                      <a:pt x="12343" y="12209"/>
                      <a:pt x="12343" y="14087"/>
                    </a:cubicBezTo>
                    <a:cubicBezTo>
                      <a:pt x="12343" y="15026"/>
                      <a:pt x="15429" y="15026"/>
                      <a:pt x="15429" y="14087"/>
                    </a:cubicBezTo>
                    <a:cubicBezTo>
                      <a:pt x="15429" y="12209"/>
                      <a:pt x="16971" y="10330"/>
                      <a:pt x="15429" y="8452"/>
                    </a:cubicBezTo>
                    <a:cubicBezTo>
                      <a:pt x="15429" y="7513"/>
                      <a:pt x="13886" y="7513"/>
                      <a:pt x="13886" y="8452"/>
                    </a:cubicBezTo>
                    <a:cubicBezTo>
                      <a:pt x="12343" y="10330"/>
                      <a:pt x="12343" y="12209"/>
                      <a:pt x="12343" y="14087"/>
                    </a:cubicBezTo>
                    <a:cubicBezTo>
                      <a:pt x="12343" y="15026"/>
                      <a:pt x="13886" y="15026"/>
                      <a:pt x="13886" y="15026"/>
                    </a:cubicBezTo>
                    <a:cubicBezTo>
                      <a:pt x="15429" y="13148"/>
                      <a:pt x="16971" y="12209"/>
                      <a:pt x="16971" y="10330"/>
                    </a:cubicBezTo>
                    <a:cubicBezTo>
                      <a:pt x="18514" y="10330"/>
                      <a:pt x="15429" y="9391"/>
                      <a:pt x="15429" y="10330"/>
                    </a:cubicBezTo>
                    <a:cubicBezTo>
                      <a:pt x="13886" y="12209"/>
                      <a:pt x="12343" y="13148"/>
                      <a:pt x="10800" y="14087"/>
                    </a:cubicBezTo>
                    <a:cubicBezTo>
                      <a:pt x="10800" y="14087"/>
                      <a:pt x="12343" y="15026"/>
                      <a:pt x="12343" y="15026"/>
                    </a:cubicBezTo>
                    <a:cubicBezTo>
                      <a:pt x="13886" y="11270"/>
                      <a:pt x="13886" y="7513"/>
                      <a:pt x="12343" y="4696"/>
                    </a:cubicBezTo>
                    <a:cubicBezTo>
                      <a:pt x="12343" y="3757"/>
                      <a:pt x="9257" y="3757"/>
                      <a:pt x="9257" y="4696"/>
                    </a:cubicBezTo>
                    <a:cubicBezTo>
                      <a:pt x="9257" y="8452"/>
                      <a:pt x="9257" y="12209"/>
                      <a:pt x="9257" y="15026"/>
                    </a:cubicBezTo>
                    <a:cubicBezTo>
                      <a:pt x="9257" y="15965"/>
                      <a:pt x="12343" y="15965"/>
                      <a:pt x="12343" y="15026"/>
                    </a:cubicBezTo>
                    <a:cubicBezTo>
                      <a:pt x="12343" y="10330"/>
                      <a:pt x="13886" y="3757"/>
                      <a:pt x="7714" y="0"/>
                    </a:cubicBezTo>
                    <a:cubicBezTo>
                      <a:pt x="7714" y="0"/>
                      <a:pt x="6171" y="0"/>
                      <a:pt x="6171" y="939"/>
                    </a:cubicBezTo>
                    <a:cubicBezTo>
                      <a:pt x="6171" y="2817"/>
                      <a:pt x="6171" y="4696"/>
                      <a:pt x="6171" y="7513"/>
                    </a:cubicBezTo>
                    <a:cubicBezTo>
                      <a:pt x="6171" y="7513"/>
                      <a:pt x="7714" y="8452"/>
                      <a:pt x="7714" y="7513"/>
                    </a:cubicBezTo>
                    <a:cubicBezTo>
                      <a:pt x="9257" y="6574"/>
                      <a:pt x="9257" y="6574"/>
                      <a:pt x="9257" y="5635"/>
                    </a:cubicBezTo>
                    <a:cubicBezTo>
                      <a:pt x="9257" y="5635"/>
                      <a:pt x="9257" y="5635"/>
                      <a:pt x="7714" y="5635"/>
                    </a:cubicBezTo>
                    <a:cubicBezTo>
                      <a:pt x="6171" y="7513"/>
                      <a:pt x="4629" y="9391"/>
                      <a:pt x="1543" y="10330"/>
                    </a:cubicBezTo>
                    <a:cubicBezTo>
                      <a:pt x="0" y="11270"/>
                      <a:pt x="1543" y="12209"/>
                      <a:pt x="3086" y="11270"/>
                    </a:cubicBezTo>
                    <a:cubicBezTo>
                      <a:pt x="4629" y="11270"/>
                      <a:pt x="6171" y="10330"/>
                      <a:pt x="7714" y="10330"/>
                    </a:cubicBezTo>
                    <a:cubicBezTo>
                      <a:pt x="7714" y="9391"/>
                      <a:pt x="7714" y="9391"/>
                      <a:pt x="7714" y="8452"/>
                    </a:cubicBezTo>
                    <a:cubicBezTo>
                      <a:pt x="4629" y="9391"/>
                      <a:pt x="3086" y="10330"/>
                      <a:pt x="0" y="11270"/>
                    </a:cubicBezTo>
                    <a:cubicBezTo>
                      <a:pt x="0" y="11270"/>
                      <a:pt x="0" y="12209"/>
                      <a:pt x="0" y="12209"/>
                    </a:cubicBezTo>
                    <a:cubicBezTo>
                      <a:pt x="3086" y="13148"/>
                      <a:pt x="4629" y="14087"/>
                      <a:pt x="7714" y="14087"/>
                    </a:cubicBezTo>
                    <a:cubicBezTo>
                      <a:pt x="7714" y="14087"/>
                      <a:pt x="7714" y="13148"/>
                      <a:pt x="7714" y="13148"/>
                    </a:cubicBezTo>
                    <a:cubicBezTo>
                      <a:pt x="6171" y="13148"/>
                      <a:pt x="3086" y="13148"/>
                      <a:pt x="1543" y="13148"/>
                    </a:cubicBezTo>
                    <a:cubicBezTo>
                      <a:pt x="1543" y="13148"/>
                      <a:pt x="0" y="14087"/>
                      <a:pt x="1543" y="14087"/>
                    </a:cubicBezTo>
                    <a:cubicBezTo>
                      <a:pt x="1543" y="14087"/>
                      <a:pt x="1543" y="14087"/>
                      <a:pt x="3086" y="15026"/>
                    </a:cubicBezTo>
                    <a:cubicBezTo>
                      <a:pt x="3086" y="15026"/>
                      <a:pt x="3086" y="15026"/>
                      <a:pt x="4629" y="14087"/>
                    </a:cubicBezTo>
                    <a:cubicBezTo>
                      <a:pt x="4629" y="13148"/>
                      <a:pt x="7714" y="13148"/>
                      <a:pt x="9257" y="12209"/>
                    </a:cubicBezTo>
                    <a:cubicBezTo>
                      <a:pt x="9257" y="12209"/>
                      <a:pt x="9257" y="12209"/>
                      <a:pt x="9257" y="11270"/>
                    </a:cubicBezTo>
                    <a:cubicBezTo>
                      <a:pt x="7714" y="12209"/>
                      <a:pt x="7714" y="13148"/>
                      <a:pt x="6171" y="14087"/>
                    </a:cubicBezTo>
                    <a:cubicBezTo>
                      <a:pt x="6171" y="14087"/>
                      <a:pt x="7714" y="15026"/>
                      <a:pt x="9257" y="14087"/>
                    </a:cubicBezTo>
                    <a:cubicBezTo>
                      <a:pt x="9257" y="13148"/>
                      <a:pt x="10800" y="11270"/>
                      <a:pt x="12343" y="9391"/>
                    </a:cubicBezTo>
                    <a:cubicBezTo>
                      <a:pt x="12343" y="8452"/>
                      <a:pt x="10800" y="8452"/>
                      <a:pt x="9257" y="93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5" name="Freeform 101"/>
              <p:cNvSpPr/>
              <p:nvPr/>
            </p:nvSpPr>
            <p:spPr>
              <a:xfrm>
                <a:off x="392735" y="1615667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400" h="21600" extrusionOk="0">
                    <a:moveTo>
                      <a:pt x="5400" y="10800"/>
                    </a:moveTo>
                    <a:cubicBezTo>
                      <a:pt x="5400" y="21600"/>
                      <a:pt x="5400" y="21600"/>
                      <a:pt x="5400" y="21600"/>
                    </a:cubicBezTo>
                    <a:cubicBezTo>
                      <a:pt x="5400" y="10800"/>
                      <a:pt x="5400" y="10800"/>
                      <a:pt x="5400" y="10800"/>
                    </a:cubicBezTo>
                    <a:cubicBezTo>
                      <a:pt x="5400" y="10800"/>
                      <a:pt x="5400" y="10800"/>
                      <a:pt x="5400" y="10800"/>
                    </a:cubicBezTo>
                    <a:cubicBezTo>
                      <a:pt x="-1800" y="10800"/>
                      <a:pt x="-1800" y="21600"/>
                      <a:pt x="5400" y="21600"/>
                    </a:cubicBezTo>
                    <a:cubicBezTo>
                      <a:pt x="19800" y="21600"/>
                      <a:pt x="12600" y="10800"/>
                      <a:pt x="12600" y="0"/>
                    </a:cubicBezTo>
                    <a:cubicBezTo>
                      <a:pt x="5400" y="0"/>
                      <a:pt x="-1800" y="10800"/>
                      <a:pt x="5400" y="10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6" name="Freeform 102"/>
              <p:cNvSpPr/>
              <p:nvPr/>
            </p:nvSpPr>
            <p:spPr>
              <a:xfrm>
                <a:off x="339355" y="163609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50" extrusionOk="0">
                    <a:moveTo>
                      <a:pt x="14400" y="10800"/>
                    </a:moveTo>
                    <a:cubicBezTo>
                      <a:pt x="21600" y="5400"/>
                      <a:pt x="21600" y="5400"/>
                      <a:pt x="14400" y="5400"/>
                    </a:cubicBezTo>
                    <a:cubicBezTo>
                      <a:pt x="14400" y="5400"/>
                      <a:pt x="14400" y="5400"/>
                      <a:pt x="14400" y="0"/>
                    </a:cubicBezTo>
                    <a:cubicBezTo>
                      <a:pt x="7200" y="5400"/>
                      <a:pt x="7200" y="10800"/>
                      <a:pt x="0" y="16200"/>
                    </a:cubicBezTo>
                    <a:cubicBezTo>
                      <a:pt x="7200" y="16200"/>
                      <a:pt x="7200" y="16200"/>
                      <a:pt x="14400" y="16200"/>
                    </a:cubicBezTo>
                    <a:cubicBezTo>
                      <a:pt x="14400" y="16200"/>
                      <a:pt x="14400" y="16200"/>
                      <a:pt x="14400" y="16200"/>
                    </a:cubicBezTo>
                    <a:cubicBezTo>
                      <a:pt x="14400" y="10800"/>
                      <a:pt x="14400" y="10800"/>
                      <a:pt x="14400" y="16200"/>
                    </a:cubicBezTo>
                    <a:cubicBezTo>
                      <a:pt x="14400" y="16200"/>
                      <a:pt x="14400" y="16200"/>
                      <a:pt x="14400" y="16200"/>
                    </a:cubicBezTo>
                    <a:cubicBezTo>
                      <a:pt x="21600" y="16200"/>
                      <a:pt x="21600" y="5400"/>
                      <a:pt x="14400" y="5400"/>
                    </a:cubicBezTo>
                    <a:cubicBezTo>
                      <a:pt x="7200" y="5400"/>
                      <a:pt x="0" y="10800"/>
                      <a:pt x="0" y="16200"/>
                    </a:cubicBezTo>
                    <a:cubicBezTo>
                      <a:pt x="0" y="21600"/>
                      <a:pt x="14400" y="21600"/>
                      <a:pt x="14400" y="16200"/>
                    </a:cubicBezTo>
                    <a:cubicBezTo>
                      <a:pt x="14400" y="10800"/>
                      <a:pt x="14400" y="10800"/>
                      <a:pt x="21600" y="5400"/>
                    </a:cubicBezTo>
                    <a:cubicBezTo>
                      <a:pt x="21600" y="5400"/>
                      <a:pt x="21600" y="0"/>
                      <a:pt x="14400" y="0"/>
                    </a:cubicBezTo>
                    <a:cubicBezTo>
                      <a:pt x="14400" y="0"/>
                      <a:pt x="14400" y="0"/>
                      <a:pt x="7200" y="5400"/>
                    </a:cubicBezTo>
                    <a:cubicBezTo>
                      <a:pt x="7200" y="5400"/>
                      <a:pt x="14400" y="10800"/>
                      <a:pt x="14400" y="10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7" name="Freeform 103"/>
              <p:cNvSpPr/>
              <p:nvPr/>
            </p:nvSpPr>
            <p:spPr>
              <a:xfrm>
                <a:off x="177232" y="1554152"/>
                <a:ext cx="54770" cy="582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736" extrusionOk="0">
                    <a:moveTo>
                      <a:pt x="16200" y="19200"/>
                    </a:moveTo>
                    <a:cubicBezTo>
                      <a:pt x="13500" y="16800"/>
                      <a:pt x="16200" y="13200"/>
                      <a:pt x="16200" y="10800"/>
                    </a:cubicBezTo>
                    <a:cubicBezTo>
                      <a:pt x="17550" y="9600"/>
                      <a:pt x="16200" y="9600"/>
                      <a:pt x="16200" y="9600"/>
                    </a:cubicBezTo>
                    <a:cubicBezTo>
                      <a:pt x="14850" y="9600"/>
                      <a:pt x="13500" y="9600"/>
                      <a:pt x="10800" y="9600"/>
                    </a:cubicBezTo>
                    <a:cubicBezTo>
                      <a:pt x="12150" y="9600"/>
                      <a:pt x="12150" y="10800"/>
                      <a:pt x="12150" y="10800"/>
                    </a:cubicBezTo>
                    <a:cubicBezTo>
                      <a:pt x="13500" y="7200"/>
                      <a:pt x="17550" y="4800"/>
                      <a:pt x="20250" y="3600"/>
                    </a:cubicBezTo>
                    <a:cubicBezTo>
                      <a:pt x="21600" y="2400"/>
                      <a:pt x="21600" y="2400"/>
                      <a:pt x="21600" y="2400"/>
                    </a:cubicBezTo>
                    <a:cubicBezTo>
                      <a:pt x="20250" y="1200"/>
                      <a:pt x="20250" y="1200"/>
                      <a:pt x="20250" y="1200"/>
                    </a:cubicBezTo>
                    <a:cubicBezTo>
                      <a:pt x="20250" y="0"/>
                      <a:pt x="18900" y="0"/>
                      <a:pt x="18900" y="0"/>
                    </a:cubicBezTo>
                    <a:cubicBezTo>
                      <a:pt x="14850" y="1200"/>
                      <a:pt x="10800" y="2400"/>
                      <a:pt x="6750" y="1200"/>
                    </a:cubicBezTo>
                    <a:cubicBezTo>
                      <a:pt x="5400" y="1200"/>
                      <a:pt x="5400" y="2400"/>
                      <a:pt x="5400" y="2400"/>
                    </a:cubicBezTo>
                    <a:cubicBezTo>
                      <a:pt x="8100" y="6000"/>
                      <a:pt x="1350" y="9600"/>
                      <a:pt x="0" y="12000"/>
                    </a:cubicBezTo>
                    <a:cubicBezTo>
                      <a:pt x="0" y="13200"/>
                      <a:pt x="1350" y="14400"/>
                      <a:pt x="1350" y="13200"/>
                    </a:cubicBezTo>
                    <a:cubicBezTo>
                      <a:pt x="2700" y="12000"/>
                      <a:pt x="4050" y="12000"/>
                      <a:pt x="4050" y="10800"/>
                    </a:cubicBezTo>
                    <a:cubicBezTo>
                      <a:pt x="4050" y="10800"/>
                      <a:pt x="2700" y="10800"/>
                      <a:pt x="2700" y="10800"/>
                    </a:cubicBezTo>
                    <a:cubicBezTo>
                      <a:pt x="2700" y="13200"/>
                      <a:pt x="2700" y="15600"/>
                      <a:pt x="1350" y="18000"/>
                    </a:cubicBezTo>
                    <a:cubicBezTo>
                      <a:pt x="2700" y="18000"/>
                      <a:pt x="2700" y="18000"/>
                      <a:pt x="4050" y="18000"/>
                    </a:cubicBezTo>
                    <a:cubicBezTo>
                      <a:pt x="4050" y="16800"/>
                      <a:pt x="4050" y="16800"/>
                      <a:pt x="4050" y="15600"/>
                    </a:cubicBezTo>
                    <a:cubicBezTo>
                      <a:pt x="5400" y="14400"/>
                      <a:pt x="2700" y="13200"/>
                      <a:pt x="2700" y="14400"/>
                    </a:cubicBezTo>
                    <a:cubicBezTo>
                      <a:pt x="2700" y="15600"/>
                      <a:pt x="1350" y="16800"/>
                      <a:pt x="1350" y="18000"/>
                    </a:cubicBezTo>
                    <a:cubicBezTo>
                      <a:pt x="1350" y="19200"/>
                      <a:pt x="2700" y="19200"/>
                      <a:pt x="4050" y="18000"/>
                    </a:cubicBezTo>
                    <a:cubicBezTo>
                      <a:pt x="4050" y="15600"/>
                      <a:pt x="5400" y="13200"/>
                      <a:pt x="4050" y="10800"/>
                    </a:cubicBezTo>
                    <a:cubicBezTo>
                      <a:pt x="4050" y="9600"/>
                      <a:pt x="4050" y="9600"/>
                      <a:pt x="2700" y="9600"/>
                    </a:cubicBezTo>
                    <a:cubicBezTo>
                      <a:pt x="2700" y="10800"/>
                      <a:pt x="1350" y="10800"/>
                      <a:pt x="0" y="12000"/>
                    </a:cubicBezTo>
                    <a:cubicBezTo>
                      <a:pt x="1350" y="12000"/>
                      <a:pt x="1350" y="13200"/>
                      <a:pt x="1350" y="13200"/>
                    </a:cubicBezTo>
                    <a:cubicBezTo>
                      <a:pt x="4050" y="8400"/>
                      <a:pt x="10800" y="7200"/>
                      <a:pt x="6750" y="2400"/>
                    </a:cubicBezTo>
                    <a:cubicBezTo>
                      <a:pt x="6750" y="2400"/>
                      <a:pt x="6750" y="2400"/>
                      <a:pt x="6750" y="3600"/>
                    </a:cubicBezTo>
                    <a:cubicBezTo>
                      <a:pt x="10800" y="3600"/>
                      <a:pt x="14850" y="2400"/>
                      <a:pt x="18900" y="1200"/>
                    </a:cubicBezTo>
                    <a:cubicBezTo>
                      <a:pt x="18900" y="1200"/>
                      <a:pt x="18900" y="1200"/>
                      <a:pt x="17550" y="1200"/>
                    </a:cubicBezTo>
                    <a:cubicBezTo>
                      <a:pt x="18900" y="2400"/>
                      <a:pt x="18900" y="2400"/>
                      <a:pt x="20250" y="3600"/>
                    </a:cubicBezTo>
                    <a:cubicBezTo>
                      <a:pt x="20250" y="2400"/>
                      <a:pt x="20250" y="2400"/>
                      <a:pt x="20250" y="1200"/>
                    </a:cubicBezTo>
                    <a:cubicBezTo>
                      <a:pt x="16200" y="3600"/>
                      <a:pt x="12150" y="6000"/>
                      <a:pt x="10800" y="10800"/>
                    </a:cubicBezTo>
                    <a:cubicBezTo>
                      <a:pt x="10800" y="10800"/>
                      <a:pt x="10800" y="12000"/>
                      <a:pt x="12150" y="12000"/>
                    </a:cubicBezTo>
                    <a:cubicBezTo>
                      <a:pt x="13500" y="12000"/>
                      <a:pt x="14850" y="10800"/>
                      <a:pt x="16200" y="10800"/>
                    </a:cubicBezTo>
                    <a:cubicBezTo>
                      <a:pt x="14850" y="10800"/>
                      <a:pt x="14850" y="10800"/>
                      <a:pt x="14850" y="9600"/>
                    </a:cubicBezTo>
                    <a:cubicBezTo>
                      <a:pt x="13500" y="13200"/>
                      <a:pt x="10800" y="18000"/>
                      <a:pt x="14850" y="20400"/>
                    </a:cubicBezTo>
                    <a:cubicBezTo>
                      <a:pt x="16200" y="21600"/>
                      <a:pt x="16200" y="19200"/>
                      <a:pt x="16200" y="19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8" name="Freeform 104"/>
              <p:cNvSpPr/>
              <p:nvPr/>
            </p:nvSpPr>
            <p:spPr>
              <a:xfrm>
                <a:off x="2070712" y="627620"/>
                <a:ext cx="269887" cy="275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01" h="19935" extrusionOk="0">
                    <a:moveTo>
                      <a:pt x="11144" y="322"/>
                    </a:moveTo>
                    <a:cubicBezTo>
                      <a:pt x="6001" y="568"/>
                      <a:pt x="1630" y="3759"/>
                      <a:pt x="344" y="8422"/>
                    </a:cubicBezTo>
                    <a:cubicBezTo>
                      <a:pt x="-1199" y="13577"/>
                      <a:pt x="2658" y="18731"/>
                      <a:pt x="7801" y="19713"/>
                    </a:cubicBezTo>
                    <a:cubicBezTo>
                      <a:pt x="13972" y="21186"/>
                      <a:pt x="20144" y="15050"/>
                      <a:pt x="20401" y="9404"/>
                    </a:cubicBezTo>
                    <a:cubicBezTo>
                      <a:pt x="20401" y="6704"/>
                      <a:pt x="17830" y="4741"/>
                      <a:pt x="16030" y="3022"/>
                    </a:cubicBezTo>
                    <a:cubicBezTo>
                      <a:pt x="14487" y="1550"/>
                      <a:pt x="12172" y="-414"/>
                      <a:pt x="9601" y="77"/>
                    </a:cubicBezTo>
                    <a:cubicBezTo>
                      <a:pt x="9344" y="322"/>
                      <a:pt x="9601" y="568"/>
                      <a:pt x="9858" y="568"/>
                    </a:cubicBezTo>
                    <a:cubicBezTo>
                      <a:pt x="12172" y="77"/>
                      <a:pt x="14487" y="2286"/>
                      <a:pt x="16287" y="3759"/>
                    </a:cubicBezTo>
                    <a:cubicBezTo>
                      <a:pt x="18087" y="5477"/>
                      <a:pt x="19887" y="7441"/>
                      <a:pt x="19887" y="10141"/>
                    </a:cubicBezTo>
                    <a:cubicBezTo>
                      <a:pt x="19887" y="13086"/>
                      <a:pt x="17058" y="16277"/>
                      <a:pt x="14487" y="17995"/>
                    </a:cubicBezTo>
                    <a:cubicBezTo>
                      <a:pt x="11915" y="19959"/>
                      <a:pt x="8058" y="19959"/>
                      <a:pt x="5230" y="18486"/>
                    </a:cubicBezTo>
                    <a:cubicBezTo>
                      <a:pt x="1115" y="16522"/>
                      <a:pt x="-428" y="11613"/>
                      <a:pt x="858" y="7686"/>
                    </a:cubicBezTo>
                    <a:cubicBezTo>
                      <a:pt x="2401" y="3513"/>
                      <a:pt x="6772" y="813"/>
                      <a:pt x="11144" y="568"/>
                    </a:cubicBezTo>
                    <a:cubicBezTo>
                      <a:pt x="11401" y="568"/>
                      <a:pt x="11401" y="322"/>
                      <a:pt x="11144" y="32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39" name="Freeform 105"/>
              <p:cNvSpPr/>
              <p:nvPr/>
            </p:nvSpPr>
            <p:spPr>
              <a:xfrm>
                <a:off x="2197723" y="634989"/>
                <a:ext cx="123917" cy="1860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08" h="21502" extrusionOk="0">
                    <a:moveTo>
                      <a:pt x="4670" y="0"/>
                    </a:moveTo>
                    <a:cubicBezTo>
                      <a:pt x="2919" y="0"/>
                      <a:pt x="0" y="785"/>
                      <a:pt x="0" y="1964"/>
                    </a:cubicBezTo>
                    <a:cubicBezTo>
                      <a:pt x="0" y="4320"/>
                      <a:pt x="2919" y="4320"/>
                      <a:pt x="2335" y="6676"/>
                    </a:cubicBezTo>
                    <a:cubicBezTo>
                      <a:pt x="1168" y="9033"/>
                      <a:pt x="5254" y="9818"/>
                      <a:pt x="7005" y="7462"/>
                    </a:cubicBezTo>
                    <a:cubicBezTo>
                      <a:pt x="7589" y="6284"/>
                      <a:pt x="7589" y="4713"/>
                      <a:pt x="9924" y="4320"/>
                    </a:cubicBezTo>
                    <a:cubicBezTo>
                      <a:pt x="12259" y="5105"/>
                      <a:pt x="12843" y="5891"/>
                      <a:pt x="11676" y="6284"/>
                    </a:cubicBezTo>
                    <a:cubicBezTo>
                      <a:pt x="10508" y="6676"/>
                      <a:pt x="11092" y="6284"/>
                      <a:pt x="9924" y="7069"/>
                    </a:cubicBezTo>
                    <a:cubicBezTo>
                      <a:pt x="8173" y="8247"/>
                      <a:pt x="7005" y="10211"/>
                      <a:pt x="7589" y="11782"/>
                    </a:cubicBezTo>
                    <a:cubicBezTo>
                      <a:pt x="7589" y="13353"/>
                      <a:pt x="8757" y="14924"/>
                      <a:pt x="11092" y="14924"/>
                    </a:cubicBezTo>
                    <a:cubicBezTo>
                      <a:pt x="12259" y="14924"/>
                      <a:pt x="13427" y="14924"/>
                      <a:pt x="15178" y="14531"/>
                    </a:cubicBezTo>
                    <a:cubicBezTo>
                      <a:pt x="19849" y="12960"/>
                      <a:pt x="21016" y="19244"/>
                      <a:pt x="19849" y="21207"/>
                    </a:cubicBezTo>
                    <a:cubicBezTo>
                      <a:pt x="19849" y="21600"/>
                      <a:pt x="20432" y="21600"/>
                      <a:pt x="21016" y="21207"/>
                    </a:cubicBezTo>
                    <a:cubicBezTo>
                      <a:pt x="21600" y="19636"/>
                      <a:pt x="21016" y="13745"/>
                      <a:pt x="16930" y="13745"/>
                    </a:cubicBezTo>
                    <a:cubicBezTo>
                      <a:pt x="16346" y="13745"/>
                      <a:pt x="15762" y="13745"/>
                      <a:pt x="15178" y="13745"/>
                    </a:cubicBezTo>
                    <a:cubicBezTo>
                      <a:pt x="7589" y="16102"/>
                      <a:pt x="7005" y="10211"/>
                      <a:pt x="10508" y="7462"/>
                    </a:cubicBezTo>
                    <a:cubicBezTo>
                      <a:pt x="12259" y="6284"/>
                      <a:pt x="14595" y="6676"/>
                      <a:pt x="14595" y="4713"/>
                    </a:cubicBezTo>
                    <a:cubicBezTo>
                      <a:pt x="14011" y="2749"/>
                      <a:pt x="8173" y="3535"/>
                      <a:pt x="7589" y="4713"/>
                    </a:cubicBezTo>
                    <a:cubicBezTo>
                      <a:pt x="7005" y="5105"/>
                      <a:pt x="7005" y="5498"/>
                      <a:pt x="6422" y="6284"/>
                    </a:cubicBezTo>
                    <a:cubicBezTo>
                      <a:pt x="6422" y="6676"/>
                      <a:pt x="5838" y="7069"/>
                      <a:pt x="5838" y="7855"/>
                    </a:cubicBezTo>
                    <a:cubicBezTo>
                      <a:pt x="4670" y="7069"/>
                      <a:pt x="4086" y="6676"/>
                      <a:pt x="3503" y="6284"/>
                    </a:cubicBezTo>
                    <a:cubicBezTo>
                      <a:pt x="3503" y="5891"/>
                      <a:pt x="4086" y="5891"/>
                      <a:pt x="4086" y="5498"/>
                    </a:cubicBezTo>
                    <a:cubicBezTo>
                      <a:pt x="4086" y="5105"/>
                      <a:pt x="4086" y="4713"/>
                      <a:pt x="4086" y="4320"/>
                    </a:cubicBezTo>
                    <a:cubicBezTo>
                      <a:pt x="4086" y="4320"/>
                      <a:pt x="3503" y="4320"/>
                      <a:pt x="3503" y="3927"/>
                    </a:cubicBezTo>
                    <a:cubicBezTo>
                      <a:pt x="3503" y="3927"/>
                      <a:pt x="3503" y="3927"/>
                      <a:pt x="3503" y="3927"/>
                    </a:cubicBezTo>
                    <a:cubicBezTo>
                      <a:pt x="1168" y="3535"/>
                      <a:pt x="1168" y="2356"/>
                      <a:pt x="4670" y="785"/>
                    </a:cubicBezTo>
                    <a:cubicBezTo>
                      <a:pt x="5254" y="785"/>
                      <a:pt x="5254" y="0"/>
                      <a:pt x="467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0" name="Freeform 106"/>
              <p:cNvSpPr/>
              <p:nvPr/>
            </p:nvSpPr>
            <p:spPr>
              <a:xfrm>
                <a:off x="2069136" y="663046"/>
                <a:ext cx="172641" cy="2374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12" extrusionOk="0">
                    <a:moveTo>
                      <a:pt x="6353" y="812"/>
                    </a:moveTo>
                    <a:cubicBezTo>
                      <a:pt x="7200" y="512"/>
                      <a:pt x="8047" y="512"/>
                      <a:pt x="8471" y="212"/>
                    </a:cubicBezTo>
                    <a:cubicBezTo>
                      <a:pt x="8894" y="812"/>
                      <a:pt x="8894" y="1412"/>
                      <a:pt x="8894" y="2012"/>
                    </a:cubicBezTo>
                    <a:cubicBezTo>
                      <a:pt x="8471" y="2012"/>
                      <a:pt x="8471" y="2012"/>
                      <a:pt x="8047" y="2012"/>
                    </a:cubicBezTo>
                    <a:cubicBezTo>
                      <a:pt x="7200" y="2012"/>
                      <a:pt x="7200" y="1712"/>
                      <a:pt x="6353" y="2312"/>
                    </a:cubicBezTo>
                    <a:cubicBezTo>
                      <a:pt x="5506" y="2912"/>
                      <a:pt x="7624" y="4412"/>
                      <a:pt x="8471" y="4712"/>
                    </a:cubicBezTo>
                    <a:cubicBezTo>
                      <a:pt x="10588" y="5612"/>
                      <a:pt x="8894" y="7112"/>
                      <a:pt x="7624" y="7712"/>
                    </a:cubicBezTo>
                    <a:cubicBezTo>
                      <a:pt x="6776" y="8312"/>
                      <a:pt x="6353" y="10712"/>
                      <a:pt x="5929" y="11012"/>
                    </a:cubicBezTo>
                    <a:cubicBezTo>
                      <a:pt x="4659" y="11312"/>
                      <a:pt x="4235" y="11912"/>
                      <a:pt x="5506" y="12512"/>
                    </a:cubicBezTo>
                    <a:cubicBezTo>
                      <a:pt x="6776" y="13712"/>
                      <a:pt x="9318" y="14012"/>
                      <a:pt x="11012" y="14312"/>
                    </a:cubicBezTo>
                    <a:cubicBezTo>
                      <a:pt x="12706" y="14312"/>
                      <a:pt x="15247" y="14612"/>
                      <a:pt x="16941" y="14312"/>
                    </a:cubicBezTo>
                    <a:cubicBezTo>
                      <a:pt x="17365" y="14012"/>
                      <a:pt x="20753" y="13112"/>
                      <a:pt x="20753" y="14012"/>
                    </a:cubicBezTo>
                    <a:cubicBezTo>
                      <a:pt x="20753" y="15512"/>
                      <a:pt x="20329" y="16712"/>
                      <a:pt x="19906" y="17912"/>
                    </a:cubicBezTo>
                    <a:cubicBezTo>
                      <a:pt x="19482" y="18512"/>
                      <a:pt x="19482" y="20612"/>
                      <a:pt x="17788" y="20012"/>
                    </a:cubicBezTo>
                    <a:cubicBezTo>
                      <a:pt x="16941" y="19712"/>
                      <a:pt x="16094" y="19112"/>
                      <a:pt x="15247" y="18812"/>
                    </a:cubicBezTo>
                    <a:cubicBezTo>
                      <a:pt x="13129" y="17912"/>
                      <a:pt x="11012" y="16712"/>
                      <a:pt x="9318" y="15212"/>
                    </a:cubicBezTo>
                    <a:cubicBezTo>
                      <a:pt x="8471" y="14612"/>
                      <a:pt x="7624" y="13712"/>
                      <a:pt x="6353" y="13112"/>
                    </a:cubicBezTo>
                    <a:cubicBezTo>
                      <a:pt x="4235" y="11912"/>
                      <a:pt x="2118" y="11612"/>
                      <a:pt x="847" y="9512"/>
                    </a:cubicBezTo>
                    <a:cubicBezTo>
                      <a:pt x="424" y="9212"/>
                      <a:pt x="0" y="9512"/>
                      <a:pt x="0" y="9812"/>
                    </a:cubicBezTo>
                    <a:cubicBezTo>
                      <a:pt x="2118" y="12512"/>
                      <a:pt x="5929" y="13412"/>
                      <a:pt x="8894" y="15512"/>
                    </a:cubicBezTo>
                    <a:cubicBezTo>
                      <a:pt x="11435" y="17912"/>
                      <a:pt x="15247" y="19712"/>
                      <a:pt x="19059" y="20912"/>
                    </a:cubicBezTo>
                    <a:cubicBezTo>
                      <a:pt x="19482" y="20912"/>
                      <a:pt x="19482" y="20912"/>
                      <a:pt x="19482" y="20612"/>
                    </a:cubicBezTo>
                    <a:cubicBezTo>
                      <a:pt x="20329" y="18212"/>
                      <a:pt x="21600" y="15812"/>
                      <a:pt x="21600" y="13112"/>
                    </a:cubicBezTo>
                    <a:cubicBezTo>
                      <a:pt x="21600" y="13112"/>
                      <a:pt x="21600" y="13112"/>
                      <a:pt x="21176" y="13112"/>
                    </a:cubicBezTo>
                    <a:cubicBezTo>
                      <a:pt x="18212" y="13112"/>
                      <a:pt x="15671" y="13712"/>
                      <a:pt x="12282" y="13712"/>
                    </a:cubicBezTo>
                    <a:cubicBezTo>
                      <a:pt x="10588" y="13712"/>
                      <a:pt x="9318" y="13712"/>
                      <a:pt x="7624" y="13112"/>
                    </a:cubicBezTo>
                    <a:cubicBezTo>
                      <a:pt x="6776" y="12812"/>
                      <a:pt x="4659" y="11612"/>
                      <a:pt x="6353" y="11312"/>
                    </a:cubicBezTo>
                    <a:cubicBezTo>
                      <a:pt x="7200" y="11012"/>
                      <a:pt x="8471" y="7712"/>
                      <a:pt x="8471" y="7712"/>
                    </a:cubicBezTo>
                    <a:cubicBezTo>
                      <a:pt x="9741" y="7112"/>
                      <a:pt x="11012" y="6212"/>
                      <a:pt x="10588" y="5012"/>
                    </a:cubicBezTo>
                    <a:cubicBezTo>
                      <a:pt x="10588" y="5012"/>
                      <a:pt x="5506" y="2012"/>
                      <a:pt x="8894" y="2312"/>
                    </a:cubicBezTo>
                    <a:cubicBezTo>
                      <a:pt x="9741" y="2612"/>
                      <a:pt x="11012" y="2612"/>
                      <a:pt x="11859" y="2012"/>
                    </a:cubicBezTo>
                    <a:cubicBezTo>
                      <a:pt x="14824" y="-688"/>
                      <a:pt x="8047" y="-88"/>
                      <a:pt x="6353" y="512"/>
                    </a:cubicBezTo>
                    <a:cubicBezTo>
                      <a:pt x="5929" y="512"/>
                      <a:pt x="5929" y="812"/>
                      <a:pt x="6353" y="81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1" name="Freeform 107"/>
              <p:cNvSpPr/>
              <p:nvPr/>
            </p:nvSpPr>
            <p:spPr>
              <a:xfrm>
                <a:off x="2075089" y="662373"/>
                <a:ext cx="71438" cy="13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68" extrusionOk="0">
                    <a:moveTo>
                      <a:pt x="2057" y="14224"/>
                    </a:moveTo>
                    <a:cubicBezTo>
                      <a:pt x="2057" y="12644"/>
                      <a:pt x="3086" y="11590"/>
                      <a:pt x="5143" y="10537"/>
                    </a:cubicBezTo>
                    <a:cubicBezTo>
                      <a:pt x="4114" y="10010"/>
                      <a:pt x="3086" y="10537"/>
                      <a:pt x="3086" y="11590"/>
                    </a:cubicBezTo>
                    <a:cubicBezTo>
                      <a:pt x="2057" y="12644"/>
                      <a:pt x="1029" y="14751"/>
                      <a:pt x="1029" y="16332"/>
                    </a:cubicBezTo>
                    <a:cubicBezTo>
                      <a:pt x="0" y="16859"/>
                      <a:pt x="2057" y="16859"/>
                      <a:pt x="2057" y="16332"/>
                    </a:cubicBezTo>
                    <a:cubicBezTo>
                      <a:pt x="4114" y="14751"/>
                      <a:pt x="5143" y="13171"/>
                      <a:pt x="5143" y="11590"/>
                    </a:cubicBezTo>
                    <a:cubicBezTo>
                      <a:pt x="6171" y="8956"/>
                      <a:pt x="4114" y="11063"/>
                      <a:pt x="4114" y="12117"/>
                    </a:cubicBezTo>
                    <a:cubicBezTo>
                      <a:pt x="3086" y="13698"/>
                      <a:pt x="3086" y="15278"/>
                      <a:pt x="3086" y="16332"/>
                    </a:cubicBezTo>
                    <a:cubicBezTo>
                      <a:pt x="2057" y="16859"/>
                      <a:pt x="3086" y="17385"/>
                      <a:pt x="4114" y="16859"/>
                    </a:cubicBezTo>
                    <a:cubicBezTo>
                      <a:pt x="7200" y="14751"/>
                      <a:pt x="7200" y="12644"/>
                      <a:pt x="8229" y="10010"/>
                    </a:cubicBezTo>
                    <a:cubicBezTo>
                      <a:pt x="7200" y="9483"/>
                      <a:pt x="6171" y="10010"/>
                      <a:pt x="7200" y="11063"/>
                    </a:cubicBezTo>
                    <a:cubicBezTo>
                      <a:pt x="6171" y="12117"/>
                      <a:pt x="6171" y="12644"/>
                      <a:pt x="6171" y="13698"/>
                    </a:cubicBezTo>
                    <a:cubicBezTo>
                      <a:pt x="6171" y="15278"/>
                      <a:pt x="6171" y="16859"/>
                      <a:pt x="6171" y="18966"/>
                    </a:cubicBezTo>
                    <a:cubicBezTo>
                      <a:pt x="6171" y="18966"/>
                      <a:pt x="7200" y="19493"/>
                      <a:pt x="8229" y="18966"/>
                    </a:cubicBezTo>
                    <a:cubicBezTo>
                      <a:pt x="10286" y="16332"/>
                      <a:pt x="9257" y="14224"/>
                      <a:pt x="9257" y="11590"/>
                    </a:cubicBezTo>
                    <a:cubicBezTo>
                      <a:pt x="9257" y="11063"/>
                      <a:pt x="8229" y="11063"/>
                      <a:pt x="8229" y="11590"/>
                    </a:cubicBezTo>
                    <a:cubicBezTo>
                      <a:pt x="7200" y="14224"/>
                      <a:pt x="6171" y="16332"/>
                      <a:pt x="7200" y="18966"/>
                    </a:cubicBezTo>
                    <a:cubicBezTo>
                      <a:pt x="7200" y="19493"/>
                      <a:pt x="8229" y="19493"/>
                      <a:pt x="8229" y="18966"/>
                    </a:cubicBezTo>
                    <a:cubicBezTo>
                      <a:pt x="9257" y="17385"/>
                      <a:pt x="9257" y="15805"/>
                      <a:pt x="9257" y="14224"/>
                    </a:cubicBezTo>
                    <a:cubicBezTo>
                      <a:pt x="9257" y="13698"/>
                      <a:pt x="8229" y="13698"/>
                      <a:pt x="7200" y="14224"/>
                    </a:cubicBezTo>
                    <a:cubicBezTo>
                      <a:pt x="7200" y="14751"/>
                      <a:pt x="7200" y="17912"/>
                      <a:pt x="8229" y="18439"/>
                    </a:cubicBezTo>
                    <a:cubicBezTo>
                      <a:pt x="6171" y="17385"/>
                      <a:pt x="4114" y="16859"/>
                      <a:pt x="2057" y="16332"/>
                    </a:cubicBezTo>
                    <a:cubicBezTo>
                      <a:pt x="2057" y="15805"/>
                      <a:pt x="1029" y="15805"/>
                      <a:pt x="1029" y="16332"/>
                    </a:cubicBezTo>
                    <a:cubicBezTo>
                      <a:pt x="1029" y="17912"/>
                      <a:pt x="2057" y="18966"/>
                      <a:pt x="3086" y="20546"/>
                    </a:cubicBezTo>
                    <a:cubicBezTo>
                      <a:pt x="4114" y="20546"/>
                      <a:pt x="5143" y="20546"/>
                      <a:pt x="5143" y="20020"/>
                    </a:cubicBezTo>
                    <a:cubicBezTo>
                      <a:pt x="4114" y="19493"/>
                      <a:pt x="4114" y="19493"/>
                      <a:pt x="4114" y="18966"/>
                    </a:cubicBezTo>
                    <a:cubicBezTo>
                      <a:pt x="4114" y="17912"/>
                      <a:pt x="3086" y="17385"/>
                      <a:pt x="2057" y="17912"/>
                    </a:cubicBezTo>
                    <a:cubicBezTo>
                      <a:pt x="4114" y="18966"/>
                      <a:pt x="5143" y="20020"/>
                      <a:pt x="6171" y="21073"/>
                    </a:cubicBezTo>
                    <a:cubicBezTo>
                      <a:pt x="6171" y="21600"/>
                      <a:pt x="7200" y="21600"/>
                      <a:pt x="7200" y="21073"/>
                    </a:cubicBezTo>
                    <a:cubicBezTo>
                      <a:pt x="8229" y="20020"/>
                      <a:pt x="8229" y="20020"/>
                      <a:pt x="8229" y="18966"/>
                    </a:cubicBezTo>
                    <a:cubicBezTo>
                      <a:pt x="7200" y="18966"/>
                      <a:pt x="7200" y="18966"/>
                      <a:pt x="7200" y="18966"/>
                    </a:cubicBezTo>
                    <a:cubicBezTo>
                      <a:pt x="7200" y="19493"/>
                      <a:pt x="7200" y="20020"/>
                      <a:pt x="8229" y="21073"/>
                    </a:cubicBezTo>
                    <a:cubicBezTo>
                      <a:pt x="8229" y="21073"/>
                      <a:pt x="9257" y="21073"/>
                      <a:pt x="9257" y="21073"/>
                    </a:cubicBezTo>
                    <a:cubicBezTo>
                      <a:pt x="10286" y="17912"/>
                      <a:pt x="11314" y="14751"/>
                      <a:pt x="12343" y="12117"/>
                    </a:cubicBezTo>
                    <a:cubicBezTo>
                      <a:pt x="12343" y="12117"/>
                      <a:pt x="11314" y="18966"/>
                      <a:pt x="13371" y="15278"/>
                    </a:cubicBezTo>
                    <a:cubicBezTo>
                      <a:pt x="14400" y="13698"/>
                      <a:pt x="15429" y="12117"/>
                      <a:pt x="16457" y="10537"/>
                    </a:cubicBezTo>
                    <a:cubicBezTo>
                      <a:pt x="16457" y="10010"/>
                      <a:pt x="15429" y="9483"/>
                      <a:pt x="14400" y="10010"/>
                    </a:cubicBezTo>
                    <a:cubicBezTo>
                      <a:pt x="13371" y="12117"/>
                      <a:pt x="12343" y="13698"/>
                      <a:pt x="11314" y="15805"/>
                    </a:cubicBezTo>
                    <a:cubicBezTo>
                      <a:pt x="13371" y="16332"/>
                      <a:pt x="14400" y="16332"/>
                      <a:pt x="13371" y="14751"/>
                    </a:cubicBezTo>
                    <a:cubicBezTo>
                      <a:pt x="14400" y="13698"/>
                      <a:pt x="15429" y="12117"/>
                      <a:pt x="15429" y="11063"/>
                    </a:cubicBezTo>
                    <a:cubicBezTo>
                      <a:pt x="15429" y="10537"/>
                      <a:pt x="14400" y="10010"/>
                      <a:pt x="14400" y="10537"/>
                    </a:cubicBezTo>
                    <a:cubicBezTo>
                      <a:pt x="13371" y="12117"/>
                      <a:pt x="12343" y="13698"/>
                      <a:pt x="12343" y="15278"/>
                    </a:cubicBezTo>
                    <a:cubicBezTo>
                      <a:pt x="12343" y="15805"/>
                      <a:pt x="13371" y="15805"/>
                      <a:pt x="13371" y="15805"/>
                    </a:cubicBezTo>
                    <a:cubicBezTo>
                      <a:pt x="14400" y="14224"/>
                      <a:pt x="14400" y="14224"/>
                      <a:pt x="15429" y="13171"/>
                    </a:cubicBezTo>
                    <a:cubicBezTo>
                      <a:pt x="15429" y="12644"/>
                      <a:pt x="15429" y="12117"/>
                      <a:pt x="16457" y="11590"/>
                    </a:cubicBezTo>
                    <a:cubicBezTo>
                      <a:pt x="17486" y="11063"/>
                      <a:pt x="17486" y="10537"/>
                      <a:pt x="15429" y="10010"/>
                    </a:cubicBezTo>
                    <a:cubicBezTo>
                      <a:pt x="15429" y="10010"/>
                      <a:pt x="16457" y="10537"/>
                      <a:pt x="17486" y="10010"/>
                    </a:cubicBezTo>
                    <a:cubicBezTo>
                      <a:pt x="15429" y="12117"/>
                      <a:pt x="15429" y="9483"/>
                      <a:pt x="15429" y="8429"/>
                    </a:cubicBezTo>
                    <a:cubicBezTo>
                      <a:pt x="14400" y="8429"/>
                      <a:pt x="14400" y="8429"/>
                      <a:pt x="13371" y="8429"/>
                    </a:cubicBezTo>
                    <a:cubicBezTo>
                      <a:pt x="11314" y="8956"/>
                      <a:pt x="12343" y="8429"/>
                      <a:pt x="10286" y="9483"/>
                    </a:cubicBezTo>
                    <a:cubicBezTo>
                      <a:pt x="5143" y="11590"/>
                      <a:pt x="11314" y="7902"/>
                      <a:pt x="11314" y="6849"/>
                    </a:cubicBezTo>
                    <a:cubicBezTo>
                      <a:pt x="10286" y="11063"/>
                      <a:pt x="13371" y="4215"/>
                      <a:pt x="12343" y="7902"/>
                    </a:cubicBezTo>
                    <a:cubicBezTo>
                      <a:pt x="11314" y="11590"/>
                      <a:pt x="10286" y="6849"/>
                      <a:pt x="10286" y="6322"/>
                    </a:cubicBezTo>
                    <a:cubicBezTo>
                      <a:pt x="11314" y="5795"/>
                      <a:pt x="10286" y="5795"/>
                      <a:pt x="9257" y="5795"/>
                    </a:cubicBezTo>
                    <a:cubicBezTo>
                      <a:pt x="4114" y="8956"/>
                      <a:pt x="11314" y="4215"/>
                      <a:pt x="13371" y="3161"/>
                    </a:cubicBezTo>
                    <a:cubicBezTo>
                      <a:pt x="12343" y="3161"/>
                      <a:pt x="12343" y="3161"/>
                      <a:pt x="12343" y="3161"/>
                    </a:cubicBezTo>
                    <a:cubicBezTo>
                      <a:pt x="12343" y="3688"/>
                      <a:pt x="13371" y="3688"/>
                      <a:pt x="15429" y="3161"/>
                    </a:cubicBezTo>
                    <a:cubicBezTo>
                      <a:pt x="16457" y="2634"/>
                      <a:pt x="17486" y="2107"/>
                      <a:pt x="18514" y="1580"/>
                    </a:cubicBezTo>
                    <a:cubicBezTo>
                      <a:pt x="19543" y="1054"/>
                      <a:pt x="18514" y="1054"/>
                      <a:pt x="18514" y="1054"/>
                    </a:cubicBezTo>
                    <a:cubicBezTo>
                      <a:pt x="15429" y="1054"/>
                      <a:pt x="18514" y="1054"/>
                      <a:pt x="18514" y="1054"/>
                    </a:cubicBezTo>
                    <a:cubicBezTo>
                      <a:pt x="18514" y="1580"/>
                      <a:pt x="19543" y="2107"/>
                      <a:pt x="20571" y="1580"/>
                    </a:cubicBezTo>
                    <a:cubicBezTo>
                      <a:pt x="20571" y="1054"/>
                      <a:pt x="20571" y="1054"/>
                      <a:pt x="21600" y="527"/>
                    </a:cubicBezTo>
                    <a:cubicBezTo>
                      <a:pt x="21600" y="0"/>
                      <a:pt x="20571" y="0"/>
                      <a:pt x="20571" y="0"/>
                    </a:cubicBezTo>
                    <a:cubicBezTo>
                      <a:pt x="18514" y="527"/>
                      <a:pt x="17486" y="527"/>
                      <a:pt x="16457" y="1054"/>
                    </a:cubicBezTo>
                    <a:cubicBezTo>
                      <a:pt x="15429" y="1580"/>
                      <a:pt x="16457" y="2107"/>
                      <a:pt x="16457" y="2107"/>
                    </a:cubicBezTo>
                    <a:cubicBezTo>
                      <a:pt x="19543" y="1054"/>
                      <a:pt x="12343" y="3161"/>
                      <a:pt x="12343" y="3161"/>
                    </a:cubicBezTo>
                    <a:cubicBezTo>
                      <a:pt x="10286" y="3688"/>
                      <a:pt x="10286" y="3688"/>
                      <a:pt x="8229" y="4741"/>
                    </a:cubicBezTo>
                    <a:cubicBezTo>
                      <a:pt x="7200" y="4741"/>
                      <a:pt x="8229" y="5268"/>
                      <a:pt x="9257" y="5268"/>
                    </a:cubicBezTo>
                    <a:cubicBezTo>
                      <a:pt x="11314" y="4215"/>
                      <a:pt x="13371" y="3688"/>
                      <a:pt x="14400" y="2634"/>
                    </a:cubicBezTo>
                    <a:cubicBezTo>
                      <a:pt x="15429" y="2107"/>
                      <a:pt x="14400" y="1580"/>
                      <a:pt x="13371" y="2107"/>
                    </a:cubicBezTo>
                    <a:cubicBezTo>
                      <a:pt x="9257" y="3688"/>
                      <a:pt x="5143" y="5268"/>
                      <a:pt x="6171" y="7902"/>
                    </a:cubicBezTo>
                    <a:cubicBezTo>
                      <a:pt x="6171" y="8429"/>
                      <a:pt x="6171" y="8429"/>
                      <a:pt x="7200" y="8429"/>
                    </a:cubicBezTo>
                    <a:cubicBezTo>
                      <a:pt x="8229" y="7902"/>
                      <a:pt x="9257" y="6322"/>
                      <a:pt x="9257" y="7376"/>
                    </a:cubicBezTo>
                    <a:cubicBezTo>
                      <a:pt x="8229" y="8956"/>
                      <a:pt x="9257" y="10010"/>
                      <a:pt x="9257" y="11590"/>
                    </a:cubicBezTo>
                    <a:cubicBezTo>
                      <a:pt x="9257" y="12117"/>
                      <a:pt x="10286" y="12117"/>
                      <a:pt x="11314" y="12117"/>
                    </a:cubicBezTo>
                    <a:cubicBezTo>
                      <a:pt x="12343" y="10010"/>
                      <a:pt x="14400" y="7902"/>
                      <a:pt x="14400" y="5795"/>
                    </a:cubicBezTo>
                    <a:cubicBezTo>
                      <a:pt x="14400" y="5268"/>
                      <a:pt x="13371" y="5268"/>
                      <a:pt x="12343" y="5268"/>
                    </a:cubicBezTo>
                    <a:cubicBezTo>
                      <a:pt x="10286" y="6849"/>
                      <a:pt x="9257" y="8429"/>
                      <a:pt x="9257" y="10537"/>
                    </a:cubicBezTo>
                    <a:cubicBezTo>
                      <a:pt x="9257" y="10537"/>
                      <a:pt x="10286" y="11063"/>
                      <a:pt x="10286" y="10537"/>
                    </a:cubicBezTo>
                    <a:cubicBezTo>
                      <a:pt x="12343" y="8956"/>
                      <a:pt x="13371" y="7376"/>
                      <a:pt x="13371" y="5795"/>
                    </a:cubicBezTo>
                    <a:cubicBezTo>
                      <a:pt x="13371" y="5795"/>
                      <a:pt x="12343" y="5268"/>
                      <a:pt x="12343" y="5268"/>
                    </a:cubicBezTo>
                    <a:cubicBezTo>
                      <a:pt x="9257" y="7376"/>
                      <a:pt x="7200" y="8956"/>
                      <a:pt x="7200" y="11590"/>
                    </a:cubicBezTo>
                    <a:cubicBezTo>
                      <a:pt x="7200" y="11590"/>
                      <a:pt x="8229" y="12117"/>
                      <a:pt x="8229" y="11590"/>
                    </a:cubicBezTo>
                    <a:cubicBezTo>
                      <a:pt x="11314" y="10010"/>
                      <a:pt x="14400" y="8429"/>
                      <a:pt x="14400" y="12117"/>
                    </a:cubicBezTo>
                    <a:cubicBezTo>
                      <a:pt x="14400" y="12644"/>
                      <a:pt x="15429" y="12644"/>
                      <a:pt x="15429" y="12117"/>
                    </a:cubicBezTo>
                    <a:cubicBezTo>
                      <a:pt x="16457" y="11063"/>
                      <a:pt x="17486" y="10010"/>
                      <a:pt x="18514" y="8956"/>
                    </a:cubicBezTo>
                    <a:cubicBezTo>
                      <a:pt x="19543" y="8429"/>
                      <a:pt x="17486" y="7902"/>
                      <a:pt x="17486" y="8429"/>
                    </a:cubicBezTo>
                    <a:cubicBezTo>
                      <a:pt x="13371" y="10537"/>
                      <a:pt x="18514" y="7376"/>
                      <a:pt x="17486" y="8956"/>
                    </a:cubicBezTo>
                    <a:cubicBezTo>
                      <a:pt x="17486" y="8956"/>
                      <a:pt x="16457" y="8429"/>
                      <a:pt x="16457" y="8956"/>
                    </a:cubicBezTo>
                    <a:cubicBezTo>
                      <a:pt x="15429" y="10010"/>
                      <a:pt x="15429" y="10537"/>
                      <a:pt x="14400" y="11590"/>
                    </a:cubicBezTo>
                    <a:cubicBezTo>
                      <a:pt x="14400" y="12117"/>
                      <a:pt x="13371" y="16332"/>
                      <a:pt x="14400" y="12644"/>
                    </a:cubicBezTo>
                    <a:cubicBezTo>
                      <a:pt x="13371" y="11590"/>
                      <a:pt x="12343" y="12117"/>
                      <a:pt x="13371" y="13171"/>
                    </a:cubicBezTo>
                    <a:cubicBezTo>
                      <a:pt x="12343" y="14751"/>
                      <a:pt x="11314" y="15805"/>
                      <a:pt x="11314" y="17385"/>
                    </a:cubicBezTo>
                    <a:cubicBezTo>
                      <a:pt x="11314" y="17912"/>
                      <a:pt x="12343" y="17912"/>
                      <a:pt x="12343" y="17385"/>
                    </a:cubicBezTo>
                    <a:cubicBezTo>
                      <a:pt x="13371" y="16332"/>
                      <a:pt x="13371" y="15805"/>
                      <a:pt x="13371" y="14751"/>
                    </a:cubicBezTo>
                    <a:cubicBezTo>
                      <a:pt x="14400" y="14224"/>
                      <a:pt x="14400" y="13698"/>
                      <a:pt x="14400" y="13171"/>
                    </a:cubicBezTo>
                    <a:cubicBezTo>
                      <a:pt x="16457" y="12117"/>
                      <a:pt x="15429" y="11590"/>
                      <a:pt x="14400" y="11590"/>
                    </a:cubicBezTo>
                    <a:cubicBezTo>
                      <a:pt x="13371" y="13698"/>
                      <a:pt x="11314" y="15278"/>
                      <a:pt x="10286" y="17385"/>
                    </a:cubicBezTo>
                    <a:cubicBezTo>
                      <a:pt x="10286" y="17912"/>
                      <a:pt x="12343" y="17912"/>
                      <a:pt x="12343" y="17912"/>
                    </a:cubicBezTo>
                    <a:cubicBezTo>
                      <a:pt x="13371" y="15278"/>
                      <a:pt x="13371" y="13171"/>
                      <a:pt x="14400" y="10537"/>
                    </a:cubicBezTo>
                    <a:cubicBezTo>
                      <a:pt x="14400" y="10010"/>
                      <a:pt x="13371" y="10010"/>
                      <a:pt x="12343" y="10537"/>
                    </a:cubicBezTo>
                    <a:cubicBezTo>
                      <a:pt x="11314" y="12117"/>
                      <a:pt x="10286" y="13698"/>
                      <a:pt x="9257" y="15278"/>
                    </a:cubicBezTo>
                    <a:cubicBezTo>
                      <a:pt x="9257" y="16859"/>
                      <a:pt x="9257" y="17912"/>
                      <a:pt x="8229" y="19493"/>
                    </a:cubicBezTo>
                    <a:cubicBezTo>
                      <a:pt x="8229" y="20020"/>
                      <a:pt x="8229" y="17912"/>
                      <a:pt x="8229" y="17385"/>
                    </a:cubicBezTo>
                    <a:cubicBezTo>
                      <a:pt x="8229" y="17385"/>
                      <a:pt x="6171" y="17385"/>
                      <a:pt x="6171" y="17912"/>
                    </a:cubicBezTo>
                    <a:cubicBezTo>
                      <a:pt x="7200" y="21600"/>
                      <a:pt x="4114" y="18439"/>
                      <a:pt x="2057" y="16859"/>
                    </a:cubicBezTo>
                    <a:cubicBezTo>
                      <a:pt x="2057" y="16332"/>
                      <a:pt x="1029" y="16332"/>
                      <a:pt x="1029" y="16859"/>
                    </a:cubicBezTo>
                    <a:cubicBezTo>
                      <a:pt x="2057" y="17385"/>
                      <a:pt x="2057" y="18439"/>
                      <a:pt x="3086" y="18966"/>
                    </a:cubicBezTo>
                    <a:cubicBezTo>
                      <a:pt x="1029" y="16859"/>
                      <a:pt x="2057" y="16332"/>
                      <a:pt x="5143" y="18439"/>
                    </a:cubicBezTo>
                    <a:cubicBezTo>
                      <a:pt x="5143" y="18966"/>
                      <a:pt x="8229" y="19493"/>
                      <a:pt x="9257" y="19493"/>
                    </a:cubicBezTo>
                    <a:cubicBezTo>
                      <a:pt x="9257" y="20020"/>
                      <a:pt x="10286" y="19493"/>
                      <a:pt x="10286" y="18966"/>
                    </a:cubicBezTo>
                    <a:cubicBezTo>
                      <a:pt x="9257" y="17912"/>
                      <a:pt x="9257" y="16859"/>
                      <a:pt x="9257" y="15278"/>
                    </a:cubicBezTo>
                    <a:cubicBezTo>
                      <a:pt x="7200" y="15805"/>
                      <a:pt x="7200" y="16332"/>
                      <a:pt x="8229" y="17912"/>
                    </a:cubicBezTo>
                    <a:cubicBezTo>
                      <a:pt x="8229" y="16859"/>
                      <a:pt x="8229" y="16332"/>
                      <a:pt x="8229" y="15278"/>
                    </a:cubicBezTo>
                    <a:cubicBezTo>
                      <a:pt x="8229" y="14751"/>
                      <a:pt x="7200" y="11063"/>
                      <a:pt x="8229" y="14224"/>
                    </a:cubicBezTo>
                    <a:cubicBezTo>
                      <a:pt x="8229" y="15278"/>
                      <a:pt x="8229" y="16332"/>
                      <a:pt x="7200" y="17385"/>
                    </a:cubicBezTo>
                    <a:cubicBezTo>
                      <a:pt x="7200" y="16859"/>
                      <a:pt x="7200" y="15805"/>
                      <a:pt x="7200" y="15278"/>
                    </a:cubicBezTo>
                    <a:cubicBezTo>
                      <a:pt x="8229" y="12644"/>
                      <a:pt x="8229" y="10537"/>
                      <a:pt x="9257" y="8429"/>
                    </a:cubicBezTo>
                    <a:cubicBezTo>
                      <a:pt x="9257" y="8429"/>
                      <a:pt x="7200" y="7902"/>
                      <a:pt x="7200" y="8429"/>
                    </a:cubicBezTo>
                    <a:cubicBezTo>
                      <a:pt x="6171" y="11063"/>
                      <a:pt x="6171" y="13171"/>
                      <a:pt x="4114" y="15278"/>
                    </a:cubicBezTo>
                    <a:cubicBezTo>
                      <a:pt x="5143" y="13698"/>
                      <a:pt x="6171" y="11590"/>
                      <a:pt x="6171" y="9483"/>
                    </a:cubicBezTo>
                    <a:cubicBezTo>
                      <a:pt x="6171" y="8956"/>
                      <a:pt x="5143" y="8429"/>
                      <a:pt x="5143" y="8956"/>
                    </a:cubicBezTo>
                    <a:cubicBezTo>
                      <a:pt x="4114" y="11063"/>
                      <a:pt x="3086" y="13171"/>
                      <a:pt x="2057" y="15278"/>
                    </a:cubicBezTo>
                    <a:cubicBezTo>
                      <a:pt x="3086" y="13698"/>
                      <a:pt x="5143" y="11063"/>
                      <a:pt x="7200" y="9483"/>
                    </a:cubicBezTo>
                    <a:cubicBezTo>
                      <a:pt x="7200" y="9483"/>
                      <a:pt x="6171" y="8956"/>
                      <a:pt x="6171" y="8956"/>
                    </a:cubicBezTo>
                    <a:cubicBezTo>
                      <a:pt x="3086" y="10537"/>
                      <a:pt x="1029" y="12117"/>
                      <a:pt x="0" y="14224"/>
                    </a:cubicBezTo>
                    <a:cubicBezTo>
                      <a:pt x="0" y="14751"/>
                      <a:pt x="2057" y="14751"/>
                      <a:pt x="2057" y="1422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2" name="Freeform 108"/>
              <p:cNvSpPr/>
              <p:nvPr/>
            </p:nvSpPr>
            <p:spPr>
              <a:xfrm>
                <a:off x="2131752" y="818345"/>
                <a:ext cx="73116" cy="670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55" h="20967" extrusionOk="0">
                    <a:moveTo>
                      <a:pt x="8291" y="4320"/>
                    </a:moveTo>
                    <a:cubicBezTo>
                      <a:pt x="7310" y="3240"/>
                      <a:pt x="7310" y="3240"/>
                      <a:pt x="7310" y="2160"/>
                    </a:cubicBezTo>
                    <a:cubicBezTo>
                      <a:pt x="6328" y="2160"/>
                      <a:pt x="6328" y="3240"/>
                      <a:pt x="5346" y="3240"/>
                    </a:cubicBezTo>
                    <a:cubicBezTo>
                      <a:pt x="7310" y="4320"/>
                      <a:pt x="9273" y="6480"/>
                      <a:pt x="10255" y="7560"/>
                    </a:cubicBezTo>
                    <a:cubicBezTo>
                      <a:pt x="11237" y="7560"/>
                      <a:pt x="11237" y="6480"/>
                      <a:pt x="11237" y="6480"/>
                    </a:cubicBezTo>
                    <a:cubicBezTo>
                      <a:pt x="7310" y="4320"/>
                      <a:pt x="4364" y="1080"/>
                      <a:pt x="437" y="0"/>
                    </a:cubicBezTo>
                    <a:cubicBezTo>
                      <a:pt x="437" y="0"/>
                      <a:pt x="-545" y="1080"/>
                      <a:pt x="437" y="2160"/>
                    </a:cubicBezTo>
                    <a:cubicBezTo>
                      <a:pt x="2400" y="4320"/>
                      <a:pt x="5346" y="7560"/>
                      <a:pt x="8291" y="9720"/>
                    </a:cubicBezTo>
                    <a:cubicBezTo>
                      <a:pt x="9273" y="9720"/>
                      <a:pt x="10255" y="8640"/>
                      <a:pt x="9273" y="8640"/>
                    </a:cubicBezTo>
                    <a:cubicBezTo>
                      <a:pt x="7310" y="6480"/>
                      <a:pt x="5346" y="4320"/>
                      <a:pt x="3382" y="2160"/>
                    </a:cubicBezTo>
                    <a:cubicBezTo>
                      <a:pt x="2400" y="2160"/>
                      <a:pt x="2400" y="3240"/>
                      <a:pt x="2400" y="3240"/>
                    </a:cubicBezTo>
                    <a:cubicBezTo>
                      <a:pt x="5346" y="5400"/>
                      <a:pt x="8291" y="8640"/>
                      <a:pt x="11237" y="10800"/>
                    </a:cubicBezTo>
                    <a:cubicBezTo>
                      <a:pt x="12219" y="11880"/>
                      <a:pt x="13200" y="10800"/>
                      <a:pt x="12219" y="9720"/>
                    </a:cubicBezTo>
                    <a:cubicBezTo>
                      <a:pt x="11237" y="8640"/>
                      <a:pt x="10255" y="7560"/>
                      <a:pt x="9273" y="6480"/>
                    </a:cubicBezTo>
                    <a:cubicBezTo>
                      <a:pt x="9273" y="6480"/>
                      <a:pt x="8291" y="7560"/>
                      <a:pt x="8291" y="7560"/>
                    </a:cubicBezTo>
                    <a:cubicBezTo>
                      <a:pt x="12219" y="8640"/>
                      <a:pt x="15164" y="10800"/>
                      <a:pt x="19091" y="14040"/>
                    </a:cubicBezTo>
                    <a:cubicBezTo>
                      <a:pt x="19091" y="14040"/>
                      <a:pt x="20073" y="12960"/>
                      <a:pt x="20073" y="11880"/>
                    </a:cubicBezTo>
                    <a:cubicBezTo>
                      <a:pt x="16146" y="9720"/>
                      <a:pt x="13200" y="6480"/>
                      <a:pt x="11237" y="3240"/>
                    </a:cubicBezTo>
                    <a:cubicBezTo>
                      <a:pt x="10255" y="3240"/>
                      <a:pt x="10255" y="4320"/>
                      <a:pt x="9273" y="4320"/>
                    </a:cubicBezTo>
                    <a:cubicBezTo>
                      <a:pt x="14182" y="8640"/>
                      <a:pt x="17128" y="14040"/>
                      <a:pt x="19091" y="20520"/>
                    </a:cubicBezTo>
                    <a:cubicBezTo>
                      <a:pt x="19091" y="20520"/>
                      <a:pt x="20073" y="19440"/>
                      <a:pt x="20073" y="19440"/>
                    </a:cubicBezTo>
                    <a:cubicBezTo>
                      <a:pt x="16146" y="16200"/>
                      <a:pt x="11237" y="12960"/>
                      <a:pt x="8291" y="7560"/>
                    </a:cubicBezTo>
                    <a:cubicBezTo>
                      <a:pt x="8291" y="8640"/>
                      <a:pt x="7310" y="8640"/>
                      <a:pt x="7310" y="9720"/>
                    </a:cubicBezTo>
                    <a:cubicBezTo>
                      <a:pt x="10255" y="12960"/>
                      <a:pt x="13200" y="16200"/>
                      <a:pt x="17128" y="18360"/>
                    </a:cubicBezTo>
                    <a:cubicBezTo>
                      <a:pt x="18110" y="18360"/>
                      <a:pt x="19091" y="17280"/>
                      <a:pt x="18110" y="16200"/>
                    </a:cubicBezTo>
                    <a:cubicBezTo>
                      <a:pt x="17128" y="15120"/>
                      <a:pt x="13200" y="12960"/>
                      <a:pt x="15164" y="9720"/>
                    </a:cubicBezTo>
                    <a:cubicBezTo>
                      <a:pt x="16146" y="8640"/>
                      <a:pt x="15164" y="8640"/>
                      <a:pt x="14182" y="8640"/>
                    </a:cubicBezTo>
                    <a:cubicBezTo>
                      <a:pt x="12219" y="12960"/>
                      <a:pt x="14182" y="15120"/>
                      <a:pt x="17128" y="17280"/>
                    </a:cubicBezTo>
                    <a:cubicBezTo>
                      <a:pt x="17128" y="17280"/>
                      <a:pt x="18110" y="17280"/>
                      <a:pt x="18110" y="16200"/>
                    </a:cubicBezTo>
                    <a:cubicBezTo>
                      <a:pt x="14182" y="14040"/>
                      <a:pt x="11237" y="11880"/>
                      <a:pt x="8291" y="7560"/>
                    </a:cubicBezTo>
                    <a:cubicBezTo>
                      <a:pt x="7310" y="7560"/>
                      <a:pt x="6328" y="8640"/>
                      <a:pt x="7310" y="9720"/>
                    </a:cubicBezTo>
                    <a:cubicBezTo>
                      <a:pt x="10255" y="14040"/>
                      <a:pt x="15164" y="17280"/>
                      <a:pt x="19091" y="20520"/>
                    </a:cubicBezTo>
                    <a:cubicBezTo>
                      <a:pt x="20073" y="21600"/>
                      <a:pt x="21055" y="20520"/>
                      <a:pt x="21055" y="19440"/>
                    </a:cubicBezTo>
                    <a:cubicBezTo>
                      <a:pt x="18110" y="14040"/>
                      <a:pt x="15164" y="8640"/>
                      <a:pt x="11237" y="3240"/>
                    </a:cubicBezTo>
                    <a:cubicBezTo>
                      <a:pt x="10255" y="2160"/>
                      <a:pt x="9273" y="3240"/>
                      <a:pt x="9273" y="4320"/>
                    </a:cubicBezTo>
                    <a:cubicBezTo>
                      <a:pt x="12219" y="7560"/>
                      <a:pt x="15164" y="10800"/>
                      <a:pt x="18110" y="12960"/>
                    </a:cubicBezTo>
                    <a:cubicBezTo>
                      <a:pt x="19091" y="12960"/>
                      <a:pt x="19091" y="12960"/>
                      <a:pt x="19091" y="11880"/>
                    </a:cubicBezTo>
                    <a:cubicBezTo>
                      <a:pt x="16146" y="9720"/>
                      <a:pt x="12219" y="7560"/>
                      <a:pt x="9273" y="6480"/>
                    </a:cubicBezTo>
                    <a:cubicBezTo>
                      <a:pt x="8291" y="5400"/>
                      <a:pt x="7310" y="6480"/>
                      <a:pt x="8291" y="7560"/>
                    </a:cubicBezTo>
                    <a:cubicBezTo>
                      <a:pt x="9273" y="8640"/>
                      <a:pt x="10255" y="9720"/>
                      <a:pt x="11237" y="10800"/>
                    </a:cubicBezTo>
                    <a:cubicBezTo>
                      <a:pt x="11237" y="10800"/>
                      <a:pt x="12219" y="10800"/>
                      <a:pt x="12219" y="9720"/>
                    </a:cubicBezTo>
                    <a:cubicBezTo>
                      <a:pt x="9273" y="7560"/>
                      <a:pt x="6328" y="4320"/>
                      <a:pt x="2400" y="2160"/>
                    </a:cubicBezTo>
                    <a:cubicBezTo>
                      <a:pt x="2400" y="1080"/>
                      <a:pt x="1419" y="2160"/>
                      <a:pt x="1419" y="3240"/>
                    </a:cubicBezTo>
                    <a:cubicBezTo>
                      <a:pt x="4364" y="5400"/>
                      <a:pt x="6328" y="7560"/>
                      <a:pt x="8291" y="9720"/>
                    </a:cubicBezTo>
                    <a:cubicBezTo>
                      <a:pt x="8291" y="8640"/>
                      <a:pt x="9273" y="8640"/>
                      <a:pt x="9273" y="7560"/>
                    </a:cubicBezTo>
                    <a:cubicBezTo>
                      <a:pt x="6328" y="5400"/>
                      <a:pt x="3382" y="3240"/>
                      <a:pt x="1419" y="0"/>
                    </a:cubicBezTo>
                    <a:cubicBezTo>
                      <a:pt x="1419" y="1080"/>
                      <a:pt x="437" y="1080"/>
                      <a:pt x="437" y="2160"/>
                    </a:cubicBezTo>
                    <a:cubicBezTo>
                      <a:pt x="4364" y="3240"/>
                      <a:pt x="7310" y="6480"/>
                      <a:pt x="11237" y="7560"/>
                    </a:cubicBezTo>
                    <a:cubicBezTo>
                      <a:pt x="11237" y="8640"/>
                      <a:pt x="12219" y="7560"/>
                      <a:pt x="11237" y="6480"/>
                    </a:cubicBezTo>
                    <a:cubicBezTo>
                      <a:pt x="10255" y="5400"/>
                      <a:pt x="8291" y="3240"/>
                      <a:pt x="7310" y="2160"/>
                    </a:cubicBezTo>
                    <a:cubicBezTo>
                      <a:pt x="6328" y="1080"/>
                      <a:pt x="5346" y="2160"/>
                      <a:pt x="5346" y="3240"/>
                    </a:cubicBezTo>
                    <a:cubicBezTo>
                      <a:pt x="6328" y="4320"/>
                      <a:pt x="6328" y="4320"/>
                      <a:pt x="7310" y="5400"/>
                    </a:cubicBezTo>
                    <a:cubicBezTo>
                      <a:pt x="8291" y="5400"/>
                      <a:pt x="9273" y="4320"/>
                      <a:pt x="8291" y="43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3" name="Freeform 109"/>
              <p:cNvSpPr/>
              <p:nvPr/>
            </p:nvSpPr>
            <p:spPr>
              <a:xfrm>
                <a:off x="2112057" y="795172"/>
                <a:ext cx="127661" cy="1034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65" h="18770" extrusionOk="0">
                    <a:moveTo>
                      <a:pt x="709" y="4327"/>
                    </a:moveTo>
                    <a:cubicBezTo>
                      <a:pt x="2924" y="2476"/>
                      <a:pt x="5139" y="7"/>
                      <a:pt x="8463" y="1242"/>
                    </a:cubicBezTo>
                    <a:cubicBezTo>
                      <a:pt x="9570" y="1242"/>
                      <a:pt x="11232" y="3093"/>
                      <a:pt x="12339" y="4327"/>
                    </a:cubicBezTo>
                    <a:cubicBezTo>
                      <a:pt x="14001" y="5562"/>
                      <a:pt x="15663" y="5562"/>
                      <a:pt x="17878" y="4327"/>
                    </a:cubicBezTo>
                    <a:cubicBezTo>
                      <a:pt x="20093" y="5562"/>
                      <a:pt x="20093" y="6796"/>
                      <a:pt x="18432" y="8030"/>
                    </a:cubicBezTo>
                    <a:cubicBezTo>
                      <a:pt x="18432" y="8647"/>
                      <a:pt x="17878" y="8647"/>
                      <a:pt x="17324" y="9265"/>
                    </a:cubicBezTo>
                    <a:cubicBezTo>
                      <a:pt x="17324" y="9882"/>
                      <a:pt x="16770" y="10499"/>
                      <a:pt x="16770" y="11116"/>
                    </a:cubicBezTo>
                    <a:cubicBezTo>
                      <a:pt x="16770" y="11733"/>
                      <a:pt x="17324" y="17905"/>
                      <a:pt x="16770" y="17905"/>
                    </a:cubicBezTo>
                    <a:cubicBezTo>
                      <a:pt x="16770" y="17287"/>
                      <a:pt x="16216" y="17905"/>
                      <a:pt x="16770" y="18522"/>
                    </a:cubicBezTo>
                    <a:cubicBezTo>
                      <a:pt x="18432" y="19756"/>
                      <a:pt x="17878" y="16053"/>
                      <a:pt x="17878" y="14819"/>
                    </a:cubicBezTo>
                    <a:cubicBezTo>
                      <a:pt x="17878" y="12350"/>
                      <a:pt x="17878" y="10499"/>
                      <a:pt x="19539" y="8030"/>
                    </a:cubicBezTo>
                    <a:cubicBezTo>
                      <a:pt x="20647" y="6796"/>
                      <a:pt x="21201" y="6179"/>
                      <a:pt x="20647" y="4327"/>
                    </a:cubicBezTo>
                    <a:cubicBezTo>
                      <a:pt x="20647" y="3093"/>
                      <a:pt x="18986" y="3093"/>
                      <a:pt x="18432" y="3093"/>
                    </a:cubicBezTo>
                    <a:cubicBezTo>
                      <a:pt x="16770" y="3710"/>
                      <a:pt x="16216" y="4945"/>
                      <a:pt x="14001" y="4327"/>
                    </a:cubicBezTo>
                    <a:cubicBezTo>
                      <a:pt x="12893" y="3710"/>
                      <a:pt x="11786" y="2476"/>
                      <a:pt x="10678" y="1859"/>
                    </a:cubicBezTo>
                    <a:cubicBezTo>
                      <a:pt x="6801" y="-1844"/>
                      <a:pt x="3478" y="625"/>
                      <a:pt x="155" y="3710"/>
                    </a:cubicBezTo>
                    <a:cubicBezTo>
                      <a:pt x="-399" y="4327"/>
                      <a:pt x="709" y="4945"/>
                      <a:pt x="709" y="43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4" name="Freeform 110"/>
              <p:cNvSpPr/>
              <p:nvPr/>
            </p:nvSpPr>
            <p:spPr>
              <a:xfrm>
                <a:off x="2212011" y="841769"/>
                <a:ext cx="20242" cy="447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11" extrusionOk="0">
                    <a:moveTo>
                      <a:pt x="10800" y="19153"/>
                    </a:moveTo>
                    <a:cubicBezTo>
                      <a:pt x="10800" y="16067"/>
                      <a:pt x="10800" y="14525"/>
                      <a:pt x="14400" y="11439"/>
                    </a:cubicBezTo>
                    <a:cubicBezTo>
                      <a:pt x="14400" y="9896"/>
                      <a:pt x="18000" y="6810"/>
                      <a:pt x="21600" y="3725"/>
                    </a:cubicBezTo>
                    <a:cubicBezTo>
                      <a:pt x="18000" y="3725"/>
                      <a:pt x="18000" y="3725"/>
                      <a:pt x="14400" y="3725"/>
                    </a:cubicBezTo>
                    <a:cubicBezTo>
                      <a:pt x="10800" y="6810"/>
                      <a:pt x="7200" y="11439"/>
                      <a:pt x="0" y="14525"/>
                    </a:cubicBezTo>
                    <a:cubicBezTo>
                      <a:pt x="3600" y="14525"/>
                      <a:pt x="3600" y="14525"/>
                      <a:pt x="7200" y="16067"/>
                    </a:cubicBezTo>
                    <a:cubicBezTo>
                      <a:pt x="7200" y="11439"/>
                      <a:pt x="10800" y="6810"/>
                      <a:pt x="14400" y="2182"/>
                    </a:cubicBezTo>
                    <a:cubicBezTo>
                      <a:pt x="10800" y="2182"/>
                      <a:pt x="10800" y="2182"/>
                      <a:pt x="7200" y="2182"/>
                    </a:cubicBezTo>
                    <a:cubicBezTo>
                      <a:pt x="7200" y="5267"/>
                      <a:pt x="3600" y="8353"/>
                      <a:pt x="3600" y="11439"/>
                    </a:cubicBezTo>
                    <a:cubicBezTo>
                      <a:pt x="3600" y="11439"/>
                      <a:pt x="7200" y="11439"/>
                      <a:pt x="7200" y="11439"/>
                    </a:cubicBezTo>
                    <a:cubicBezTo>
                      <a:pt x="7200" y="8353"/>
                      <a:pt x="10800" y="5267"/>
                      <a:pt x="14400" y="2182"/>
                    </a:cubicBezTo>
                    <a:cubicBezTo>
                      <a:pt x="14400" y="639"/>
                      <a:pt x="10800" y="-904"/>
                      <a:pt x="7200" y="639"/>
                    </a:cubicBezTo>
                    <a:cubicBezTo>
                      <a:pt x="3600" y="5267"/>
                      <a:pt x="3600" y="8353"/>
                      <a:pt x="3600" y="11439"/>
                    </a:cubicBezTo>
                    <a:cubicBezTo>
                      <a:pt x="3600" y="12982"/>
                      <a:pt x="7200" y="12982"/>
                      <a:pt x="7200" y="12982"/>
                    </a:cubicBezTo>
                    <a:cubicBezTo>
                      <a:pt x="10800" y="8353"/>
                      <a:pt x="10800" y="5267"/>
                      <a:pt x="14400" y="2182"/>
                    </a:cubicBezTo>
                    <a:cubicBezTo>
                      <a:pt x="14400" y="639"/>
                      <a:pt x="10800" y="639"/>
                      <a:pt x="7200" y="2182"/>
                    </a:cubicBezTo>
                    <a:cubicBezTo>
                      <a:pt x="7200" y="6810"/>
                      <a:pt x="3600" y="9896"/>
                      <a:pt x="0" y="16067"/>
                    </a:cubicBezTo>
                    <a:cubicBezTo>
                      <a:pt x="0" y="16067"/>
                      <a:pt x="3600" y="17610"/>
                      <a:pt x="7200" y="16067"/>
                    </a:cubicBezTo>
                    <a:cubicBezTo>
                      <a:pt x="10800" y="12982"/>
                      <a:pt x="14400" y="8353"/>
                      <a:pt x="21600" y="3725"/>
                    </a:cubicBezTo>
                    <a:cubicBezTo>
                      <a:pt x="21600" y="2182"/>
                      <a:pt x="14400" y="2182"/>
                      <a:pt x="14400" y="3725"/>
                    </a:cubicBezTo>
                    <a:cubicBezTo>
                      <a:pt x="10800" y="6810"/>
                      <a:pt x="10800" y="9896"/>
                      <a:pt x="7200" y="12982"/>
                    </a:cubicBezTo>
                    <a:cubicBezTo>
                      <a:pt x="7200" y="14525"/>
                      <a:pt x="3600" y="17610"/>
                      <a:pt x="7200" y="19153"/>
                    </a:cubicBezTo>
                    <a:cubicBezTo>
                      <a:pt x="7200" y="20696"/>
                      <a:pt x="10800" y="20696"/>
                      <a:pt x="10800" y="191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5" name="Freeform 111"/>
              <p:cNvSpPr/>
              <p:nvPr/>
            </p:nvSpPr>
            <p:spPr>
              <a:xfrm>
                <a:off x="2126286" y="797746"/>
                <a:ext cx="102395" cy="8522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615" extrusionOk="0">
                    <a:moveTo>
                      <a:pt x="20880" y="10023"/>
                    </a:moveTo>
                    <a:cubicBezTo>
                      <a:pt x="19440" y="13346"/>
                      <a:pt x="18000" y="16669"/>
                      <a:pt x="17280" y="19992"/>
                    </a:cubicBezTo>
                    <a:cubicBezTo>
                      <a:pt x="17280" y="19992"/>
                      <a:pt x="18000" y="19992"/>
                      <a:pt x="18000" y="19992"/>
                    </a:cubicBezTo>
                    <a:cubicBezTo>
                      <a:pt x="18720" y="18331"/>
                      <a:pt x="19440" y="15838"/>
                      <a:pt x="19440" y="14177"/>
                    </a:cubicBezTo>
                    <a:cubicBezTo>
                      <a:pt x="20160" y="13346"/>
                      <a:pt x="18720" y="12515"/>
                      <a:pt x="18720" y="13346"/>
                    </a:cubicBezTo>
                    <a:cubicBezTo>
                      <a:pt x="18000" y="13346"/>
                      <a:pt x="17280" y="14177"/>
                      <a:pt x="16560" y="14177"/>
                    </a:cubicBezTo>
                    <a:cubicBezTo>
                      <a:pt x="15840" y="12515"/>
                      <a:pt x="16560" y="10854"/>
                      <a:pt x="16560" y="10023"/>
                    </a:cubicBezTo>
                    <a:cubicBezTo>
                      <a:pt x="16560" y="10023"/>
                      <a:pt x="15840" y="10023"/>
                      <a:pt x="15840" y="10023"/>
                    </a:cubicBezTo>
                    <a:cubicBezTo>
                      <a:pt x="15840" y="10854"/>
                      <a:pt x="16560" y="11685"/>
                      <a:pt x="16560" y="12515"/>
                    </a:cubicBezTo>
                    <a:cubicBezTo>
                      <a:pt x="17280" y="14177"/>
                      <a:pt x="17280" y="15008"/>
                      <a:pt x="15840" y="15838"/>
                    </a:cubicBezTo>
                    <a:cubicBezTo>
                      <a:pt x="15120" y="12515"/>
                      <a:pt x="18720" y="10023"/>
                      <a:pt x="15840" y="15838"/>
                    </a:cubicBezTo>
                    <a:cubicBezTo>
                      <a:pt x="15840" y="15838"/>
                      <a:pt x="16560" y="15838"/>
                      <a:pt x="16560" y="15838"/>
                    </a:cubicBezTo>
                    <a:cubicBezTo>
                      <a:pt x="15840" y="12515"/>
                      <a:pt x="17280" y="10023"/>
                      <a:pt x="19440" y="8361"/>
                    </a:cubicBezTo>
                    <a:cubicBezTo>
                      <a:pt x="19440" y="8361"/>
                      <a:pt x="18720" y="8361"/>
                      <a:pt x="18720" y="7531"/>
                    </a:cubicBezTo>
                    <a:cubicBezTo>
                      <a:pt x="18720" y="8361"/>
                      <a:pt x="18720" y="8361"/>
                      <a:pt x="18720" y="9192"/>
                    </a:cubicBezTo>
                    <a:cubicBezTo>
                      <a:pt x="16560" y="12515"/>
                      <a:pt x="16560" y="12515"/>
                      <a:pt x="18000" y="8361"/>
                    </a:cubicBezTo>
                    <a:cubicBezTo>
                      <a:pt x="18000" y="9192"/>
                      <a:pt x="18000" y="10023"/>
                      <a:pt x="18000" y="10854"/>
                    </a:cubicBezTo>
                    <a:cubicBezTo>
                      <a:pt x="18000" y="9192"/>
                      <a:pt x="17280" y="9192"/>
                      <a:pt x="16560" y="10854"/>
                    </a:cubicBezTo>
                    <a:cubicBezTo>
                      <a:pt x="15840" y="10854"/>
                      <a:pt x="15120" y="11685"/>
                      <a:pt x="13680" y="11685"/>
                    </a:cubicBezTo>
                    <a:cubicBezTo>
                      <a:pt x="14400" y="9192"/>
                      <a:pt x="13680" y="8361"/>
                      <a:pt x="12240" y="10023"/>
                    </a:cubicBezTo>
                    <a:cubicBezTo>
                      <a:pt x="11520" y="10023"/>
                      <a:pt x="7200" y="9192"/>
                      <a:pt x="10080" y="8361"/>
                    </a:cubicBezTo>
                    <a:cubicBezTo>
                      <a:pt x="10800" y="8361"/>
                      <a:pt x="10800" y="7531"/>
                      <a:pt x="10080" y="7531"/>
                    </a:cubicBezTo>
                    <a:cubicBezTo>
                      <a:pt x="7200" y="7531"/>
                      <a:pt x="6480" y="5869"/>
                      <a:pt x="7200" y="3377"/>
                    </a:cubicBezTo>
                    <a:cubicBezTo>
                      <a:pt x="5040" y="5869"/>
                      <a:pt x="2880" y="5869"/>
                      <a:pt x="720" y="4208"/>
                    </a:cubicBezTo>
                    <a:cubicBezTo>
                      <a:pt x="720" y="4208"/>
                      <a:pt x="720" y="5038"/>
                      <a:pt x="720" y="5038"/>
                    </a:cubicBezTo>
                    <a:cubicBezTo>
                      <a:pt x="2160" y="5038"/>
                      <a:pt x="3600" y="4208"/>
                      <a:pt x="5040" y="4208"/>
                    </a:cubicBezTo>
                    <a:cubicBezTo>
                      <a:pt x="5040" y="4208"/>
                      <a:pt x="5760" y="4208"/>
                      <a:pt x="5760" y="4208"/>
                    </a:cubicBezTo>
                    <a:cubicBezTo>
                      <a:pt x="9360" y="4208"/>
                      <a:pt x="8640" y="4208"/>
                      <a:pt x="4320" y="3377"/>
                    </a:cubicBezTo>
                    <a:cubicBezTo>
                      <a:pt x="5040" y="2546"/>
                      <a:pt x="5760" y="1715"/>
                      <a:pt x="6480" y="885"/>
                    </a:cubicBezTo>
                    <a:cubicBezTo>
                      <a:pt x="7200" y="885"/>
                      <a:pt x="7920" y="1715"/>
                      <a:pt x="8640" y="2546"/>
                    </a:cubicBezTo>
                    <a:cubicBezTo>
                      <a:pt x="9360" y="3377"/>
                      <a:pt x="11520" y="6700"/>
                      <a:pt x="7920" y="6700"/>
                    </a:cubicBezTo>
                    <a:cubicBezTo>
                      <a:pt x="7920" y="6700"/>
                      <a:pt x="7920" y="7531"/>
                      <a:pt x="7920" y="7531"/>
                    </a:cubicBezTo>
                    <a:cubicBezTo>
                      <a:pt x="9360" y="6700"/>
                      <a:pt x="10080" y="7531"/>
                      <a:pt x="9360" y="9192"/>
                    </a:cubicBezTo>
                    <a:cubicBezTo>
                      <a:pt x="10800" y="7531"/>
                      <a:pt x="12240" y="6700"/>
                      <a:pt x="13680" y="8361"/>
                    </a:cubicBezTo>
                    <a:cubicBezTo>
                      <a:pt x="13680" y="8361"/>
                      <a:pt x="14400" y="8361"/>
                      <a:pt x="15120" y="8361"/>
                    </a:cubicBezTo>
                    <a:cubicBezTo>
                      <a:pt x="16560" y="7531"/>
                      <a:pt x="18000" y="8361"/>
                      <a:pt x="19440" y="9192"/>
                    </a:cubicBezTo>
                    <a:cubicBezTo>
                      <a:pt x="19440" y="8361"/>
                      <a:pt x="20160" y="8361"/>
                      <a:pt x="20160" y="8361"/>
                    </a:cubicBezTo>
                    <a:cubicBezTo>
                      <a:pt x="19440" y="7531"/>
                      <a:pt x="18720" y="7531"/>
                      <a:pt x="18000" y="6700"/>
                    </a:cubicBezTo>
                    <a:cubicBezTo>
                      <a:pt x="17280" y="6700"/>
                      <a:pt x="16560" y="7531"/>
                      <a:pt x="17280" y="7531"/>
                    </a:cubicBezTo>
                    <a:cubicBezTo>
                      <a:pt x="17280" y="9192"/>
                      <a:pt x="17280" y="10023"/>
                      <a:pt x="16560" y="10854"/>
                    </a:cubicBezTo>
                    <a:cubicBezTo>
                      <a:pt x="16560" y="10023"/>
                      <a:pt x="15840" y="10023"/>
                      <a:pt x="15840" y="10854"/>
                    </a:cubicBezTo>
                    <a:cubicBezTo>
                      <a:pt x="15840" y="11685"/>
                      <a:pt x="15840" y="11685"/>
                      <a:pt x="16560" y="12515"/>
                    </a:cubicBezTo>
                    <a:cubicBezTo>
                      <a:pt x="16560" y="13346"/>
                      <a:pt x="16560" y="13346"/>
                      <a:pt x="17280" y="13346"/>
                    </a:cubicBezTo>
                    <a:cubicBezTo>
                      <a:pt x="19440" y="10854"/>
                      <a:pt x="20160" y="9192"/>
                      <a:pt x="18000" y="6700"/>
                    </a:cubicBezTo>
                    <a:cubicBezTo>
                      <a:pt x="17280" y="6700"/>
                      <a:pt x="17280" y="7531"/>
                      <a:pt x="17280" y="7531"/>
                    </a:cubicBezTo>
                    <a:cubicBezTo>
                      <a:pt x="18000" y="8361"/>
                      <a:pt x="18720" y="9192"/>
                      <a:pt x="19440" y="9192"/>
                    </a:cubicBezTo>
                    <a:cubicBezTo>
                      <a:pt x="20160" y="9192"/>
                      <a:pt x="20880" y="8361"/>
                      <a:pt x="20160" y="8361"/>
                    </a:cubicBezTo>
                    <a:cubicBezTo>
                      <a:pt x="18000" y="5869"/>
                      <a:pt x="15120" y="6700"/>
                      <a:pt x="12240" y="7531"/>
                    </a:cubicBezTo>
                    <a:cubicBezTo>
                      <a:pt x="12240" y="7531"/>
                      <a:pt x="12240" y="8361"/>
                      <a:pt x="12240" y="8361"/>
                    </a:cubicBezTo>
                    <a:cubicBezTo>
                      <a:pt x="12240" y="10854"/>
                      <a:pt x="12960" y="11685"/>
                      <a:pt x="14400" y="11685"/>
                    </a:cubicBezTo>
                    <a:cubicBezTo>
                      <a:pt x="15120" y="12515"/>
                      <a:pt x="15120" y="11685"/>
                      <a:pt x="15120" y="11685"/>
                    </a:cubicBezTo>
                    <a:cubicBezTo>
                      <a:pt x="15840" y="8361"/>
                      <a:pt x="11520" y="4208"/>
                      <a:pt x="8640" y="6700"/>
                    </a:cubicBezTo>
                    <a:cubicBezTo>
                      <a:pt x="5760" y="10023"/>
                      <a:pt x="10080" y="14177"/>
                      <a:pt x="12960" y="12515"/>
                    </a:cubicBezTo>
                    <a:cubicBezTo>
                      <a:pt x="13680" y="11685"/>
                      <a:pt x="13680" y="11685"/>
                      <a:pt x="13680" y="11685"/>
                    </a:cubicBezTo>
                    <a:cubicBezTo>
                      <a:pt x="12960" y="8361"/>
                      <a:pt x="10800" y="7531"/>
                      <a:pt x="7920" y="8361"/>
                    </a:cubicBezTo>
                    <a:cubicBezTo>
                      <a:pt x="7920" y="8361"/>
                      <a:pt x="7920" y="9192"/>
                      <a:pt x="7920" y="9192"/>
                    </a:cubicBezTo>
                    <a:cubicBezTo>
                      <a:pt x="8640" y="11685"/>
                      <a:pt x="10800" y="12515"/>
                      <a:pt x="12960" y="11685"/>
                    </a:cubicBezTo>
                    <a:cubicBezTo>
                      <a:pt x="12960" y="11685"/>
                      <a:pt x="13680" y="10854"/>
                      <a:pt x="13680" y="10854"/>
                    </a:cubicBezTo>
                    <a:cubicBezTo>
                      <a:pt x="13680" y="6700"/>
                      <a:pt x="10800" y="5869"/>
                      <a:pt x="7920" y="6700"/>
                    </a:cubicBezTo>
                    <a:cubicBezTo>
                      <a:pt x="7200" y="6700"/>
                      <a:pt x="7200" y="7531"/>
                      <a:pt x="7920" y="7531"/>
                    </a:cubicBezTo>
                    <a:cubicBezTo>
                      <a:pt x="13680" y="8361"/>
                      <a:pt x="10080" y="-777"/>
                      <a:pt x="5760" y="54"/>
                    </a:cubicBezTo>
                    <a:cubicBezTo>
                      <a:pt x="720" y="54"/>
                      <a:pt x="4320" y="7531"/>
                      <a:pt x="7920" y="3377"/>
                    </a:cubicBezTo>
                    <a:cubicBezTo>
                      <a:pt x="7920" y="3377"/>
                      <a:pt x="7920" y="2546"/>
                      <a:pt x="7920" y="2546"/>
                    </a:cubicBezTo>
                    <a:cubicBezTo>
                      <a:pt x="5760" y="885"/>
                      <a:pt x="4320" y="1715"/>
                      <a:pt x="2880" y="3377"/>
                    </a:cubicBezTo>
                    <a:cubicBezTo>
                      <a:pt x="2160" y="3377"/>
                      <a:pt x="2160" y="4208"/>
                      <a:pt x="2880" y="4208"/>
                    </a:cubicBezTo>
                    <a:cubicBezTo>
                      <a:pt x="4320" y="6700"/>
                      <a:pt x="7200" y="6700"/>
                      <a:pt x="9360" y="4208"/>
                    </a:cubicBezTo>
                    <a:cubicBezTo>
                      <a:pt x="10080" y="4208"/>
                      <a:pt x="9360" y="3377"/>
                      <a:pt x="9360" y="3377"/>
                    </a:cubicBezTo>
                    <a:cubicBezTo>
                      <a:pt x="6480" y="2546"/>
                      <a:pt x="3600" y="2546"/>
                      <a:pt x="720" y="4208"/>
                    </a:cubicBezTo>
                    <a:cubicBezTo>
                      <a:pt x="0" y="4208"/>
                      <a:pt x="0" y="5038"/>
                      <a:pt x="0" y="5038"/>
                    </a:cubicBezTo>
                    <a:cubicBezTo>
                      <a:pt x="2880" y="7531"/>
                      <a:pt x="6480" y="6700"/>
                      <a:pt x="7920" y="3377"/>
                    </a:cubicBezTo>
                    <a:cubicBezTo>
                      <a:pt x="7920" y="3377"/>
                      <a:pt x="7920" y="2546"/>
                      <a:pt x="7920" y="2546"/>
                    </a:cubicBezTo>
                    <a:cubicBezTo>
                      <a:pt x="5760" y="885"/>
                      <a:pt x="4320" y="885"/>
                      <a:pt x="2160" y="3377"/>
                    </a:cubicBezTo>
                    <a:cubicBezTo>
                      <a:pt x="2160" y="3377"/>
                      <a:pt x="2160" y="3377"/>
                      <a:pt x="2160" y="4208"/>
                    </a:cubicBezTo>
                    <a:cubicBezTo>
                      <a:pt x="4320" y="6700"/>
                      <a:pt x="6480" y="6700"/>
                      <a:pt x="8640" y="4208"/>
                    </a:cubicBezTo>
                    <a:cubicBezTo>
                      <a:pt x="8640" y="3377"/>
                      <a:pt x="8640" y="3377"/>
                      <a:pt x="8640" y="2546"/>
                    </a:cubicBezTo>
                    <a:cubicBezTo>
                      <a:pt x="7200" y="2546"/>
                      <a:pt x="5760" y="2546"/>
                      <a:pt x="4320" y="2546"/>
                    </a:cubicBezTo>
                    <a:cubicBezTo>
                      <a:pt x="4320" y="2546"/>
                      <a:pt x="4320" y="2546"/>
                      <a:pt x="4320" y="3377"/>
                    </a:cubicBezTo>
                    <a:cubicBezTo>
                      <a:pt x="5040" y="5038"/>
                      <a:pt x="7200" y="9192"/>
                      <a:pt x="9360" y="5869"/>
                    </a:cubicBezTo>
                    <a:cubicBezTo>
                      <a:pt x="9360" y="5869"/>
                      <a:pt x="9360" y="5869"/>
                      <a:pt x="8640" y="5038"/>
                    </a:cubicBezTo>
                    <a:cubicBezTo>
                      <a:pt x="7200" y="4208"/>
                      <a:pt x="6480" y="3377"/>
                      <a:pt x="5040" y="4208"/>
                    </a:cubicBezTo>
                    <a:cubicBezTo>
                      <a:pt x="4320" y="4208"/>
                      <a:pt x="4320" y="5038"/>
                      <a:pt x="4320" y="5038"/>
                    </a:cubicBezTo>
                    <a:cubicBezTo>
                      <a:pt x="5760" y="7531"/>
                      <a:pt x="7200" y="9192"/>
                      <a:pt x="10080" y="8361"/>
                    </a:cubicBezTo>
                    <a:cubicBezTo>
                      <a:pt x="10080" y="8361"/>
                      <a:pt x="10080" y="7531"/>
                      <a:pt x="10080" y="7531"/>
                    </a:cubicBezTo>
                    <a:cubicBezTo>
                      <a:pt x="9360" y="7531"/>
                      <a:pt x="8640" y="7531"/>
                      <a:pt x="7920" y="7531"/>
                    </a:cubicBezTo>
                    <a:cubicBezTo>
                      <a:pt x="7200" y="8361"/>
                      <a:pt x="7200" y="8361"/>
                      <a:pt x="7200" y="9192"/>
                    </a:cubicBezTo>
                    <a:cubicBezTo>
                      <a:pt x="9360" y="10854"/>
                      <a:pt x="14400" y="12515"/>
                      <a:pt x="15120" y="8361"/>
                    </a:cubicBezTo>
                    <a:cubicBezTo>
                      <a:pt x="15120" y="8361"/>
                      <a:pt x="15120" y="7531"/>
                      <a:pt x="14400" y="7531"/>
                    </a:cubicBezTo>
                    <a:cubicBezTo>
                      <a:pt x="12240" y="8361"/>
                      <a:pt x="11520" y="9192"/>
                      <a:pt x="10800" y="10854"/>
                    </a:cubicBezTo>
                    <a:cubicBezTo>
                      <a:pt x="10800" y="11685"/>
                      <a:pt x="10800" y="11685"/>
                      <a:pt x="11520" y="11685"/>
                    </a:cubicBezTo>
                    <a:cubicBezTo>
                      <a:pt x="15120" y="15008"/>
                      <a:pt x="19440" y="10854"/>
                      <a:pt x="20160" y="6700"/>
                    </a:cubicBezTo>
                    <a:cubicBezTo>
                      <a:pt x="20160" y="5869"/>
                      <a:pt x="20160" y="5869"/>
                      <a:pt x="19440" y="5869"/>
                    </a:cubicBezTo>
                    <a:cubicBezTo>
                      <a:pt x="15840" y="5869"/>
                      <a:pt x="12960" y="9192"/>
                      <a:pt x="16560" y="12515"/>
                    </a:cubicBezTo>
                    <a:cubicBezTo>
                      <a:pt x="16560" y="13346"/>
                      <a:pt x="16560" y="13346"/>
                      <a:pt x="17280" y="12515"/>
                    </a:cubicBezTo>
                    <a:cubicBezTo>
                      <a:pt x="19440" y="11685"/>
                      <a:pt x="20160" y="10023"/>
                      <a:pt x="20160" y="6700"/>
                    </a:cubicBezTo>
                    <a:cubicBezTo>
                      <a:pt x="20160" y="6700"/>
                      <a:pt x="20160" y="5869"/>
                      <a:pt x="19440" y="6700"/>
                    </a:cubicBezTo>
                    <a:cubicBezTo>
                      <a:pt x="16560" y="6700"/>
                      <a:pt x="14400" y="10023"/>
                      <a:pt x="15120" y="13346"/>
                    </a:cubicBezTo>
                    <a:cubicBezTo>
                      <a:pt x="15120" y="14177"/>
                      <a:pt x="15840" y="14177"/>
                      <a:pt x="15840" y="14177"/>
                    </a:cubicBezTo>
                    <a:cubicBezTo>
                      <a:pt x="18000" y="12515"/>
                      <a:pt x="19440" y="10854"/>
                      <a:pt x="19440" y="8361"/>
                    </a:cubicBezTo>
                    <a:cubicBezTo>
                      <a:pt x="19440" y="7531"/>
                      <a:pt x="19440" y="7531"/>
                      <a:pt x="18720" y="7531"/>
                    </a:cubicBezTo>
                    <a:cubicBezTo>
                      <a:pt x="16560" y="9192"/>
                      <a:pt x="15120" y="12515"/>
                      <a:pt x="15840" y="15838"/>
                    </a:cubicBezTo>
                    <a:cubicBezTo>
                      <a:pt x="15840" y="16669"/>
                      <a:pt x="16560" y="16669"/>
                      <a:pt x="16560" y="16669"/>
                    </a:cubicBezTo>
                    <a:cubicBezTo>
                      <a:pt x="18000" y="14177"/>
                      <a:pt x="18000" y="12515"/>
                      <a:pt x="17280" y="10023"/>
                    </a:cubicBezTo>
                    <a:cubicBezTo>
                      <a:pt x="17280" y="9192"/>
                      <a:pt x="16560" y="9192"/>
                      <a:pt x="16560" y="9192"/>
                    </a:cubicBezTo>
                    <a:cubicBezTo>
                      <a:pt x="14400" y="11685"/>
                      <a:pt x="14400" y="15838"/>
                      <a:pt x="15840" y="19161"/>
                    </a:cubicBezTo>
                    <a:cubicBezTo>
                      <a:pt x="15840" y="19161"/>
                      <a:pt x="16560" y="19161"/>
                      <a:pt x="16560" y="19161"/>
                    </a:cubicBezTo>
                    <a:cubicBezTo>
                      <a:pt x="18720" y="15838"/>
                      <a:pt x="18000" y="12515"/>
                      <a:pt x="16560" y="9192"/>
                    </a:cubicBezTo>
                    <a:cubicBezTo>
                      <a:pt x="16560" y="9192"/>
                      <a:pt x="15840" y="9192"/>
                      <a:pt x="15840" y="9192"/>
                    </a:cubicBezTo>
                    <a:cubicBezTo>
                      <a:pt x="15120" y="12515"/>
                      <a:pt x="15120" y="15838"/>
                      <a:pt x="17280" y="17500"/>
                    </a:cubicBezTo>
                    <a:cubicBezTo>
                      <a:pt x="17280" y="18331"/>
                      <a:pt x="18000" y="18331"/>
                      <a:pt x="18000" y="17500"/>
                    </a:cubicBezTo>
                    <a:cubicBezTo>
                      <a:pt x="19440" y="15008"/>
                      <a:pt x="19440" y="12515"/>
                      <a:pt x="17280" y="10854"/>
                    </a:cubicBezTo>
                    <a:cubicBezTo>
                      <a:pt x="16560" y="10854"/>
                      <a:pt x="16560" y="10854"/>
                      <a:pt x="16560" y="11685"/>
                    </a:cubicBezTo>
                    <a:cubicBezTo>
                      <a:pt x="12960" y="15008"/>
                      <a:pt x="17280" y="19161"/>
                      <a:pt x="19440" y="14177"/>
                    </a:cubicBezTo>
                    <a:cubicBezTo>
                      <a:pt x="19440" y="13346"/>
                      <a:pt x="18720" y="13346"/>
                      <a:pt x="18720" y="13346"/>
                    </a:cubicBezTo>
                    <a:cubicBezTo>
                      <a:pt x="18000" y="15838"/>
                      <a:pt x="17280" y="17500"/>
                      <a:pt x="17280" y="19992"/>
                    </a:cubicBezTo>
                    <a:cubicBezTo>
                      <a:pt x="17280" y="20823"/>
                      <a:pt x="18000" y="20823"/>
                      <a:pt x="18000" y="19992"/>
                    </a:cubicBezTo>
                    <a:cubicBezTo>
                      <a:pt x="19440" y="17500"/>
                      <a:pt x="20160" y="14177"/>
                      <a:pt x="21600" y="10854"/>
                    </a:cubicBezTo>
                    <a:cubicBezTo>
                      <a:pt x="21600" y="10023"/>
                      <a:pt x="20880" y="10023"/>
                      <a:pt x="20880" y="100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6" name="Freeform 112"/>
              <p:cNvSpPr/>
              <p:nvPr/>
            </p:nvSpPr>
            <p:spPr>
              <a:xfrm>
                <a:off x="2207553" y="637285"/>
                <a:ext cx="125706" cy="1706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41" h="20782" extrusionOk="0">
                    <a:moveTo>
                      <a:pt x="3022" y="2194"/>
                    </a:moveTo>
                    <a:cubicBezTo>
                      <a:pt x="2519" y="2194"/>
                      <a:pt x="2519" y="2194"/>
                      <a:pt x="2017" y="2194"/>
                    </a:cubicBezTo>
                    <a:cubicBezTo>
                      <a:pt x="2519" y="2194"/>
                      <a:pt x="3022" y="2194"/>
                      <a:pt x="4026" y="2194"/>
                    </a:cubicBezTo>
                    <a:cubicBezTo>
                      <a:pt x="3022" y="2194"/>
                      <a:pt x="3524" y="2194"/>
                      <a:pt x="4529" y="2194"/>
                    </a:cubicBezTo>
                    <a:cubicBezTo>
                      <a:pt x="6036" y="2609"/>
                      <a:pt x="5031" y="5101"/>
                      <a:pt x="3524" y="3440"/>
                    </a:cubicBezTo>
                    <a:cubicBezTo>
                      <a:pt x="3022" y="3024"/>
                      <a:pt x="2519" y="3024"/>
                      <a:pt x="2519" y="3440"/>
                    </a:cubicBezTo>
                    <a:cubicBezTo>
                      <a:pt x="2519" y="4686"/>
                      <a:pt x="3022" y="4686"/>
                      <a:pt x="2017" y="4686"/>
                    </a:cubicBezTo>
                    <a:cubicBezTo>
                      <a:pt x="2017" y="4686"/>
                      <a:pt x="1515" y="4686"/>
                      <a:pt x="1515" y="5101"/>
                    </a:cubicBezTo>
                    <a:cubicBezTo>
                      <a:pt x="2017" y="5932"/>
                      <a:pt x="2017" y="5932"/>
                      <a:pt x="2519" y="5517"/>
                    </a:cubicBezTo>
                    <a:cubicBezTo>
                      <a:pt x="2017" y="5101"/>
                      <a:pt x="1515" y="5517"/>
                      <a:pt x="1515" y="5517"/>
                    </a:cubicBezTo>
                    <a:cubicBezTo>
                      <a:pt x="1515" y="6348"/>
                      <a:pt x="1515" y="7178"/>
                      <a:pt x="1515" y="8009"/>
                    </a:cubicBezTo>
                    <a:cubicBezTo>
                      <a:pt x="2017" y="8424"/>
                      <a:pt x="2519" y="8424"/>
                      <a:pt x="2519" y="8009"/>
                    </a:cubicBezTo>
                    <a:cubicBezTo>
                      <a:pt x="2519" y="5517"/>
                      <a:pt x="4026" y="4271"/>
                      <a:pt x="5031" y="1778"/>
                    </a:cubicBezTo>
                    <a:cubicBezTo>
                      <a:pt x="5031" y="1778"/>
                      <a:pt x="5031" y="1363"/>
                      <a:pt x="4529" y="1363"/>
                    </a:cubicBezTo>
                    <a:cubicBezTo>
                      <a:pt x="2017" y="1363"/>
                      <a:pt x="6036" y="948"/>
                      <a:pt x="4529" y="1778"/>
                    </a:cubicBezTo>
                    <a:cubicBezTo>
                      <a:pt x="4026" y="1778"/>
                      <a:pt x="4026" y="2194"/>
                      <a:pt x="4529" y="2194"/>
                    </a:cubicBezTo>
                    <a:cubicBezTo>
                      <a:pt x="4529" y="2194"/>
                      <a:pt x="7040" y="3440"/>
                      <a:pt x="7543" y="3440"/>
                    </a:cubicBezTo>
                    <a:cubicBezTo>
                      <a:pt x="8045" y="3440"/>
                      <a:pt x="8045" y="3024"/>
                      <a:pt x="7543" y="3024"/>
                    </a:cubicBezTo>
                    <a:cubicBezTo>
                      <a:pt x="6538" y="2609"/>
                      <a:pt x="6036" y="2609"/>
                      <a:pt x="7040" y="3024"/>
                    </a:cubicBezTo>
                    <a:cubicBezTo>
                      <a:pt x="7040" y="3024"/>
                      <a:pt x="7543" y="2609"/>
                      <a:pt x="7040" y="2194"/>
                    </a:cubicBezTo>
                    <a:cubicBezTo>
                      <a:pt x="5533" y="1778"/>
                      <a:pt x="4026" y="948"/>
                      <a:pt x="2519" y="532"/>
                    </a:cubicBezTo>
                    <a:cubicBezTo>
                      <a:pt x="4026" y="948"/>
                      <a:pt x="2519" y="5101"/>
                      <a:pt x="2017" y="5932"/>
                    </a:cubicBezTo>
                    <a:cubicBezTo>
                      <a:pt x="2017" y="6348"/>
                      <a:pt x="2017" y="6348"/>
                      <a:pt x="2519" y="6348"/>
                    </a:cubicBezTo>
                    <a:cubicBezTo>
                      <a:pt x="3524" y="5932"/>
                      <a:pt x="3022" y="6348"/>
                      <a:pt x="3022" y="7178"/>
                    </a:cubicBezTo>
                    <a:cubicBezTo>
                      <a:pt x="3022" y="7594"/>
                      <a:pt x="3524" y="7594"/>
                      <a:pt x="3524" y="7178"/>
                    </a:cubicBezTo>
                    <a:cubicBezTo>
                      <a:pt x="4026" y="6763"/>
                      <a:pt x="4026" y="6348"/>
                      <a:pt x="4026" y="5932"/>
                    </a:cubicBezTo>
                    <a:cubicBezTo>
                      <a:pt x="4026" y="5517"/>
                      <a:pt x="3524" y="5101"/>
                      <a:pt x="3524" y="5517"/>
                    </a:cubicBezTo>
                    <a:cubicBezTo>
                      <a:pt x="4529" y="3855"/>
                      <a:pt x="6036" y="3024"/>
                      <a:pt x="8045" y="3024"/>
                    </a:cubicBezTo>
                    <a:cubicBezTo>
                      <a:pt x="13068" y="3024"/>
                      <a:pt x="12566" y="5517"/>
                      <a:pt x="8045" y="9671"/>
                    </a:cubicBezTo>
                    <a:cubicBezTo>
                      <a:pt x="9552" y="9255"/>
                      <a:pt x="10054" y="9255"/>
                      <a:pt x="10054" y="10501"/>
                    </a:cubicBezTo>
                    <a:cubicBezTo>
                      <a:pt x="10054" y="10501"/>
                      <a:pt x="5031" y="12163"/>
                      <a:pt x="9049" y="9671"/>
                    </a:cubicBezTo>
                    <a:cubicBezTo>
                      <a:pt x="10054" y="8840"/>
                      <a:pt x="11059" y="9671"/>
                      <a:pt x="11561" y="11748"/>
                    </a:cubicBezTo>
                    <a:cubicBezTo>
                      <a:pt x="9552" y="13409"/>
                      <a:pt x="8045" y="13409"/>
                      <a:pt x="7543" y="11748"/>
                    </a:cubicBezTo>
                    <a:cubicBezTo>
                      <a:pt x="9552" y="8009"/>
                      <a:pt x="9552" y="7594"/>
                      <a:pt x="8045" y="10086"/>
                    </a:cubicBezTo>
                    <a:cubicBezTo>
                      <a:pt x="7040" y="11748"/>
                      <a:pt x="7040" y="11748"/>
                      <a:pt x="7543" y="10501"/>
                    </a:cubicBezTo>
                    <a:cubicBezTo>
                      <a:pt x="7543" y="10086"/>
                      <a:pt x="7040" y="10086"/>
                      <a:pt x="6538" y="10501"/>
                    </a:cubicBezTo>
                    <a:cubicBezTo>
                      <a:pt x="6036" y="11332"/>
                      <a:pt x="6036" y="10917"/>
                      <a:pt x="7543" y="9671"/>
                    </a:cubicBezTo>
                    <a:cubicBezTo>
                      <a:pt x="7543" y="10917"/>
                      <a:pt x="8045" y="12163"/>
                      <a:pt x="8045" y="13409"/>
                    </a:cubicBezTo>
                    <a:cubicBezTo>
                      <a:pt x="8045" y="13824"/>
                      <a:pt x="8547" y="13824"/>
                      <a:pt x="8547" y="13409"/>
                    </a:cubicBezTo>
                    <a:cubicBezTo>
                      <a:pt x="9049" y="10086"/>
                      <a:pt x="9049" y="9255"/>
                      <a:pt x="9049" y="10917"/>
                    </a:cubicBezTo>
                    <a:cubicBezTo>
                      <a:pt x="10054" y="12994"/>
                      <a:pt x="10054" y="12578"/>
                      <a:pt x="10054" y="9671"/>
                    </a:cubicBezTo>
                    <a:cubicBezTo>
                      <a:pt x="10054" y="10501"/>
                      <a:pt x="10054" y="11332"/>
                      <a:pt x="10054" y="12163"/>
                    </a:cubicBezTo>
                    <a:cubicBezTo>
                      <a:pt x="10054" y="12163"/>
                      <a:pt x="11059" y="10501"/>
                      <a:pt x="11059" y="10086"/>
                    </a:cubicBezTo>
                    <a:cubicBezTo>
                      <a:pt x="11059" y="9255"/>
                      <a:pt x="11561" y="8424"/>
                      <a:pt x="12063" y="7594"/>
                    </a:cubicBezTo>
                    <a:cubicBezTo>
                      <a:pt x="12566" y="9255"/>
                      <a:pt x="13068" y="12578"/>
                      <a:pt x="12566" y="7594"/>
                    </a:cubicBezTo>
                    <a:cubicBezTo>
                      <a:pt x="13068" y="8424"/>
                      <a:pt x="13068" y="9255"/>
                      <a:pt x="13570" y="10086"/>
                    </a:cubicBezTo>
                    <a:cubicBezTo>
                      <a:pt x="15077" y="13824"/>
                      <a:pt x="11059" y="12578"/>
                      <a:pt x="10054" y="12163"/>
                    </a:cubicBezTo>
                    <a:cubicBezTo>
                      <a:pt x="9552" y="12163"/>
                      <a:pt x="9049" y="12578"/>
                      <a:pt x="9552" y="12578"/>
                    </a:cubicBezTo>
                    <a:cubicBezTo>
                      <a:pt x="11561" y="12994"/>
                      <a:pt x="10556" y="13409"/>
                      <a:pt x="12566" y="12994"/>
                    </a:cubicBezTo>
                    <a:cubicBezTo>
                      <a:pt x="13068" y="12994"/>
                      <a:pt x="13068" y="12578"/>
                      <a:pt x="12566" y="12578"/>
                    </a:cubicBezTo>
                    <a:cubicBezTo>
                      <a:pt x="11059" y="12578"/>
                      <a:pt x="10054" y="12994"/>
                      <a:pt x="9049" y="13824"/>
                    </a:cubicBezTo>
                    <a:cubicBezTo>
                      <a:pt x="9049" y="14240"/>
                      <a:pt x="9049" y="14240"/>
                      <a:pt x="9049" y="14240"/>
                    </a:cubicBezTo>
                    <a:cubicBezTo>
                      <a:pt x="9049" y="13824"/>
                      <a:pt x="8547" y="13824"/>
                      <a:pt x="8045" y="14240"/>
                    </a:cubicBezTo>
                    <a:cubicBezTo>
                      <a:pt x="7543" y="14240"/>
                      <a:pt x="7543" y="14655"/>
                      <a:pt x="8045" y="14655"/>
                    </a:cubicBezTo>
                    <a:cubicBezTo>
                      <a:pt x="9049" y="14655"/>
                      <a:pt x="10054" y="14655"/>
                      <a:pt x="11561" y="14240"/>
                    </a:cubicBezTo>
                    <a:cubicBezTo>
                      <a:pt x="12063" y="14240"/>
                      <a:pt x="12063" y="13409"/>
                      <a:pt x="11561" y="13824"/>
                    </a:cubicBezTo>
                    <a:cubicBezTo>
                      <a:pt x="11059" y="13824"/>
                      <a:pt x="10556" y="13824"/>
                      <a:pt x="10054" y="13824"/>
                    </a:cubicBezTo>
                    <a:cubicBezTo>
                      <a:pt x="9552" y="13824"/>
                      <a:pt x="9552" y="14655"/>
                      <a:pt x="10054" y="14655"/>
                    </a:cubicBezTo>
                    <a:cubicBezTo>
                      <a:pt x="12063" y="14240"/>
                      <a:pt x="13570" y="13824"/>
                      <a:pt x="13570" y="12163"/>
                    </a:cubicBezTo>
                    <a:cubicBezTo>
                      <a:pt x="13570" y="11748"/>
                      <a:pt x="13570" y="11748"/>
                      <a:pt x="13068" y="11748"/>
                    </a:cubicBezTo>
                    <a:cubicBezTo>
                      <a:pt x="10556" y="12578"/>
                      <a:pt x="13570" y="11332"/>
                      <a:pt x="14073" y="12578"/>
                    </a:cubicBezTo>
                    <a:cubicBezTo>
                      <a:pt x="14575" y="12994"/>
                      <a:pt x="14575" y="12578"/>
                      <a:pt x="14575" y="11748"/>
                    </a:cubicBezTo>
                    <a:cubicBezTo>
                      <a:pt x="15580" y="13824"/>
                      <a:pt x="15077" y="14240"/>
                      <a:pt x="13570" y="12994"/>
                    </a:cubicBezTo>
                    <a:cubicBezTo>
                      <a:pt x="13570" y="12994"/>
                      <a:pt x="13068" y="13409"/>
                      <a:pt x="13570" y="13409"/>
                    </a:cubicBezTo>
                    <a:cubicBezTo>
                      <a:pt x="14073" y="14240"/>
                      <a:pt x="14575" y="15071"/>
                      <a:pt x="15580" y="15486"/>
                    </a:cubicBezTo>
                    <a:cubicBezTo>
                      <a:pt x="16584" y="15071"/>
                      <a:pt x="17589" y="15486"/>
                      <a:pt x="17087" y="16732"/>
                    </a:cubicBezTo>
                    <a:cubicBezTo>
                      <a:pt x="17087" y="16317"/>
                      <a:pt x="17087" y="14240"/>
                      <a:pt x="17087" y="13824"/>
                    </a:cubicBezTo>
                    <a:cubicBezTo>
                      <a:pt x="16584" y="12163"/>
                      <a:pt x="16082" y="10917"/>
                      <a:pt x="15077" y="10086"/>
                    </a:cubicBezTo>
                    <a:cubicBezTo>
                      <a:pt x="17589" y="12994"/>
                      <a:pt x="18091" y="13409"/>
                      <a:pt x="15580" y="11748"/>
                    </a:cubicBezTo>
                    <a:cubicBezTo>
                      <a:pt x="14575" y="9255"/>
                      <a:pt x="16082" y="12994"/>
                      <a:pt x="16082" y="12994"/>
                    </a:cubicBezTo>
                    <a:cubicBezTo>
                      <a:pt x="16082" y="12994"/>
                      <a:pt x="16584" y="12994"/>
                      <a:pt x="16584" y="12578"/>
                    </a:cubicBezTo>
                    <a:cubicBezTo>
                      <a:pt x="15580" y="10917"/>
                      <a:pt x="14575" y="8840"/>
                      <a:pt x="13068" y="7178"/>
                    </a:cubicBezTo>
                    <a:cubicBezTo>
                      <a:pt x="13068" y="7178"/>
                      <a:pt x="12566" y="7178"/>
                      <a:pt x="12566" y="7594"/>
                    </a:cubicBezTo>
                    <a:cubicBezTo>
                      <a:pt x="13068" y="8840"/>
                      <a:pt x="13570" y="9255"/>
                      <a:pt x="14575" y="10086"/>
                    </a:cubicBezTo>
                    <a:cubicBezTo>
                      <a:pt x="16082" y="11748"/>
                      <a:pt x="17589" y="12578"/>
                      <a:pt x="17589" y="15071"/>
                    </a:cubicBezTo>
                    <a:cubicBezTo>
                      <a:pt x="18091" y="15901"/>
                      <a:pt x="16584" y="19640"/>
                      <a:pt x="16082" y="20471"/>
                    </a:cubicBezTo>
                    <a:cubicBezTo>
                      <a:pt x="16082" y="20886"/>
                      <a:pt x="17087" y="20886"/>
                      <a:pt x="17087" y="20471"/>
                    </a:cubicBezTo>
                    <a:cubicBezTo>
                      <a:pt x="17087" y="19224"/>
                      <a:pt x="17589" y="18394"/>
                      <a:pt x="17087" y="17148"/>
                    </a:cubicBezTo>
                    <a:cubicBezTo>
                      <a:pt x="17087" y="16732"/>
                      <a:pt x="16082" y="16732"/>
                      <a:pt x="16082" y="17148"/>
                    </a:cubicBezTo>
                    <a:cubicBezTo>
                      <a:pt x="16584" y="17563"/>
                      <a:pt x="16584" y="18394"/>
                      <a:pt x="16584" y="18809"/>
                    </a:cubicBezTo>
                    <a:cubicBezTo>
                      <a:pt x="16584" y="19224"/>
                      <a:pt x="17087" y="19224"/>
                      <a:pt x="17589" y="18809"/>
                    </a:cubicBezTo>
                    <a:cubicBezTo>
                      <a:pt x="18594" y="16317"/>
                      <a:pt x="19096" y="14240"/>
                      <a:pt x="17589" y="11748"/>
                    </a:cubicBezTo>
                    <a:cubicBezTo>
                      <a:pt x="16584" y="10917"/>
                      <a:pt x="15580" y="10086"/>
                      <a:pt x="14575" y="9255"/>
                    </a:cubicBezTo>
                    <a:cubicBezTo>
                      <a:pt x="11561" y="6763"/>
                      <a:pt x="18091" y="14655"/>
                      <a:pt x="15077" y="9671"/>
                    </a:cubicBezTo>
                    <a:cubicBezTo>
                      <a:pt x="14575" y="9671"/>
                      <a:pt x="14073" y="9671"/>
                      <a:pt x="14575" y="10086"/>
                    </a:cubicBezTo>
                    <a:cubicBezTo>
                      <a:pt x="14575" y="12163"/>
                      <a:pt x="15077" y="13824"/>
                      <a:pt x="17087" y="15071"/>
                    </a:cubicBezTo>
                    <a:cubicBezTo>
                      <a:pt x="17589" y="15071"/>
                      <a:pt x="17589" y="15071"/>
                      <a:pt x="17589" y="14655"/>
                    </a:cubicBezTo>
                    <a:cubicBezTo>
                      <a:pt x="18091" y="12163"/>
                      <a:pt x="17087" y="10501"/>
                      <a:pt x="15077" y="8840"/>
                    </a:cubicBezTo>
                    <a:cubicBezTo>
                      <a:pt x="14575" y="8840"/>
                      <a:pt x="14073" y="9255"/>
                      <a:pt x="14073" y="9255"/>
                    </a:cubicBezTo>
                    <a:cubicBezTo>
                      <a:pt x="16082" y="11748"/>
                      <a:pt x="16082" y="14655"/>
                      <a:pt x="17589" y="17563"/>
                    </a:cubicBezTo>
                    <a:cubicBezTo>
                      <a:pt x="17589" y="17978"/>
                      <a:pt x="18594" y="17978"/>
                      <a:pt x="18091" y="17563"/>
                    </a:cubicBezTo>
                    <a:cubicBezTo>
                      <a:pt x="18091" y="15901"/>
                      <a:pt x="17589" y="14655"/>
                      <a:pt x="16584" y="13409"/>
                    </a:cubicBezTo>
                    <a:cubicBezTo>
                      <a:pt x="16584" y="12994"/>
                      <a:pt x="16082" y="12994"/>
                      <a:pt x="16082" y="13409"/>
                    </a:cubicBezTo>
                    <a:cubicBezTo>
                      <a:pt x="15077" y="15071"/>
                      <a:pt x="15580" y="15901"/>
                      <a:pt x="16584" y="17148"/>
                    </a:cubicBezTo>
                    <a:cubicBezTo>
                      <a:pt x="17087" y="17563"/>
                      <a:pt x="17589" y="17148"/>
                      <a:pt x="17589" y="16732"/>
                    </a:cubicBezTo>
                    <a:cubicBezTo>
                      <a:pt x="17087" y="16317"/>
                      <a:pt x="14073" y="13409"/>
                      <a:pt x="14575" y="12994"/>
                    </a:cubicBezTo>
                    <a:cubicBezTo>
                      <a:pt x="14575" y="12994"/>
                      <a:pt x="14575" y="12994"/>
                      <a:pt x="14575" y="12578"/>
                    </a:cubicBezTo>
                    <a:cubicBezTo>
                      <a:pt x="14073" y="11748"/>
                      <a:pt x="14073" y="12163"/>
                      <a:pt x="13068" y="11748"/>
                    </a:cubicBezTo>
                    <a:cubicBezTo>
                      <a:pt x="13068" y="11748"/>
                      <a:pt x="12566" y="11748"/>
                      <a:pt x="12566" y="12163"/>
                    </a:cubicBezTo>
                    <a:cubicBezTo>
                      <a:pt x="13068" y="13409"/>
                      <a:pt x="13570" y="14240"/>
                      <a:pt x="14575" y="15071"/>
                    </a:cubicBezTo>
                    <a:cubicBezTo>
                      <a:pt x="15077" y="15071"/>
                      <a:pt x="15580" y="15071"/>
                      <a:pt x="15580" y="14655"/>
                    </a:cubicBezTo>
                    <a:cubicBezTo>
                      <a:pt x="15580" y="12994"/>
                      <a:pt x="15077" y="10917"/>
                      <a:pt x="14073" y="9255"/>
                    </a:cubicBezTo>
                    <a:cubicBezTo>
                      <a:pt x="14073" y="8840"/>
                      <a:pt x="13570" y="9255"/>
                      <a:pt x="13570" y="9255"/>
                    </a:cubicBezTo>
                    <a:cubicBezTo>
                      <a:pt x="13068" y="10917"/>
                      <a:pt x="13570" y="12163"/>
                      <a:pt x="14073" y="13824"/>
                    </a:cubicBezTo>
                    <a:cubicBezTo>
                      <a:pt x="14073" y="14240"/>
                      <a:pt x="14575" y="14240"/>
                      <a:pt x="14575" y="13824"/>
                    </a:cubicBezTo>
                    <a:cubicBezTo>
                      <a:pt x="14575" y="12578"/>
                      <a:pt x="14575" y="11332"/>
                      <a:pt x="14073" y="10086"/>
                    </a:cubicBezTo>
                    <a:cubicBezTo>
                      <a:pt x="14073" y="10086"/>
                      <a:pt x="13570" y="9671"/>
                      <a:pt x="13570" y="10086"/>
                    </a:cubicBezTo>
                    <a:cubicBezTo>
                      <a:pt x="12566" y="10917"/>
                      <a:pt x="12063" y="11748"/>
                      <a:pt x="11059" y="12578"/>
                    </a:cubicBezTo>
                    <a:cubicBezTo>
                      <a:pt x="11059" y="12994"/>
                      <a:pt x="11561" y="12994"/>
                      <a:pt x="11561" y="12994"/>
                    </a:cubicBezTo>
                    <a:cubicBezTo>
                      <a:pt x="11561" y="14655"/>
                      <a:pt x="11059" y="14655"/>
                      <a:pt x="10054" y="14240"/>
                    </a:cubicBezTo>
                    <a:cubicBezTo>
                      <a:pt x="8547" y="14655"/>
                      <a:pt x="9049" y="15071"/>
                      <a:pt x="10556" y="14655"/>
                    </a:cubicBezTo>
                    <a:cubicBezTo>
                      <a:pt x="11059" y="14655"/>
                      <a:pt x="11059" y="14240"/>
                      <a:pt x="10556" y="14240"/>
                    </a:cubicBezTo>
                    <a:cubicBezTo>
                      <a:pt x="10556" y="13824"/>
                      <a:pt x="10054" y="13409"/>
                      <a:pt x="9552" y="12994"/>
                    </a:cubicBezTo>
                    <a:cubicBezTo>
                      <a:pt x="9049" y="12994"/>
                      <a:pt x="9049" y="13409"/>
                      <a:pt x="9552" y="13409"/>
                    </a:cubicBezTo>
                    <a:cubicBezTo>
                      <a:pt x="10556" y="13409"/>
                      <a:pt x="11059" y="13409"/>
                      <a:pt x="12063" y="13409"/>
                    </a:cubicBezTo>
                    <a:cubicBezTo>
                      <a:pt x="12063" y="13409"/>
                      <a:pt x="12566" y="12994"/>
                      <a:pt x="12063" y="12994"/>
                    </a:cubicBezTo>
                    <a:cubicBezTo>
                      <a:pt x="9552" y="11748"/>
                      <a:pt x="11059" y="13409"/>
                      <a:pt x="13068" y="13409"/>
                    </a:cubicBezTo>
                    <a:cubicBezTo>
                      <a:pt x="13570" y="13409"/>
                      <a:pt x="15077" y="13824"/>
                      <a:pt x="15077" y="12994"/>
                    </a:cubicBezTo>
                    <a:cubicBezTo>
                      <a:pt x="16584" y="11332"/>
                      <a:pt x="15580" y="9255"/>
                      <a:pt x="13570" y="8009"/>
                    </a:cubicBezTo>
                    <a:cubicBezTo>
                      <a:pt x="13570" y="8009"/>
                      <a:pt x="13068" y="8009"/>
                      <a:pt x="13068" y="8009"/>
                    </a:cubicBezTo>
                    <a:cubicBezTo>
                      <a:pt x="12063" y="9671"/>
                      <a:pt x="12566" y="10501"/>
                      <a:pt x="14073" y="11748"/>
                    </a:cubicBezTo>
                    <a:cubicBezTo>
                      <a:pt x="14073" y="12163"/>
                      <a:pt x="14575" y="12163"/>
                      <a:pt x="14575" y="11748"/>
                    </a:cubicBezTo>
                    <a:cubicBezTo>
                      <a:pt x="14575" y="9255"/>
                      <a:pt x="13570" y="7178"/>
                      <a:pt x="11059" y="6348"/>
                    </a:cubicBezTo>
                    <a:cubicBezTo>
                      <a:pt x="10556" y="5932"/>
                      <a:pt x="10556" y="6348"/>
                      <a:pt x="10556" y="6763"/>
                    </a:cubicBezTo>
                    <a:cubicBezTo>
                      <a:pt x="11561" y="7594"/>
                      <a:pt x="11561" y="7594"/>
                      <a:pt x="13068" y="8009"/>
                    </a:cubicBezTo>
                    <a:cubicBezTo>
                      <a:pt x="13068" y="8009"/>
                      <a:pt x="13570" y="8009"/>
                      <a:pt x="13570" y="7594"/>
                    </a:cubicBezTo>
                    <a:cubicBezTo>
                      <a:pt x="13570" y="5932"/>
                      <a:pt x="13570" y="6763"/>
                      <a:pt x="13068" y="5101"/>
                    </a:cubicBezTo>
                    <a:cubicBezTo>
                      <a:pt x="12566" y="5101"/>
                      <a:pt x="12063" y="5101"/>
                      <a:pt x="12063" y="5101"/>
                    </a:cubicBezTo>
                    <a:cubicBezTo>
                      <a:pt x="11561" y="7178"/>
                      <a:pt x="11561" y="9255"/>
                      <a:pt x="12566" y="11332"/>
                    </a:cubicBezTo>
                    <a:cubicBezTo>
                      <a:pt x="12566" y="11748"/>
                      <a:pt x="13068" y="11332"/>
                      <a:pt x="13068" y="11332"/>
                    </a:cubicBezTo>
                    <a:cubicBezTo>
                      <a:pt x="13068" y="9255"/>
                      <a:pt x="13068" y="8009"/>
                      <a:pt x="12063" y="6348"/>
                    </a:cubicBezTo>
                    <a:cubicBezTo>
                      <a:pt x="12063" y="6348"/>
                      <a:pt x="11561" y="6348"/>
                      <a:pt x="11561" y="6348"/>
                    </a:cubicBezTo>
                    <a:cubicBezTo>
                      <a:pt x="10556" y="8424"/>
                      <a:pt x="10556" y="9671"/>
                      <a:pt x="11059" y="11748"/>
                    </a:cubicBezTo>
                    <a:cubicBezTo>
                      <a:pt x="11059" y="12163"/>
                      <a:pt x="11561" y="12163"/>
                      <a:pt x="11561" y="11748"/>
                    </a:cubicBezTo>
                    <a:cubicBezTo>
                      <a:pt x="11561" y="10086"/>
                      <a:pt x="11561" y="8840"/>
                      <a:pt x="11059" y="7178"/>
                    </a:cubicBezTo>
                    <a:cubicBezTo>
                      <a:pt x="11059" y="7178"/>
                      <a:pt x="10556" y="7178"/>
                      <a:pt x="10556" y="7178"/>
                    </a:cubicBezTo>
                    <a:cubicBezTo>
                      <a:pt x="10054" y="9255"/>
                      <a:pt x="10054" y="11332"/>
                      <a:pt x="10054" y="13409"/>
                    </a:cubicBezTo>
                    <a:cubicBezTo>
                      <a:pt x="10054" y="13824"/>
                      <a:pt x="10556" y="13824"/>
                      <a:pt x="10556" y="13409"/>
                    </a:cubicBezTo>
                    <a:cubicBezTo>
                      <a:pt x="11059" y="11332"/>
                      <a:pt x="11059" y="10086"/>
                      <a:pt x="10556" y="8009"/>
                    </a:cubicBezTo>
                    <a:cubicBezTo>
                      <a:pt x="10556" y="8009"/>
                      <a:pt x="10054" y="8009"/>
                      <a:pt x="10054" y="8009"/>
                    </a:cubicBezTo>
                    <a:cubicBezTo>
                      <a:pt x="9552" y="10086"/>
                      <a:pt x="9049" y="11332"/>
                      <a:pt x="9049" y="13409"/>
                    </a:cubicBezTo>
                    <a:cubicBezTo>
                      <a:pt x="9049" y="13824"/>
                      <a:pt x="9552" y="13824"/>
                      <a:pt x="9552" y="13409"/>
                    </a:cubicBezTo>
                    <a:cubicBezTo>
                      <a:pt x="10054" y="11748"/>
                      <a:pt x="10054" y="10086"/>
                      <a:pt x="9552" y="8424"/>
                    </a:cubicBezTo>
                    <a:cubicBezTo>
                      <a:pt x="9552" y="8424"/>
                      <a:pt x="9049" y="8424"/>
                      <a:pt x="9049" y="8424"/>
                    </a:cubicBezTo>
                    <a:cubicBezTo>
                      <a:pt x="8547" y="9671"/>
                      <a:pt x="8547" y="10501"/>
                      <a:pt x="8045" y="11748"/>
                    </a:cubicBezTo>
                    <a:cubicBezTo>
                      <a:pt x="8045" y="11748"/>
                      <a:pt x="8045" y="12163"/>
                      <a:pt x="8547" y="12163"/>
                    </a:cubicBezTo>
                    <a:cubicBezTo>
                      <a:pt x="8547" y="10917"/>
                      <a:pt x="8045" y="9671"/>
                      <a:pt x="7543" y="8424"/>
                    </a:cubicBezTo>
                    <a:cubicBezTo>
                      <a:pt x="7543" y="8424"/>
                      <a:pt x="7040" y="8424"/>
                      <a:pt x="7040" y="8424"/>
                    </a:cubicBezTo>
                    <a:cubicBezTo>
                      <a:pt x="5533" y="9671"/>
                      <a:pt x="5533" y="10086"/>
                      <a:pt x="5533" y="11748"/>
                    </a:cubicBezTo>
                    <a:cubicBezTo>
                      <a:pt x="5533" y="11748"/>
                      <a:pt x="6036" y="12163"/>
                      <a:pt x="6538" y="11748"/>
                    </a:cubicBezTo>
                    <a:cubicBezTo>
                      <a:pt x="7543" y="10501"/>
                      <a:pt x="6538" y="11748"/>
                      <a:pt x="6538" y="12578"/>
                    </a:cubicBezTo>
                    <a:cubicBezTo>
                      <a:pt x="6538" y="12994"/>
                      <a:pt x="7040" y="12994"/>
                      <a:pt x="7040" y="12578"/>
                    </a:cubicBezTo>
                    <a:cubicBezTo>
                      <a:pt x="8547" y="11332"/>
                      <a:pt x="9552" y="10086"/>
                      <a:pt x="10054" y="8009"/>
                    </a:cubicBezTo>
                    <a:cubicBezTo>
                      <a:pt x="10556" y="8009"/>
                      <a:pt x="10054" y="7594"/>
                      <a:pt x="9552" y="7594"/>
                    </a:cubicBezTo>
                    <a:cubicBezTo>
                      <a:pt x="6538" y="8840"/>
                      <a:pt x="5533" y="11332"/>
                      <a:pt x="7543" y="13409"/>
                    </a:cubicBezTo>
                    <a:cubicBezTo>
                      <a:pt x="10054" y="15486"/>
                      <a:pt x="12063" y="12578"/>
                      <a:pt x="12063" y="10917"/>
                    </a:cubicBezTo>
                    <a:cubicBezTo>
                      <a:pt x="12566" y="5932"/>
                      <a:pt x="2017" y="11748"/>
                      <a:pt x="8045" y="14240"/>
                    </a:cubicBezTo>
                    <a:cubicBezTo>
                      <a:pt x="8045" y="14655"/>
                      <a:pt x="8045" y="14655"/>
                      <a:pt x="8045" y="14240"/>
                    </a:cubicBezTo>
                    <a:cubicBezTo>
                      <a:pt x="10556" y="12994"/>
                      <a:pt x="11561" y="11332"/>
                      <a:pt x="10556" y="9255"/>
                    </a:cubicBezTo>
                    <a:cubicBezTo>
                      <a:pt x="10556" y="8840"/>
                      <a:pt x="10556" y="8840"/>
                      <a:pt x="10054" y="8840"/>
                    </a:cubicBezTo>
                    <a:cubicBezTo>
                      <a:pt x="8045" y="9255"/>
                      <a:pt x="7040" y="10086"/>
                      <a:pt x="7040" y="11748"/>
                    </a:cubicBezTo>
                    <a:cubicBezTo>
                      <a:pt x="7040" y="11748"/>
                      <a:pt x="7040" y="12163"/>
                      <a:pt x="7040" y="12163"/>
                    </a:cubicBezTo>
                    <a:cubicBezTo>
                      <a:pt x="14073" y="13409"/>
                      <a:pt x="8045" y="4686"/>
                      <a:pt x="7040" y="10086"/>
                    </a:cubicBezTo>
                    <a:cubicBezTo>
                      <a:pt x="7040" y="10501"/>
                      <a:pt x="7040" y="10501"/>
                      <a:pt x="7543" y="10501"/>
                    </a:cubicBezTo>
                    <a:cubicBezTo>
                      <a:pt x="9552" y="10086"/>
                      <a:pt x="10556" y="9255"/>
                      <a:pt x="10054" y="7178"/>
                    </a:cubicBezTo>
                    <a:cubicBezTo>
                      <a:pt x="10054" y="7178"/>
                      <a:pt x="9552" y="6763"/>
                      <a:pt x="9552" y="7178"/>
                    </a:cubicBezTo>
                    <a:cubicBezTo>
                      <a:pt x="8045" y="7178"/>
                      <a:pt x="8045" y="7594"/>
                      <a:pt x="7543" y="8424"/>
                    </a:cubicBezTo>
                    <a:cubicBezTo>
                      <a:pt x="7040" y="8840"/>
                      <a:pt x="7543" y="8840"/>
                      <a:pt x="7543" y="8840"/>
                    </a:cubicBezTo>
                    <a:cubicBezTo>
                      <a:pt x="10054" y="8424"/>
                      <a:pt x="11561" y="7178"/>
                      <a:pt x="10556" y="5517"/>
                    </a:cubicBezTo>
                    <a:cubicBezTo>
                      <a:pt x="10556" y="5101"/>
                      <a:pt x="10054" y="5101"/>
                      <a:pt x="10054" y="5517"/>
                    </a:cubicBezTo>
                    <a:cubicBezTo>
                      <a:pt x="9552" y="8424"/>
                      <a:pt x="14073" y="7178"/>
                      <a:pt x="13068" y="5101"/>
                    </a:cubicBezTo>
                    <a:cubicBezTo>
                      <a:pt x="11059" y="948"/>
                      <a:pt x="2519" y="1778"/>
                      <a:pt x="2519" y="6348"/>
                    </a:cubicBezTo>
                    <a:cubicBezTo>
                      <a:pt x="2519" y="6763"/>
                      <a:pt x="3022" y="6763"/>
                      <a:pt x="3022" y="6763"/>
                    </a:cubicBezTo>
                    <a:cubicBezTo>
                      <a:pt x="3524" y="6348"/>
                      <a:pt x="3524" y="6348"/>
                      <a:pt x="3524" y="6348"/>
                    </a:cubicBezTo>
                    <a:cubicBezTo>
                      <a:pt x="3022" y="6763"/>
                      <a:pt x="3524" y="5932"/>
                      <a:pt x="3524" y="5517"/>
                    </a:cubicBezTo>
                    <a:cubicBezTo>
                      <a:pt x="3524" y="5101"/>
                      <a:pt x="3524" y="5101"/>
                      <a:pt x="3022" y="5101"/>
                    </a:cubicBezTo>
                    <a:cubicBezTo>
                      <a:pt x="2017" y="5932"/>
                      <a:pt x="3022" y="4686"/>
                      <a:pt x="3524" y="3855"/>
                    </a:cubicBezTo>
                    <a:cubicBezTo>
                      <a:pt x="3524" y="3440"/>
                      <a:pt x="3524" y="2609"/>
                      <a:pt x="3524" y="2194"/>
                    </a:cubicBezTo>
                    <a:cubicBezTo>
                      <a:pt x="3022" y="948"/>
                      <a:pt x="2519" y="117"/>
                      <a:pt x="1012" y="117"/>
                    </a:cubicBezTo>
                    <a:cubicBezTo>
                      <a:pt x="510" y="-299"/>
                      <a:pt x="8" y="532"/>
                      <a:pt x="510" y="532"/>
                    </a:cubicBezTo>
                    <a:cubicBezTo>
                      <a:pt x="-997" y="117"/>
                      <a:pt x="6538" y="2194"/>
                      <a:pt x="5533" y="3024"/>
                    </a:cubicBezTo>
                    <a:cubicBezTo>
                      <a:pt x="5031" y="3024"/>
                      <a:pt x="5031" y="3440"/>
                      <a:pt x="5533" y="3440"/>
                    </a:cubicBezTo>
                    <a:cubicBezTo>
                      <a:pt x="6036" y="3855"/>
                      <a:pt x="6538" y="3440"/>
                      <a:pt x="7040" y="3024"/>
                    </a:cubicBezTo>
                    <a:cubicBezTo>
                      <a:pt x="6538" y="3024"/>
                      <a:pt x="6538" y="3440"/>
                      <a:pt x="6538" y="3440"/>
                    </a:cubicBezTo>
                    <a:cubicBezTo>
                      <a:pt x="7543" y="3440"/>
                      <a:pt x="8045" y="3440"/>
                      <a:pt x="9049" y="3855"/>
                    </a:cubicBezTo>
                    <a:cubicBezTo>
                      <a:pt x="9552" y="3855"/>
                      <a:pt x="9552" y="3024"/>
                      <a:pt x="9049" y="3024"/>
                    </a:cubicBezTo>
                    <a:cubicBezTo>
                      <a:pt x="8547" y="3024"/>
                      <a:pt x="4026" y="2194"/>
                      <a:pt x="6036" y="1778"/>
                    </a:cubicBezTo>
                    <a:cubicBezTo>
                      <a:pt x="6036" y="1363"/>
                      <a:pt x="6036" y="948"/>
                      <a:pt x="5533" y="948"/>
                    </a:cubicBezTo>
                    <a:cubicBezTo>
                      <a:pt x="4529" y="948"/>
                      <a:pt x="4026" y="948"/>
                      <a:pt x="3022" y="948"/>
                    </a:cubicBezTo>
                    <a:cubicBezTo>
                      <a:pt x="2519" y="1363"/>
                      <a:pt x="2519" y="1778"/>
                      <a:pt x="3022" y="1778"/>
                    </a:cubicBezTo>
                    <a:cubicBezTo>
                      <a:pt x="3524" y="1778"/>
                      <a:pt x="4529" y="1778"/>
                      <a:pt x="5031" y="1778"/>
                    </a:cubicBezTo>
                    <a:cubicBezTo>
                      <a:pt x="5533" y="1778"/>
                      <a:pt x="5533" y="948"/>
                      <a:pt x="5031" y="948"/>
                    </a:cubicBezTo>
                    <a:cubicBezTo>
                      <a:pt x="3524" y="948"/>
                      <a:pt x="4026" y="948"/>
                      <a:pt x="2519" y="1363"/>
                    </a:cubicBezTo>
                    <a:cubicBezTo>
                      <a:pt x="2017" y="1363"/>
                      <a:pt x="2017" y="2194"/>
                      <a:pt x="2519" y="2194"/>
                    </a:cubicBezTo>
                    <a:cubicBezTo>
                      <a:pt x="4529" y="2194"/>
                      <a:pt x="3022" y="3855"/>
                      <a:pt x="2519" y="5101"/>
                    </a:cubicBezTo>
                    <a:cubicBezTo>
                      <a:pt x="2519" y="5517"/>
                      <a:pt x="3022" y="5517"/>
                      <a:pt x="3022" y="5517"/>
                    </a:cubicBezTo>
                    <a:cubicBezTo>
                      <a:pt x="5031" y="5101"/>
                      <a:pt x="6036" y="4686"/>
                      <a:pt x="7040" y="3440"/>
                    </a:cubicBezTo>
                    <a:cubicBezTo>
                      <a:pt x="7040" y="3024"/>
                      <a:pt x="7040" y="2609"/>
                      <a:pt x="6538" y="3024"/>
                    </a:cubicBezTo>
                    <a:cubicBezTo>
                      <a:pt x="5031" y="3024"/>
                      <a:pt x="4026" y="3024"/>
                      <a:pt x="3524" y="4271"/>
                    </a:cubicBezTo>
                    <a:cubicBezTo>
                      <a:pt x="3524" y="4686"/>
                      <a:pt x="4026" y="5101"/>
                      <a:pt x="4529" y="4686"/>
                    </a:cubicBezTo>
                    <a:cubicBezTo>
                      <a:pt x="4529" y="3855"/>
                      <a:pt x="4529" y="3855"/>
                      <a:pt x="4529" y="3024"/>
                    </a:cubicBezTo>
                    <a:cubicBezTo>
                      <a:pt x="4529" y="2609"/>
                      <a:pt x="4026" y="2609"/>
                      <a:pt x="4026" y="2609"/>
                    </a:cubicBezTo>
                    <a:cubicBezTo>
                      <a:pt x="3022" y="3855"/>
                      <a:pt x="2519" y="4271"/>
                      <a:pt x="2017" y="5932"/>
                    </a:cubicBezTo>
                    <a:cubicBezTo>
                      <a:pt x="1515" y="6763"/>
                      <a:pt x="2519" y="8009"/>
                      <a:pt x="1515" y="6763"/>
                    </a:cubicBezTo>
                    <a:cubicBezTo>
                      <a:pt x="1515" y="6348"/>
                      <a:pt x="1012" y="6348"/>
                      <a:pt x="1012" y="6763"/>
                    </a:cubicBezTo>
                    <a:cubicBezTo>
                      <a:pt x="1012" y="7594"/>
                      <a:pt x="1012" y="7594"/>
                      <a:pt x="1012" y="8424"/>
                    </a:cubicBezTo>
                    <a:cubicBezTo>
                      <a:pt x="1012" y="8424"/>
                      <a:pt x="1515" y="8424"/>
                      <a:pt x="2017" y="8424"/>
                    </a:cubicBezTo>
                    <a:cubicBezTo>
                      <a:pt x="1515" y="9255"/>
                      <a:pt x="2519" y="7178"/>
                      <a:pt x="2519" y="6763"/>
                    </a:cubicBezTo>
                    <a:cubicBezTo>
                      <a:pt x="2519" y="7178"/>
                      <a:pt x="3022" y="6763"/>
                      <a:pt x="3022" y="6763"/>
                    </a:cubicBezTo>
                    <a:cubicBezTo>
                      <a:pt x="3022" y="6763"/>
                      <a:pt x="2519" y="5101"/>
                      <a:pt x="3022" y="5101"/>
                    </a:cubicBezTo>
                    <a:cubicBezTo>
                      <a:pt x="3022" y="5101"/>
                      <a:pt x="3022" y="5101"/>
                      <a:pt x="3022" y="4686"/>
                    </a:cubicBezTo>
                    <a:cubicBezTo>
                      <a:pt x="3022" y="4271"/>
                      <a:pt x="3022" y="4271"/>
                      <a:pt x="4026" y="4686"/>
                    </a:cubicBezTo>
                    <a:cubicBezTo>
                      <a:pt x="4026" y="5101"/>
                      <a:pt x="4026" y="5101"/>
                      <a:pt x="4026" y="4686"/>
                    </a:cubicBezTo>
                    <a:cubicBezTo>
                      <a:pt x="11059" y="1778"/>
                      <a:pt x="-1499" y="117"/>
                      <a:pt x="3022" y="4271"/>
                    </a:cubicBezTo>
                    <a:cubicBezTo>
                      <a:pt x="3022" y="4271"/>
                      <a:pt x="3524" y="4271"/>
                      <a:pt x="3524" y="4271"/>
                    </a:cubicBezTo>
                    <a:cubicBezTo>
                      <a:pt x="9049" y="1778"/>
                      <a:pt x="-2504" y="-714"/>
                      <a:pt x="510" y="4271"/>
                    </a:cubicBezTo>
                    <a:cubicBezTo>
                      <a:pt x="510" y="4271"/>
                      <a:pt x="510" y="4271"/>
                      <a:pt x="1012" y="4271"/>
                    </a:cubicBezTo>
                    <a:cubicBezTo>
                      <a:pt x="2519" y="3855"/>
                      <a:pt x="3022" y="3440"/>
                      <a:pt x="3022" y="1778"/>
                    </a:cubicBezTo>
                    <a:cubicBezTo>
                      <a:pt x="3022" y="1778"/>
                      <a:pt x="3022" y="1778"/>
                      <a:pt x="2519" y="1363"/>
                    </a:cubicBezTo>
                    <a:cubicBezTo>
                      <a:pt x="1515" y="1363"/>
                      <a:pt x="2017" y="1363"/>
                      <a:pt x="510" y="1778"/>
                    </a:cubicBezTo>
                    <a:cubicBezTo>
                      <a:pt x="510" y="1778"/>
                      <a:pt x="510" y="1778"/>
                      <a:pt x="510" y="2194"/>
                    </a:cubicBezTo>
                    <a:cubicBezTo>
                      <a:pt x="510" y="2194"/>
                      <a:pt x="510" y="2609"/>
                      <a:pt x="510" y="3024"/>
                    </a:cubicBezTo>
                    <a:cubicBezTo>
                      <a:pt x="510" y="3024"/>
                      <a:pt x="1012" y="3024"/>
                      <a:pt x="1012" y="3024"/>
                    </a:cubicBezTo>
                    <a:cubicBezTo>
                      <a:pt x="2519" y="2609"/>
                      <a:pt x="3022" y="2609"/>
                      <a:pt x="3524" y="1363"/>
                    </a:cubicBezTo>
                    <a:cubicBezTo>
                      <a:pt x="3524" y="948"/>
                      <a:pt x="3022" y="948"/>
                      <a:pt x="3022" y="948"/>
                    </a:cubicBezTo>
                    <a:cubicBezTo>
                      <a:pt x="2017" y="1778"/>
                      <a:pt x="2017" y="1778"/>
                      <a:pt x="1515" y="2609"/>
                    </a:cubicBezTo>
                    <a:cubicBezTo>
                      <a:pt x="1515" y="3024"/>
                      <a:pt x="2017" y="3024"/>
                      <a:pt x="2017" y="3024"/>
                    </a:cubicBezTo>
                    <a:cubicBezTo>
                      <a:pt x="2519" y="2609"/>
                      <a:pt x="3022" y="2609"/>
                      <a:pt x="3022" y="2194"/>
                    </a:cubicBezTo>
                    <a:cubicBezTo>
                      <a:pt x="3524" y="2194"/>
                      <a:pt x="3524" y="1778"/>
                      <a:pt x="3022" y="1778"/>
                    </a:cubicBezTo>
                    <a:cubicBezTo>
                      <a:pt x="3022" y="1778"/>
                      <a:pt x="2519" y="1778"/>
                      <a:pt x="2519" y="1778"/>
                    </a:cubicBezTo>
                    <a:cubicBezTo>
                      <a:pt x="2017" y="1778"/>
                      <a:pt x="2017" y="2194"/>
                      <a:pt x="2017" y="2194"/>
                    </a:cubicBezTo>
                    <a:cubicBezTo>
                      <a:pt x="2017" y="2194"/>
                      <a:pt x="2519" y="2609"/>
                      <a:pt x="2519" y="2609"/>
                    </a:cubicBezTo>
                    <a:cubicBezTo>
                      <a:pt x="2519" y="3024"/>
                      <a:pt x="3524" y="2609"/>
                      <a:pt x="3022" y="2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7" name="Freeform 113"/>
              <p:cNvSpPr/>
              <p:nvPr/>
            </p:nvSpPr>
            <p:spPr>
              <a:xfrm>
                <a:off x="241196" y="991683"/>
                <a:ext cx="229565" cy="32592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30" h="20893" extrusionOk="0">
                    <a:moveTo>
                      <a:pt x="4824" y="20366"/>
                    </a:moveTo>
                    <a:cubicBezTo>
                      <a:pt x="3422" y="18839"/>
                      <a:pt x="4263" y="17094"/>
                      <a:pt x="3983" y="15348"/>
                    </a:cubicBezTo>
                    <a:cubicBezTo>
                      <a:pt x="3702" y="13385"/>
                      <a:pt x="1458" y="11857"/>
                      <a:pt x="897" y="10112"/>
                    </a:cubicBezTo>
                    <a:cubicBezTo>
                      <a:pt x="-1347" y="5530"/>
                      <a:pt x="4263" y="512"/>
                      <a:pt x="10154" y="294"/>
                    </a:cubicBezTo>
                    <a:cubicBezTo>
                      <a:pt x="13801" y="294"/>
                      <a:pt x="16606" y="2476"/>
                      <a:pt x="17728" y="4657"/>
                    </a:cubicBezTo>
                    <a:cubicBezTo>
                      <a:pt x="18850" y="6839"/>
                      <a:pt x="18009" y="9239"/>
                      <a:pt x="16606" y="10985"/>
                    </a:cubicBezTo>
                    <a:cubicBezTo>
                      <a:pt x="15484" y="12294"/>
                      <a:pt x="14082" y="13385"/>
                      <a:pt x="13521" y="14694"/>
                    </a:cubicBezTo>
                    <a:cubicBezTo>
                      <a:pt x="12398" y="16439"/>
                      <a:pt x="13521" y="19276"/>
                      <a:pt x="11557" y="20585"/>
                    </a:cubicBezTo>
                    <a:cubicBezTo>
                      <a:pt x="11557" y="20803"/>
                      <a:pt x="11837" y="21021"/>
                      <a:pt x="11837" y="20803"/>
                    </a:cubicBezTo>
                    <a:cubicBezTo>
                      <a:pt x="14082" y="19057"/>
                      <a:pt x="12679" y="16439"/>
                      <a:pt x="14082" y="14476"/>
                    </a:cubicBezTo>
                    <a:cubicBezTo>
                      <a:pt x="15484" y="12294"/>
                      <a:pt x="17448" y="10985"/>
                      <a:pt x="18570" y="8803"/>
                    </a:cubicBezTo>
                    <a:cubicBezTo>
                      <a:pt x="20253" y="4876"/>
                      <a:pt x="15765" y="730"/>
                      <a:pt x="10996" y="76"/>
                    </a:cubicBezTo>
                    <a:cubicBezTo>
                      <a:pt x="5666" y="-579"/>
                      <a:pt x="1458" y="3130"/>
                      <a:pt x="336" y="6839"/>
                    </a:cubicBezTo>
                    <a:cubicBezTo>
                      <a:pt x="-505" y="8803"/>
                      <a:pt x="336" y="10766"/>
                      <a:pt x="1739" y="12512"/>
                    </a:cubicBezTo>
                    <a:cubicBezTo>
                      <a:pt x="3141" y="14257"/>
                      <a:pt x="3702" y="15785"/>
                      <a:pt x="3702" y="17748"/>
                    </a:cubicBezTo>
                    <a:cubicBezTo>
                      <a:pt x="3702" y="18839"/>
                      <a:pt x="3702" y="19712"/>
                      <a:pt x="4544" y="20585"/>
                    </a:cubicBezTo>
                    <a:cubicBezTo>
                      <a:pt x="4824" y="20803"/>
                      <a:pt x="5105" y="20585"/>
                      <a:pt x="4824" y="20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8" name="Freeform 114"/>
              <p:cNvSpPr/>
              <p:nvPr/>
            </p:nvSpPr>
            <p:spPr>
              <a:xfrm>
                <a:off x="286373" y="1316860"/>
                <a:ext cx="105538" cy="243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68" h="15770" extrusionOk="0">
                    <a:moveTo>
                      <a:pt x="1351" y="5940"/>
                    </a:moveTo>
                    <a:cubicBezTo>
                      <a:pt x="5278" y="5940"/>
                      <a:pt x="9860" y="5940"/>
                      <a:pt x="13787" y="5940"/>
                    </a:cubicBezTo>
                    <a:cubicBezTo>
                      <a:pt x="15096" y="5940"/>
                      <a:pt x="15751" y="5940"/>
                      <a:pt x="17060" y="5940"/>
                    </a:cubicBezTo>
                    <a:cubicBezTo>
                      <a:pt x="18369" y="5940"/>
                      <a:pt x="19023" y="5940"/>
                      <a:pt x="18369" y="12420"/>
                    </a:cubicBezTo>
                    <a:cubicBezTo>
                      <a:pt x="17060" y="12420"/>
                      <a:pt x="15096" y="12420"/>
                      <a:pt x="13787" y="12420"/>
                    </a:cubicBezTo>
                    <a:cubicBezTo>
                      <a:pt x="11169" y="12420"/>
                      <a:pt x="42" y="16740"/>
                      <a:pt x="696" y="1620"/>
                    </a:cubicBezTo>
                    <a:cubicBezTo>
                      <a:pt x="696" y="-540"/>
                      <a:pt x="42" y="-540"/>
                      <a:pt x="42" y="1620"/>
                    </a:cubicBezTo>
                    <a:cubicBezTo>
                      <a:pt x="-613" y="18900"/>
                      <a:pt x="6587" y="14580"/>
                      <a:pt x="9860" y="14580"/>
                    </a:cubicBezTo>
                    <a:cubicBezTo>
                      <a:pt x="12478" y="14580"/>
                      <a:pt x="20987" y="21060"/>
                      <a:pt x="20332" y="3780"/>
                    </a:cubicBezTo>
                    <a:cubicBezTo>
                      <a:pt x="20332" y="3780"/>
                      <a:pt x="19678" y="3780"/>
                      <a:pt x="19678" y="3780"/>
                    </a:cubicBezTo>
                    <a:cubicBezTo>
                      <a:pt x="13787" y="3780"/>
                      <a:pt x="7242" y="1620"/>
                      <a:pt x="1351" y="3780"/>
                    </a:cubicBezTo>
                    <a:cubicBezTo>
                      <a:pt x="696" y="3780"/>
                      <a:pt x="696" y="5940"/>
                      <a:pt x="1351" y="59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49" name="Freeform 115"/>
              <p:cNvSpPr/>
              <p:nvPr/>
            </p:nvSpPr>
            <p:spPr>
              <a:xfrm>
                <a:off x="279897" y="1332695"/>
                <a:ext cx="111649" cy="309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82" h="21600" extrusionOk="0">
                    <a:moveTo>
                      <a:pt x="1529" y="9600"/>
                    </a:moveTo>
                    <a:cubicBezTo>
                      <a:pt x="4940" y="12000"/>
                      <a:pt x="8919" y="7200"/>
                      <a:pt x="12329" y="9600"/>
                    </a:cubicBezTo>
                    <a:cubicBezTo>
                      <a:pt x="13466" y="9600"/>
                      <a:pt x="14035" y="9600"/>
                      <a:pt x="15171" y="12000"/>
                    </a:cubicBezTo>
                    <a:cubicBezTo>
                      <a:pt x="15740" y="12000"/>
                      <a:pt x="18582" y="14400"/>
                      <a:pt x="16308" y="16800"/>
                    </a:cubicBezTo>
                    <a:cubicBezTo>
                      <a:pt x="14035" y="19200"/>
                      <a:pt x="10624" y="16800"/>
                      <a:pt x="7782" y="16800"/>
                    </a:cubicBezTo>
                    <a:cubicBezTo>
                      <a:pt x="7214" y="16800"/>
                      <a:pt x="5508" y="14400"/>
                      <a:pt x="4940" y="16800"/>
                    </a:cubicBezTo>
                    <a:cubicBezTo>
                      <a:pt x="4940" y="16800"/>
                      <a:pt x="4940" y="19200"/>
                      <a:pt x="4940" y="19200"/>
                    </a:cubicBezTo>
                    <a:cubicBezTo>
                      <a:pt x="5508" y="19200"/>
                      <a:pt x="5508" y="19200"/>
                      <a:pt x="5508" y="19200"/>
                    </a:cubicBezTo>
                    <a:cubicBezTo>
                      <a:pt x="5508" y="19200"/>
                      <a:pt x="5508" y="16800"/>
                      <a:pt x="6077" y="16800"/>
                    </a:cubicBezTo>
                    <a:cubicBezTo>
                      <a:pt x="5508" y="16800"/>
                      <a:pt x="4371" y="14400"/>
                      <a:pt x="3803" y="14400"/>
                    </a:cubicBezTo>
                    <a:cubicBezTo>
                      <a:pt x="2666" y="12000"/>
                      <a:pt x="-744" y="7200"/>
                      <a:pt x="1529" y="4800"/>
                    </a:cubicBezTo>
                    <a:cubicBezTo>
                      <a:pt x="2098" y="2400"/>
                      <a:pt x="2098" y="0"/>
                      <a:pt x="1529" y="0"/>
                    </a:cubicBezTo>
                    <a:cubicBezTo>
                      <a:pt x="-3018" y="7200"/>
                      <a:pt x="3803" y="19200"/>
                      <a:pt x="6077" y="19200"/>
                    </a:cubicBezTo>
                    <a:cubicBezTo>
                      <a:pt x="6077" y="19200"/>
                      <a:pt x="6645" y="16800"/>
                      <a:pt x="6077" y="16800"/>
                    </a:cubicBezTo>
                    <a:cubicBezTo>
                      <a:pt x="4940" y="14400"/>
                      <a:pt x="6077" y="19200"/>
                      <a:pt x="5508" y="19200"/>
                    </a:cubicBezTo>
                    <a:cubicBezTo>
                      <a:pt x="6077" y="19200"/>
                      <a:pt x="6645" y="19200"/>
                      <a:pt x="6645" y="19200"/>
                    </a:cubicBezTo>
                    <a:cubicBezTo>
                      <a:pt x="8919" y="19200"/>
                      <a:pt x="10624" y="21600"/>
                      <a:pt x="12329" y="21600"/>
                    </a:cubicBezTo>
                    <a:cubicBezTo>
                      <a:pt x="12898" y="21600"/>
                      <a:pt x="18582" y="21600"/>
                      <a:pt x="18582" y="16800"/>
                    </a:cubicBezTo>
                    <a:cubicBezTo>
                      <a:pt x="18582" y="9600"/>
                      <a:pt x="14603" y="7200"/>
                      <a:pt x="14035" y="7200"/>
                    </a:cubicBezTo>
                    <a:cubicBezTo>
                      <a:pt x="9487" y="2400"/>
                      <a:pt x="5508" y="7200"/>
                      <a:pt x="1529" y="7200"/>
                    </a:cubicBezTo>
                    <a:cubicBezTo>
                      <a:pt x="961" y="7200"/>
                      <a:pt x="961" y="9600"/>
                      <a:pt x="1529" y="9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0" name="Freeform 116"/>
              <p:cNvSpPr/>
              <p:nvPr/>
            </p:nvSpPr>
            <p:spPr>
              <a:xfrm>
                <a:off x="272482" y="1346983"/>
                <a:ext cx="110222" cy="36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14" h="21600" extrusionOk="0">
                    <a:moveTo>
                      <a:pt x="4800" y="5891"/>
                    </a:moveTo>
                    <a:cubicBezTo>
                      <a:pt x="3600" y="5891"/>
                      <a:pt x="2400" y="5891"/>
                      <a:pt x="600" y="5891"/>
                    </a:cubicBezTo>
                    <a:cubicBezTo>
                      <a:pt x="600" y="5891"/>
                      <a:pt x="0" y="5891"/>
                      <a:pt x="0" y="7855"/>
                    </a:cubicBezTo>
                    <a:cubicBezTo>
                      <a:pt x="0" y="19636"/>
                      <a:pt x="9600" y="21600"/>
                      <a:pt x="12000" y="21600"/>
                    </a:cubicBezTo>
                    <a:cubicBezTo>
                      <a:pt x="15600" y="21600"/>
                      <a:pt x="21600" y="15709"/>
                      <a:pt x="18600" y="0"/>
                    </a:cubicBezTo>
                    <a:cubicBezTo>
                      <a:pt x="18000" y="0"/>
                      <a:pt x="17400" y="0"/>
                      <a:pt x="18000" y="1964"/>
                    </a:cubicBezTo>
                    <a:cubicBezTo>
                      <a:pt x="21000" y="17673"/>
                      <a:pt x="13200" y="17673"/>
                      <a:pt x="10200" y="17673"/>
                    </a:cubicBezTo>
                    <a:cubicBezTo>
                      <a:pt x="7800" y="17673"/>
                      <a:pt x="6000" y="15709"/>
                      <a:pt x="3600" y="13745"/>
                    </a:cubicBezTo>
                    <a:cubicBezTo>
                      <a:pt x="3000" y="13745"/>
                      <a:pt x="2400" y="11782"/>
                      <a:pt x="1800" y="9818"/>
                    </a:cubicBezTo>
                    <a:cubicBezTo>
                      <a:pt x="1200" y="7855"/>
                      <a:pt x="1200" y="7855"/>
                      <a:pt x="1800" y="7855"/>
                    </a:cubicBezTo>
                    <a:cubicBezTo>
                      <a:pt x="3000" y="7855"/>
                      <a:pt x="4200" y="9818"/>
                      <a:pt x="4800" y="9818"/>
                    </a:cubicBezTo>
                    <a:cubicBezTo>
                      <a:pt x="5400" y="9818"/>
                      <a:pt x="5400" y="5891"/>
                      <a:pt x="4800" y="58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1" name="Freeform 117"/>
              <p:cNvSpPr/>
              <p:nvPr/>
            </p:nvSpPr>
            <p:spPr>
              <a:xfrm>
                <a:off x="283198" y="1371633"/>
                <a:ext cx="88107" cy="325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3138" extrusionOk="0">
                    <a:moveTo>
                      <a:pt x="831" y="5063"/>
                    </a:moveTo>
                    <a:cubicBezTo>
                      <a:pt x="831" y="5063"/>
                      <a:pt x="831" y="3713"/>
                      <a:pt x="1662" y="3713"/>
                    </a:cubicBezTo>
                    <a:cubicBezTo>
                      <a:pt x="831" y="3713"/>
                      <a:pt x="831" y="3713"/>
                      <a:pt x="0" y="3713"/>
                    </a:cubicBezTo>
                    <a:cubicBezTo>
                      <a:pt x="7477" y="11813"/>
                      <a:pt x="18277" y="21263"/>
                      <a:pt x="21600" y="1013"/>
                    </a:cubicBezTo>
                    <a:cubicBezTo>
                      <a:pt x="21600" y="-337"/>
                      <a:pt x="20769" y="-337"/>
                      <a:pt x="20769" y="1013"/>
                    </a:cubicBezTo>
                    <a:cubicBezTo>
                      <a:pt x="17446" y="18563"/>
                      <a:pt x="7477" y="9113"/>
                      <a:pt x="831" y="2363"/>
                    </a:cubicBezTo>
                    <a:cubicBezTo>
                      <a:pt x="831" y="2363"/>
                      <a:pt x="0" y="2363"/>
                      <a:pt x="0" y="3713"/>
                    </a:cubicBezTo>
                    <a:cubicBezTo>
                      <a:pt x="0" y="3713"/>
                      <a:pt x="0" y="5063"/>
                      <a:pt x="0" y="5063"/>
                    </a:cubicBezTo>
                    <a:cubicBezTo>
                      <a:pt x="0" y="6413"/>
                      <a:pt x="831" y="6413"/>
                      <a:pt x="831" y="50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2" name="Freeform 118"/>
              <p:cNvSpPr/>
              <p:nvPr/>
            </p:nvSpPr>
            <p:spPr>
              <a:xfrm>
                <a:off x="294733" y="1168463"/>
                <a:ext cx="40637" cy="1455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045" h="20959" extrusionOk="0">
                    <a:moveTo>
                      <a:pt x="11962" y="20756"/>
                    </a:moveTo>
                    <a:cubicBezTo>
                      <a:pt x="14503" y="14374"/>
                      <a:pt x="20856" y="3574"/>
                      <a:pt x="1797" y="138"/>
                    </a:cubicBezTo>
                    <a:cubicBezTo>
                      <a:pt x="527" y="-353"/>
                      <a:pt x="-744" y="629"/>
                      <a:pt x="527" y="629"/>
                    </a:cubicBezTo>
                    <a:cubicBezTo>
                      <a:pt x="18315" y="4065"/>
                      <a:pt x="11962" y="14374"/>
                      <a:pt x="9421" y="20265"/>
                    </a:cubicBezTo>
                    <a:cubicBezTo>
                      <a:pt x="9421" y="20756"/>
                      <a:pt x="11962" y="21247"/>
                      <a:pt x="11962" y="207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3" name="Freeform 119"/>
              <p:cNvSpPr/>
              <p:nvPr/>
            </p:nvSpPr>
            <p:spPr>
              <a:xfrm>
                <a:off x="342279" y="1160869"/>
                <a:ext cx="43725" cy="162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26" h="21336" extrusionOk="0">
                    <a:moveTo>
                      <a:pt x="4564" y="20886"/>
                    </a:moveTo>
                    <a:cubicBezTo>
                      <a:pt x="-3059" y="15036"/>
                      <a:pt x="3294" y="5136"/>
                      <a:pt x="15999" y="636"/>
                    </a:cubicBezTo>
                    <a:cubicBezTo>
                      <a:pt x="17270" y="186"/>
                      <a:pt x="15999" y="-264"/>
                      <a:pt x="14729" y="186"/>
                    </a:cubicBezTo>
                    <a:cubicBezTo>
                      <a:pt x="2023" y="4686"/>
                      <a:pt x="-4330" y="15036"/>
                      <a:pt x="3294" y="21336"/>
                    </a:cubicBezTo>
                    <a:cubicBezTo>
                      <a:pt x="3294" y="21336"/>
                      <a:pt x="5835" y="21336"/>
                      <a:pt x="4564" y="208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4" name="Freeform 120"/>
              <p:cNvSpPr/>
              <p:nvPr/>
            </p:nvSpPr>
            <p:spPr>
              <a:xfrm>
                <a:off x="286462" y="1123062"/>
                <a:ext cx="109208" cy="536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12" h="19868" extrusionOk="0">
                    <a:moveTo>
                      <a:pt x="2494" y="17327"/>
                    </a:moveTo>
                    <a:cubicBezTo>
                      <a:pt x="1259" y="13515"/>
                      <a:pt x="25" y="9703"/>
                      <a:pt x="1877" y="4621"/>
                    </a:cubicBezTo>
                    <a:cubicBezTo>
                      <a:pt x="3111" y="2080"/>
                      <a:pt x="5579" y="2080"/>
                      <a:pt x="6197" y="4621"/>
                    </a:cubicBezTo>
                    <a:cubicBezTo>
                      <a:pt x="7431" y="8433"/>
                      <a:pt x="5579" y="10974"/>
                      <a:pt x="4962" y="8433"/>
                    </a:cubicBezTo>
                    <a:cubicBezTo>
                      <a:pt x="4345" y="5892"/>
                      <a:pt x="4345" y="4621"/>
                      <a:pt x="5579" y="3350"/>
                    </a:cubicBezTo>
                    <a:cubicBezTo>
                      <a:pt x="6814" y="3350"/>
                      <a:pt x="8048" y="4621"/>
                      <a:pt x="8665" y="5892"/>
                    </a:cubicBezTo>
                    <a:cubicBezTo>
                      <a:pt x="10517" y="8433"/>
                      <a:pt x="8048" y="12244"/>
                      <a:pt x="8048" y="7162"/>
                    </a:cubicBezTo>
                    <a:cubicBezTo>
                      <a:pt x="8665" y="3350"/>
                      <a:pt x="11134" y="3350"/>
                      <a:pt x="12368" y="3350"/>
                    </a:cubicBezTo>
                    <a:cubicBezTo>
                      <a:pt x="13602" y="4621"/>
                      <a:pt x="14219" y="5892"/>
                      <a:pt x="14219" y="7162"/>
                    </a:cubicBezTo>
                    <a:cubicBezTo>
                      <a:pt x="13602" y="9703"/>
                      <a:pt x="12985" y="10974"/>
                      <a:pt x="12985" y="8433"/>
                    </a:cubicBezTo>
                    <a:cubicBezTo>
                      <a:pt x="12985" y="7162"/>
                      <a:pt x="12985" y="5892"/>
                      <a:pt x="12985" y="4621"/>
                    </a:cubicBezTo>
                    <a:cubicBezTo>
                      <a:pt x="13602" y="3350"/>
                      <a:pt x="13602" y="3350"/>
                      <a:pt x="14219" y="2080"/>
                    </a:cubicBezTo>
                    <a:cubicBezTo>
                      <a:pt x="14219" y="2080"/>
                      <a:pt x="14219" y="2080"/>
                      <a:pt x="14837" y="2080"/>
                    </a:cubicBezTo>
                    <a:cubicBezTo>
                      <a:pt x="16688" y="2080"/>
                      <a:pt x="16688" y="4621"/>
                      <a:pt x="15454" y="8433"/>
                    </a:cubicBezTo>
                    <a:cubicBezTo>
                      <a:pt x="14837" y="3350"/>
                      <a:pt x="19157" y="3350"/>
                      <a:pt x="18539" y="8433"/>
                    </a:cubicBezTo>
                    <a:cubicBezTo>
                      <a:pt x="18539" y="10974"/>
                      <a:pt x="17305" y="13515"/>
                      <a:pt x="16071" y="14786"/>
                    </a:cubicBezTo>
                    <a:cubicBezTo>
                      <a:pt x="15454" y="16056"/>
                      <a:pt x="16071" y="17327"/>
                      <a:pt x="16688" y="17327"/>
                    </a:cubicBezTo>
                    <a:cubicBezTo>
                      <a:pt x="18539" y="14786"/>
                      <a:pt x="21008" y="8433"/>
                      <a:pt x="19157" y="3350"/>
                    </a:cubicBezTo>
                    <a:cubicBezTo>
                      <a:pt x="17305" y="-461"/>
                      <a:pt x="14219" y="3350"/>
                      <a:pt x="14219" y="8433"/>
                    </a:cubicBezTo>
                    <a:cubicBezTo>
                      <a:pt x="14219" y="13515"/>
                      <a:pt x="17305" y="10974"/>
                      <a:pt x="17922" y="7162"/>
                    </a:cubicBezTo>
                    <a:cubicBezTo>
                      <a:pt x="18539" y="2080"/>
                      <a:pt x="15454" y="-1732"/>
                      <a:pt x="12985" y="809"/>
                    </a:cubicBezTo>
                    <a:cubicBezTo>
                      <a:pt x="11751" y="3350"/>
                      <a:pt x="11134" y="8433"/>
                      <a:pt x="12368" y="10974"/>
                    </a:cubicBezTo>
                    <a:cubicBezTo>
                      <a:pt x="12985" y="14786"/>
                      <a:pt x="14837" y="8433"/>
                      <a:pt x="14837" y="7162"/>
                    </a:cubicBezTo>
                    <a:cubicBezTo>
                      <a:pt x="14837" y="-1732"/>
                      <a:pt x="6197" y="809"/>
                      <a:pt x="7431" y="10974"/>
                    </a:cubicBezTo>
                    <a:cubicBezTo>
                      <a:pt x="7431" y="10974"/>
                      <a:pt x="8048" y="12244"/>
                      <a:pt x="8048" y="12244"/>
                    </a:cubicBezTo>
                    <a:cubicBezTo>
                      <a:pt x="11751" y="9703"/>
                      <a:pt x="11134" y="4621"/>
                      <a:pt x="8048" y="2080"/>
                    </a:cubicBezTo>
                    <a:cubicBezTo>
                      <a:pt x="4345" y="-461"/>
                      <a:pt x="3111" y="5892"/>
                      <a:pt x="4962" y="12244"/>
                    </a:cubicBezTo>
                    <a:cubicBezTo>
                      <a:pt x="4962" y="12244"/>
                      <a:pt x="4962" y="12244"/>
                      <a:pt x="4962" y="12244"/>
                    </a:cubicBezTo>
                    <a:cubicBezTo>
                      <a:pt x="8048" y="12244"/>
                      <a:pt x="8665" y="3350"/>
                      <a:pt x="5579" y="809"/>
                    </a:cubicBezTo>
                    <a:cubicBezTo>
                      <a:pt x="3728" y="-461"/>
                      <a:pt x="1877" y="2080"/>
                      <a:pt x="642" y="4621"/>
                    </a:cubicBezTo>
                    <a:cubicBezTo>
                      <a:pt x="-592" y="10974"/>
                      <a:pt x="25" y="14786"/>
                      <a:pt x="1877" y="19868"/>
                    </a:cubicBezTo>
                    <a:cubicBezTo>
                      <a:pt x="2494" y="19868"/>
                      <a:pt x="3111" y="18597"/>
                      <a:pt x="2494" y="173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5" name="Freeform 121"/>
              <p:cNvSpPr/>
              <p:nvPr/>
            </p:nvSpPr>
            <p:spPr>
              <a:xfrm>
                <a:off x="1858056" y="558298"/>
                <a:ext cx="196793" cy="902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07" h="20470" extrusionOk="0">
                    <a:moveTo>
                      <a:pt x="21135" y="16542"/>
                    </a:moveTo>
                    <a:cubicBezTo>
                      <a:pt x="19645" y="16542"/>
                      <a:pt x="18900" y="15771"/>
                      <a:pt x="18900" y="13457"/>
                    </a:cubicBezTo>
                    <a:cubicBezTo>
                      <a:pt x="19273" y="13457"/>
                      <a:pt x="19273" y="12685"/>
                      <a:pt x="19273" y="12685"/>
                    </a:cubicBezTo>
                    <a:cubicBezTo>
                      <a:pt x="19273" y="12685"/>
                      <a:pt x="19273" y="12685"/>
                      <a:pt x="19273" y="12685"/>
                    </a:cubicBezTo>
                    <a:cubicBezTo>
                      <a:pt x="19273" y="12685"/>
                      <a:pt x="19273" y="11914"/>
                      <a:pt x="19273" y="11914"/>
                    </a:cubicBezTo>
                    <a:cubicBezTo>
                      <a:pt x="19273" y="11914"/>
                      <a:pt x="19645" y="11142"/>
                      <a:pt x="19645" y="11142"/>
                    </a:cubicBezTo>
                    <a:cubicBezTo>
                      <a:pt x="19645" y="10371"/>
                      <a:pt x="19645" y="9600"/>
                      <a:pt x="19645" y="9600"/>
                    </a:cubicBezTo>
                    <a:cubicBezTo>
                      <a:pt x="20017" y="8828"/>
                      <a:pt x="19273" y="8057"/>
                      <a:pt x="19273" y="8828"/>
                    </a:cubicBezTo>
                    <a:cubicBezTo>
                      <a:pt x="19273" y="9600"/>
                      <a:pt x="19273" y="9600"/>
                      <a:pt x="19273" y="9600"/>
                    </a:cubicBezTo>
                    <a:cubicBezTo>
                      <a:pt x="19273" y="9600"/>
                      <a:pt x="18900" y="9600"/>
                      <a:pt x="18900" y="9600"/>
                    </a:cubicBezTo>
                    <a:cubicBezTo>
                      <a:pt x="17783" y="9600"/>
                      <a:pt x="17410" y="10371"/>
                      <a:pt x="16666" y="12685"/>
                    </a:cubicBezTo>
                    <a:cubicBezTo>
                      <a:pt x="16666" y="12685"/>
                      <a:pt x="16666" y="12685"/>
                      <a:pt x="16666" y="12685"/>
                    </a:cubicBezTo>
                    <a:cubicBezTo>
                      <a:pt x="16293" y="13457"/>
                      <a:pt x="15921" y="14228"/>
                      <a:pt x="15548" y="15000"/>
                    </a:cubicBezTo>
                    <a:cubicBezTo>
                      <a:pt x="15176" y="15771"/>
                      <a:pt x="14431" y="15000"/>
                      <a:pt x="14059" y="13457"/>
                    </a:cubicBezTo>
                    <a:cubicBezTo>
                      <a:pt x="14059" y="11914"/>
                      <a:pt x="14059" y="11142"/>
                      <a:pt x="14059" y="10371"/>
                    </a:cubicBezTo>
                    <a:cubicBezTo>
                      <a:pt x="14059" y="9600"/>
                      <a:pt x="14059" y="9600"/>
                      <a:pt x="13686" y="9600"/>
                    </a:cubicBezTo>
                    <a:cubicBezTo>
                      <a:pt x="12197" y="11142"/>
                      <a:pt x="11824" y="15000"/>
                      <a:pt x="12569" y="17314"/>
                    </a:cubicBezTo>
                    <a:cubicBezTo>
                      <a:pt x="12197" y="18085"/>
                      <a:pt x="11452" y="17314"/>
                      <a:pt x="10707" y="15000"/>
                    </a:cubicBezTo>
                    <a:cubicBezTo>
                      <a:pt x="12197" y="10371"/>
                      <a:pt x="12941" y="3428"/>
                      <a:pt x="13314" y="342"/>
                    </a:cubicBezTo>
                    <a:cubicBezTo>
                      <a:pt x="13314" y="342"/>
                      <a:pt x="12941" y="-429"/>
                      <a:pt x="12941" y="342"/>
                    </a:cubicBezTo>
                    <a:cubicBezTo>
                      <a:pt x="12569" y="1885"/>
                      <a:pt x="11452" y="5742"/>
                      <a:pt x="10707" y="8828"/>
                    </a:cubicBezTo>
                    <a:cubicBezTo>
                      <a:pt x="10335" y="8828"/>
                      <a:pt x="10335" y="9600"/>
                      <a:pt x="10335" y="9600"/>
                    </a:cubicBezTo>
                    <a:cubicBezTo>
                      <a:pt x="10335" y="9600"/>
                      <a:pt x="9962" y="9600"/>
                      <a:pt x="9590" y="9600"/>
                    </a:cubicBezTo>
                    <a:cubicBezTo>
                      <a:pt x="9590" y="9600"/>
                      <a:pt x="9217" y="10371"/>
                      <a:pt x="9217" y="10371"/>
                    </a:cubicBezTo>
                    <a:cubicBezTo>
                      <a:pt x="8473" y="11914"/>
                      <a:pt x="7728" y="12685"/>
                      <a:pt x="7355" y="15000"/>
                    </a:cubicBezTo>
                    <a:cubicBezTo>
                      <a:pt x="7355" y="15000"/>
                      <a:pt x="6983" y="15771"/>
                      <a:pt x="6983" y="16542"/>
                    </a:cubicBezTo>
                    <a:cubicBezTo>
                      <a:pt x="6610" y="17314"/>
                      <a:pt x="5866" y="17314"/>
                      <a:pt x="4748" y="15771"/>
                    </a:cubicBezTo>
                    <a:cubicBezTo>
                      <a:pt x="5493" y="13457"/>
                      <a:pt x="5866" y="11142"/>
                      <a:pt x="6238" y="8057"/>
                    </a:cubicBezTo>
                    <a:cubicBezTo>
                      <a:pt x="6238" y="8057"/>
                      <a:pt x="5866" y="7285"/>
                      <a:pt x="5493" y="8057"/>
                    </a:cubicBezTo>
                    <a:cubicBezTo>
                      <a:pt x="5121" y="9600"/>
                      <a:pt x="4376" y="12685"/>
                      <a:pt x="4004" y="15771"/>
                    </a:cubicBezTo>
                    <a:cubicBezTo>
                      <a:pt x="3259" y="18085"/>
                      <a:pt x="1769" y="18085"/>
                      <a:pt x="279" y="18857"/>
                    </a:cubicBezTo>
                    <a:cubicBezTo>
                      <a:pt x="-93" y="18857"/>
                      <a:pt x="-93" y="19628"/>
                      <a:pt x="279" y="19628"/>
                    </a:cubicBezTo>
                    <a:cubicBezTo>
                      <a:pt x="2141" y="19628"/>
                      <a:pt x="3259" y="18857"/>
                      <a:pt x="4004" y="17314"/>
                    </a:cubicBezTo>
                    <a:cubicBezTo>
                      <a:pt x="4004" y="18085"/>
                      <a:pt x="4376" y="19628"/>
                      <a:pt x="4748" y="19628"/>
                    </a:cubicBezTo>
                    <a:cubicBezTo>
                      <a:pt x="5493" y="21171"/>
                      <a:pt x="6238" y="20400"/>
                      <a:pt x="6983" y="18857"/>
                    </a:cubicBezTo>
                    <a:cubicBezTo>
                      <a:pt x="6983" y="18857"/>
                      <a:pt x="7355" y="18857"/>
                      <a:pt x="7355" y="18085"/>
                    </a:cubicBezTo>
                    <a:cubicBezTo>
                      <a:pt x="7728" y="18857"/>
                      <a:pt x="7728" y="18857"/>
                      <a:pt x="8100" y="18857"/>
                    </a:cubicBezTo>
                    <a:cubicBezTo>
                      <a:pt x="8845" y="18857"/>
                      <a:pt x="9217" y="18085"/>
                      <a:pt x="9962" y="17314"/>
                    </a:cubicBezTo>
                    <a:cubicBezTo>
                      <a:pt x="9962" y="18085"/>
                      <a:pt x="9962" y="18857"/>
                      <a:pt x="10335" y="18857"/>
                    </a:cubicBezTo>
                    <a:cubicBezTo>
                      <a:pt x="11452" y="21171"/>
                      <a:pt x="12197" y="20400"/>
                      <a:pt x="12941" y="18085"/>
                    </a:cubicBezTo>
                    <a:cubicBezTo>
                      <a:pt x="13314" y="18857"/>
                      <a:pt x="14059" y="18857"/>
                      <a:pt x="14804" y="18085"/>
                    </a:cubicBezTo>
                    <a:cubicBezTo>
                      <a:pt x="14804" y="18085"/>
                      <a:pt x="15176" y="18085"/>
                      <a:pt x="15176" y="18085"/>
                    </a:cubicBezTo>
                    <a:cubicBezTo>
                      <a:pt x="15176" y="18085"/>
                      <a:pt x="15176" y="18085"/>
                      <a:pt x="15176" y="18085"/>
                    </a:cubicBezTo>
                    <a:cubicBezTo>
                      <a:pt x="15176" y="18857"/>
                      <a:pt x="16293" y="20400"/>
                      <a:pt x="17038" y="19628"/>
                    </a:cubicBezTo>
                    <a:cubicBezTo>
                      <a:pt x="17410" y="19628"/>
                      <a:pt x="18155" y="18085"/>
                      <a:pt x="18528" y="17314"/>
                    </a:cubicBezTo>
                    <a:cubicBezTo>
                      <a:pt x="18528" y="17314"/>
                      <a:pt x="18528" y="17314"/>
                      <a:pt x="18528" y="17314"/>
                    </a:cubicBezTo>
                    <a:cubicBezTo>
                      <a:pt x="19273" y="20400"/>
                      <a:pt x="20390" y="20400"/>
                      <a:pt x="21507" y="17314"/>
                    </a:cubicBezTo>
                    <a:cubicBezTo>
                      <a:pt x="21507" y="17314"/>
                      <a:pt x="21135" y="16542"/>
                      <a:pt x="21135" y="16542"/>
                    </a:cubicBezTo>
                    <a:close/>
                    <a:moveTo>
                      <a:pt x="9590" y="15771"/>
                    </a:moveTo>
                    <a:cubicBezTo>
                      <a:pt x="8845" y="18085"/>
                      <a:pt x="8473" y="18085"/>
                      <a:pt x="8473" y="14228"/>
                    </a:cubicBezTo>
                    <a:cubicBezTo>
                      <a:pt x="8473" y="13457"/>
                      <a:pt x="8845" y="12685"/>
                      <a:pt x="9217" y="11914"/>
                    </a:cubicBezTo>
                    <a:cubicBezTo>
                      <a:pt x="9217" y="11914"/>
                      <a:pt x="9590" y="11142"/>
                      <a:pt x="9590" y="11142"/>
                    </a:cubicBezTo>
                    <a:cubicBezTo>
                      <a:pt x="9962" y="11142"/>
                      <a:pt x="9962" y="10371"/>
                      <a:pt x="10335" y="10371"/>
                    </a:cubicBezTo>
                    <a:cubicBezTo>
                      <a:pt x="9962" y="11914"/>
                      <a:pt x="9962" y="13457"/>
                      <a:pt x="9962" y="15000"/>
                    </a:cubicBezTo>
                    <a:cubicBezTo>
                      <a:pt x="9590" y="15000"/>
                      <a:pt x="9590" y="15771"/>
                      <a:pt x="9590" y="15771"/>
                    </a:cubicBezTo>
                    <a:close/>
                    <a:moveTo>
                      <a:pt x="17783" y="16542"/>
                    </a:moveTo>
                    <a:cubicBezTo>
                      <a:pt x="17410" y="15771"/>
                      <a:pt x="17038" y="15000"/>
                      <a:pt x="17038" y="13457"/>
                    </a:cubicBezTo>
                    <a:cubicBezTo>
                      <a:pt x="17038" y="13457"/>
                      <a:pt x="17038" y="13457"/>
                      <a:pt x="17038" y="13457"/>
                    </a:cubicBezTo>
                    <a:cubicBezTo>
                      <a:pt x="17783" y="11914"/>
                      <a:pt x="18155" y="11142"/>
                      <a:pt x="18900" y="11142"/>
                    </a:cubicBezTo>
                    <a:cubicBezTo>
                      <a:pt x="18900" y="11914"/>
                      <a:pt x="18528" y="12685"/>
                      <a:pt x="18528" y="13457"/>
                    </a:cubicBezTo>
                    <a:cubicBezTo>
                      <a:pt x="18155" y="14228"/>
                      <a:pt x="18155" y="15771"/>
                      <a:pt x="17783" y="1654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6" name="Freeform 122"/>
              <p:cNvSpPr/>
              <p:nvPr/>
            </p:nvSpPr>
            <p:spPr>
              <a:xfrm>
                <a:off x="1910981" y="56003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3165" h="17382" extrusionOk="0">
                    <a:moveTo>
                      <a:pt x="10182" y="2982"/>
                    </a:moveTo>
                    <a:cubicBezTo>
                      <a:pt x="10182" y="2982"/>
                      <a:pt x="10182" y="2982"/>
                      <a:pt x="10182" y="2982"/>
                    </a:cubicBezTo>
                    <a:cubicBezTo>
                      <a:pt x="2982" y="-4218"/>
                      <a:pt x="-4218" y="2982"/>
                      <a:pt x="2982" y="10182"/>
                    </a:cubicBezTo>
                    <a:cubicBezTo>
                      <a:pt x="2982" y="10182"/>
                      <a:pt x="2982" y="10182"/>
                      <a:pt x="2982" y="17382"/>
                    </a:cubicBezTo>
                    <a:cubicBezTo>
                      <a:pt x="10182" y="17382"/>
                      <a:pt x="17382" y="10182"/>
                      <a:pt x="10182" y="29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7" name="Freeform 123"/>
              <p:cNvSpPr/>
              <p:nvPr/>
            </p:nvSpPr>
            <p:spPr>
              <a:xfrm>
                <a:off x="1857205" y="644023"/>
                <a:ext cx="102692" cy="1675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19994" extrusionOk="0">
                    <a:moveTo>
                      <a:pt x="675" y="940"/>
                    </a:moveTo>
                    <a:cubicBezTo>
                      <a:pt x="6750" y="125"/>
                      <a:pt x="12150" y="4201"/>
                      <a:pt x="14850" y="7053"/>
                    </a:cubicBezTo>
                    <a:cubicBezTo>
                      <a:pt x="18225" y="10721"/>
                      <a:pt x="18900" y="15612"/>
                      <a:pt x="18900" y="19687"/>
                    </a:cubicBezTo>
                    <a:cubicBezTo>
                      <a:pt x="18900" y="20095"/>
                      <a:pt x="19575" y="20095"/>
                      <a:pt x="19575" y="19687"/>
                    </a:cubicBezTo>
                    <a:cubicBezTo>
                      <a:pt x="20250" y="19687"/>
                      <a:pt x="20250" y="19280"/>
                      <a:pt x="20250" y="18872"/>
                    </a:cubicBezTo>
                    <a:cubicBezTo>
                      <a:pt x="20250" y="18465"/>
                      <a:pt x="19575" y="18465"/>
                      <a:pt x="19575" y="18872"/>
                    </a:cubicBezTo>
                    <a:cubicBezTo>
                      <a:pt x="21600" y="13167"/>
                      <a:pt x="14175" y="-1505"/>
                      <a:pt x="0" y="125"/>
                    </a:cubicBezTo>
                    <a:cubicBezTo>
                      <a:pt x="0" y="125"/>
                      <a:pt x="0" y="940"/>
                      <a:pt x="675" y="9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8" name="Freeform 124"/>
              <p:cNvSpPr/>
              <p:nvPr/>
            </p:nvSpPr>
            <p:spPr>
              <a:xfrm>
                <a:off x="1966742" y="633873"/>
                <a:ext cx="82555" cy="1740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94" h="21197" extrusionOk="0">
                    <a:moveTo>
                      <a:pt x="19872" y="116"/>
                    </a:moveTo>
                    <a:cubicBezTo>
                      <a:pt x="4320" y="4686"/>
                      <a:pt x="0" y="12163"/>
                      <a:pt x="0" y="20886"/>
                    </a:cubicBezTo>
                    <a:cubicBezTo>
                      <a:pt x="0" y="21301"/>
                      <a:pt x="864" y="21301"/>
                      <a:pt x="864" y="20886"/>
                    </a:cubicBezTo>
                    <a:cubicBezTo>
                      <a:pt x="1728" y="12578"/>
                      <a:pt x="5184" y="5101"/>
                      <a:pt x="20736" y="532"/>
                    </a:cubicBezTo>
                    <a:cubicBezTo>
                      <a:pt x="21600" y="532"/>
                      <a:pt x="20736" y="-299"/>
                      <a:pt x="19872" y="1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59" name="Freeform 125"/>
              <p:cNvSpPr/>
              <p:nvPr/>
            </p:nvSpPr>
            <p:spPr>
              <a:xfrm>
                <a:off x="1849731" y="494002"/>
                <a:ext cx="229565" cy="325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930" h="20893" extrusionOk="0">
                    <a:moveTo>
                      <a:pt x="4824" y="20366"/>
                    </a:moveTo>
                    <a:cubicBezTo>
                      <a:pt x="3422" y="18839"/>
                      <a:pt x="4263" y="17094"/>
                      <a:pt x="3983" y="15348"/>
                    </a:cubicBezTo>
                    <a:cubicBezTo>
                      <a:pt x="3702" y="13385"/>
                      <a:pt x="1458" y="11857"/>
                      <a:pt x="897" y="10112"/>
                    </a:cubicBezTo>
                    <a:cubicBezTo>
                      <a:pt x="-1347" y="5530"/>
                      <a:pt x="4263" y="512"/>
                      <a:pt x="10154" y="294"/>
                    </a:cubicBezTo>
                    <a:cubicBezTo>
                      <a:pt x="13801" y="294"/>
                      <a:pt x="16606" y="2476"/>
                      <a:pt x="17728" y="4657"/>
                    </a:cubicBezTo>
                    <a:cubicBezTo>
                      <a:pt x="18850" y="6839"/>
                      <a:pt x="18009" y="9239"/>
                      <a:pt x="16606" y="10985"/>
                    </a:cubicBezTo>
                    <a:cubicBezTo>
                      <a:pt x="15484" y="12294"/>
                      <a:pt x="14082" y="13385"/>
                      <a:pt x="13521" y="14694"/>
                    </a:cubicBezTo>
                    <a:cubicBezTo>
                      <a:pt x="12398" y="16439"/>
                      <a:pt x="13240" y="19276"/>
                      <a:pt x="11557" y="20585"/>
                    </a:cubicBezTo>
                    <a:cubicBezTo>
                      <a:pt x="11557" y="20803"/>
                      <a:pt x="11837" y="21021"/>
                      <a:pt x="11837" y="20803"/>
                    </a:cubicBezTo>
                    <a:cubicBezTo>
                      <a:pt x="14082" y="19057"/>
                      <a:pt x="12679" y="16439"/>
                      <a:pt x="14082" y="14476"/>
                    </a:cubicBezTo>
                    <a:cubicBezTo>
                      <a:pt x="15484" y="12294"/>
                      <a:pt x="17448" y="10985"/>
                      <a:pt x="18570" y="8803"/>
                    </a:cubicBezTo>
                    <a:cubicBezTo>
                      <a:pt x="20253" y="4876"/>
                      <a:pt x="15765" y="730"/>
                      <a:pt x="10996" y="76"/>
                    </a:cubicBezTo>
                    <a:cubicBezTo>
                      <a:pt x="5666" y="-579"/>
                      <a:pt x="1458" y="3130"/>
                      <a:pt x="336" y="6839"/>
                    </a:cubicBezTo>
                    <a:cubicBezTo>
                      <a:pt x="-505" y="8803"/>
                      <a:pt x="336" y="10766"/>
                      <a:pt x="1739" y="12512"/>
                    </a:cubicBezTo>
                    <a:cubicBezTo>
                      <a:pt x="3141" y="14257"/>
                      <a:pt x="3702" y="15785"/>
                      <a:pt x="3702" y="17748"/>
                    </a:cubicBezTo>
                    <a:cubicBezTo>
                      <a:pt x="3702" y="18839"/>
                      <a:pt x="3702" y="19712"/>
                      <a:pt x="4544" y="20585"/>
                    </a:cubicBezTo>
                    <a:cubicBezTo>
                      <a:pt x="4824" y="20803"/>
                      <a:pt x="5105" y="20585"/>
                      <a:pt x="4824" y="2036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0" name="Freeform 126"/>
              <p:cNvSpPr/>
              <p:nvPr/>
            </p:nvSpPr>
            <p:spPr>
              <a:xfrm>
                <a:off x="1894280" y="818345"/>
                <a:ext cx="111246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6" h="21600" extrusionOk="0">
                    <a:moveTo>
                      <a:pt x="1430" y="21600"/>
                    </a:moveTo>
                    <a:cubicBezTo>
                      <a:pt x="7783" y="21600"/>
                      <a:pt x="13500" y="21600"/>
                      <a:pt x="19853" y="21600"/>
                    </a:cubicBezTo>
                    <a:cubicBezTo>
                      <a:pt x="21124" y="21600"/>
                      <a:pt x="21124" y="0"/>
                      <a:pt x="19853" y="0"/>
                    </a:cubicBezTo>
                    <a:cubicBezTo>
                      <a:pt x="13500" y="0"/>
                      <a:pt x="7783" y="0"/>
                      <a:pt x="1430" y="0"/>
                    </a:cubicBezTo>
                    <a:cubicBezTo>
                      <a:pt x="-476" y="0"/>
                      <a:pt x="-476" y="21600"/>
                      <a:pt x="143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1" name="Freeform 127"/>
              <p:cNvSpPr/>
              <p:nvPr/>
            </p:nvSpPr>
            <p:spPr>
              <a:xfrm>
                <a:off x="1894280" y="842158"/>
                <a:ext cx="111246" cy="17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06" h="21600" extrusionOk="0">
                    <a:moveTo>
                      <a:pt x="1430" y="21600"/>
                    </a:moveTo>
                    <a:cubicBezTo>
                      <a:pt x="7783" y="21600"/>
                      <a:pt x="13500" y="21600"/>
                      <a:pt x="19853" y="21600"/>
                    </a:cubicBezTo>
                    <a:cubicBezTo>
                      <a:pt x="21124" y="21600"/>
                      <a:pt x="21124" y="0"/>
                      <a:pt x="19853" y="0"/>
                    </a:cubicBezTo>
                    <a:cubicBezTo>
                      <a:pt x="13500" y="0"/>
                      <a:pt x="7783" y="0"/>
                      <a:pt x="1430" y="0"/>
                    </a:cubicBezTo>
                    <a:cubicBezTo>
                      <a:pt x="-476" y="0"/>
                      <a:pt x="-476" y="21600"/>
                      <a:pt x="143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2" name="Freeform 128"/>
              <p:cNvSpPr/>
              <p:nvPr/>
            </p:nvSpPr>
            <p:spPr>
              <a:xfrm>
                <a:off x="1901411" y="865970"/>
                <a:ext cx="99707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55" h="21600" extrusionOk="0">
                    <a:moveTo>
                      <a:pt x="1567" y="21600"/>
                    </a:moveTo>
                    <a:cubicBezTo>
                      <a:pt x="7142" y="21600"/>
                      <a:pt x="13412" y="21600"/>
                      <a:pt x="18987" y="21600"/>
                    </a:cubicBezTo>
                    <a:cubicBezTo>
                      <a:pt x="21077" y="21600"/>
                      <a:pt x="21077" y="0"/>
                      <a:pt x="18987" y="0"/>
                    </a:cubicBezTo>
                    <a:cubicBezTo>
                      <a:pt x="13412" y="0"/>
                      <a:pt x="7142" y="0"/>
                      <a:pt x="1567" y="0"/>
                    </a:cubicBezTo>
                    <a:cubicBezTo>
                      <a:pt x="-523" y="0"/>
                      <a:pt x="-523" y="21600"/>
                      <a:pt x="156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3" name="Freeform 129"/>
              <p:cNvSpPr/>
              <p:nvPr/>
            </p:nvSpPr>
            <p:spPr>
              <a:xfrm>
                <a:off x="1911836" y="889783"/>
                <a:ext cx="82429" cy="214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38" h="21600" extrusionOk="0">
                    <a:moveTo>
                      <a:pt x="2492" y="21600"/>
                    </a:moveTo>
                    <a:cubicBezTo>
                      <a:pt x="7477" y="21600"/>
                      <a:pt x="12461" y="21600"/>
                      <a:pt x="17446" y="21600"/>
                    </a:cubicBezTo>
                    <a:cubicBezTo>
                      <a:pt x="20769" y="21600"/>
                      <a:pt x="20769" y="0"/>
                      <a:pt x="17446" y="0"/>
                    </a:cubicBezTo>
                    <a:cubicBezTo>
                      <a:pt x="12461" y="0"/>
                      <a:pt x="7477" y="0"/>
                      <a:pt x="2492" y="0"/>
                    </a:cubicBezTo>
                    <a:cubicBezTo>
                      <a:pt x="-831" y="0"/>
                      <a:pt x="-831" y="21600"/>
                      <a:pt x="2492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4" name="Freeform 130"/>
              <p:cNvSpPr/>
              <p:nvPr/>
            </p:nvSpPr>
            <p:spPr>
              <a:xfrm>
                <a:off x="299866" y="693330"/>
                <a:ext cx="285752" cy="170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57" y="21168"/>
                    </a:moveTo>
                    <a:cubicBezTo>
                      <a:pt x="514" y="20736"/>
                      <a:pt x="1029" y="19008"/>
                      <a:pt x="1543" y="18144"/>
                    </a:cubicBezTo>
                    <a:cubicBezTo>
                      <a:pt x="1543" y="18144"/>
                      <a:pt x="2057" y="16416"/>
                      <a:pt x="2057" y="16848"/>
                    </a:cubicBezTo>
                    <a:cubicBezTo>
                      <a:pt x="2571" y="17712"/>
                      <a:pt x="2571" y="19008"/>
                      <a:pt x="2829" y="19872"/>
                    </a:cubicBezTo>
                    <a:cubicBezTo>
                      <a:pt x="2829" y="19872"/>
                      <a:pt x="2829" y="19872"/>
                      <a:pt x="2829" y="19872"/>
                    </a:cubicBezTo>
                    <a:cubicBezTo>
                      <a:pt x="3857" y="19008"/>
                      <a:pt x="4371" y="17280"/>
                      <a:pt x="4886" y="15552"/>
                    </a:cubicBezTo>
                    <a:cubicBezTo>
                      <a:pt x="5400" y="14256"/>
                      <a:pt x="5914" y="12096"/>
                      <a:pt x="6429" y="14688"/>
                    </a:cubicBezTo>
                    <a:cubicBezTo>
                      <a:pt x="6943" y="15984"/>
                      <a:pt x="7200" y="17712"/>
                      <a:pt x="7457" y="19440"/>
                    </a:cubicBezTo>
                    <a:cubicBezTo>
                      <a:pt x="7457" y="19440"/>
                      <a:pt x="7714" y="19440"/>
                      <a:pt x="7714" y="19440"/>
                    </a:cubicBezTo>
                    <a:cubicBezTo>
                      <a:pt x="7971" y="18576"/>
                      <a:pt x="8229" y="17712"/>
                      <a:pt x="8486" y="16848"/>
                    </a:cubicBezTo>
                    <a:cubicBezTo>
                      <a:pt x="8486" y="15984"/>
                      <a:pt x="8486" y="15552"/>
                      <a:pt x="8743" y="14688"/>
                    </a:cubicBezTo>
                    <a:cubicBezTo>
                      <a:pt x="8743" y="13392"/>
                      <a:pt x="9257" y="14688"/>
                      <a:pt x="9514" y="15120"/>
                    </a:cubicBezTo>
                    <a:cubicBezTo>
                      <a:pt x="9771" y="15552"/>
                      <a:pt x="9771" y="15552"/>
                      <a:pt x="9771" y="15120"/>
                    </a:cubicBezTo>
                    <a:cubicBezTo>
                      <a:pt x="10286" y="14688"/>
                      <a:pt x="10800" y="12528"/>
                      <a:pt x="11571" y="13392"/>
                    </a:cubicBezTo>
                    <a:cubicBezTo>
                      <a:pt x="11571" y="13824"/>
                      <a:pt x="11571" y="13824"/>
                      <a:pt x="11571" y="13392"/>
                    </a:cubicBezTo>
                    <a:cubicBezTo>
                      <a:pt x="12086" y="12528"/>
                      <a:pt x="12343" y="11664"/>
                      <a:pt x="12600" y="10800"/>
                    </a:cubicBezTo>
                    <a:cubicBezTo>
                      <a:pt x="12857" y="9936"/>
                      <a:pt x="13114" y="9072"/>
                      <a:pt x="13114" y="8208"/>
                    </a:cubicBezTo>
                    <a:cubicBezTo>
                      <a:pt x="13629" y="6912"/>
                      <a:pt x="13886" y="8208"/>
                      <a:pt x="13886" y="8640"/>
                    </a:cubicBezTo>
                    <a:cubicBezTo>
                      <a:pt x="14657" y="11664"/>
                      <a:pt x="14657" y="15120"/>
                      <a:pt x="15171" y="18144"/>
                    </a:cubicBezTo>
                    <a:cubicBezTo>
                      <a:pt x="15171" y="18144"/>
                      <a:pt x="15429" y="18144"/>
                      <a:pt x="15429" y="18144"/>
                    </a:cubicBezTo>
                    <a:cubicBezTo>
                      <a:pt x="15686" y="15120"/>
                      <a:pt x="16200" y="11664"/>
                      <a:pt x="16971" y="8640"/>
                    </a:cubicBezTo>
                    <a:cubicBezTo>
                      <a:pt x="17229" y="6912"/>
                      <a:pt x="17486" y="5184"/>
                      <a:pt x="18000" y="3888"/>
                    </a:cubicBezTo>
                    <a:cubicBezTo>
                      <a:pt x="18000" y="3456"/>
                      <a:pt x="19029" y="6048"/>
                      <a:pt x="19029" y="6480"/>
                    </a:cubicBezTo>
                    <a:cubicBezTo>
                      <a:pt x="19029" y="6480"/>
                      <a:pt x="19286" y="6480"/>
                      <a:pt x="19286" y="6480"/>
                    </a:cubicBezTo>
                    <a:cubicBezTo>
                      <a:pt x="20314" y="4752"/>
                      <a:pt x="21086" y="2592"/>
                      <a:pt x="21600" y="432"/>
                    </a:cubicBezTo>
                    <a:cubicBezTo>
                      <a:pt x="21600" y="0"/>
                      <a:pt x="21600" y="0"/>
                      <a:pt x="21343" y="0"/>
                    </a:cubicBezTo>
                    <a:cubicBezTo>
                      <a:pt x="21343" y="0"/>
                      <a:pt x="21343" y="432"/>
                      <a:pt x="21086" y="432"/>
                    </a:cubicBezTo>
                    <a:cubicBezTo>
                      <a:pt x="21086" y="432"/>
                      <a:pt x="21086" y="864"/>
                      <a:pt x="21343" y="864"/>
                    </a:cubicBezTo>
                    <a:cubicBezTo>
                      <a:pt x="21086" y="864"/>
                      <a:pt x="20829" y="2160"/>
                      <a:pt x="20829" y="3024"/>
                    </a:cubicBezTo>
                    <a:cubicBezTo>
                      <a:pt x="20314" y="3888"/>
                      <a:pt x="20057" y="4320"/>
                      <a:pt x="19800" y="5184"/>
                    </a:cubicBezTo>
                    <a:cubicBezTo>
                      <a:pt x="18771" y="6912"/>
                      <a:pt x="18514" y="3888"/>
                      <a:pt x="18257" y="2592"/>
                    </a:cubicBezTo>
                    <a:cubicBezTo>
                      <a:pt x="18257" y="2592"/>
                      <a:pt x="18000" y="2592"/>
                      <a:pt x="18000" y="2592"/>
                    </a:cubicBezTo>
                    <a:cubicBezTo>
                      <a:pt x="16714" y="6912"/>
                      <a:pt x="15943" y="11664"/>
                      <a:pt x="15429" y="16416"/>
                    </a:cubicBezTo>
                    <a:cubicBezTo>
                      <a:pt x="15171" y="18144"/>
                      <a:pt x="15171" y="16848"/>
                      <a:pt x="15171" y="15984"/>
                    </a:cubicBezTo>
                    <a:cubicBezTo>
                      <a:pt x="14914" y="14688"/>
                      <a:pt x="14914" y="13824"/>
                      <a:pt x="14657" y="12528"/>
                    </a:cubicBezTo>
                    <a:cubicBezTo>
                      <a:pt x="14400" y="10368"/>
                      <a:pt x="14143" y="8640"/>
                      <a:pt x="13629" y="6480"/>
                    </a:cubicBezTo>
                    <a:cubicBezTo>
                      <a:pt x="13629" y="6480"/>
                      <a:pt x="13371" y="6480"/>
                      <a:pt x="13371" y="6480"/>
                    </a:cubicBezTo>
                    <a:cubicBezTo>
                      <a:pt x="13114" y="7776"/>
                      <a:pt x="12857" y="9072"/>
                      <a:pt x="12600" y="9936"/>
                    </a:cubicBezTo>
                    <a:cubicBezTo>
                      <a:pt x="12343" y="11232"/>
                      <a:pt x="11829" y="13824"/>
                      <a:pt x="11057" y="12528"/>
                    </a:cubicBezTo>
                    <a:cubicBezTo>
                      <a:pt x="11057" y="12528"/>
                      <a:pt x="11057" y="12528"/>
                      <a:pt x="11057" y="12528"/>
                    </a:cubicBezTo>
                    <a:cubicBezTo>
                      <a:pt x="10543" y="13392"/>
                      <a:pt x="10286" y="13824"/>
                      <a:pt x="10029" y="14688"/>
                    </a:cubicBezTo>
                    <a:cubicBezTo>
                      <a:pt x="9771" y="15120"/>
                      <a:pt x="9257" y="13392"/>
                      <a:pt x="9000" y="12960"/>
                    </a:cubicBezTo>
                    <a:cubicBezTo>
                      <a:pt x="9000" y="12960"/>
                      <a:pt x="8743" y="12960"/>
                      <a:pt x="8743" y="12960"/>
                    </a:cubicBezTo>
                    <a:cubicBezTo>
                      <a:pt x="8229" y="14688"/>
                      <a:pt x="8229" y="15984"/>
                      <a:pt x="7971" y="17712"/>
                    </a:cubicBezTo>
                    <a:cubicBezTo>
                      <a:pt x="7457" y="19872"/>
                      <a:pt x="6943" y="15552"/>
                      <a:pt x="6943" y="15120"/>
                    </a:cubicBezTo>
                    <a:cubicBezTo>
                      <a:pt x="6686" y="14256"/>
                      <a:pt x="6429" y="12960"/>
                      <a:pt x="6171" y="12096"/>
                    </a:cubicBezTo>
                    <a:cubicBezTo>
                      <a:pt x="6171" y="12096"/>
                      <a:pt x="5914" y="12096"/>
                      <a:pt x="5914" y="12096"/>
                    </a:cubicBezTo>
                    <a:cubicBezTo>
                      <a:pt x="5400" y="13392"/>
                      <a:pt x="4886" y="15120"/>
                      <a:pt x="4371" y="16416"/>
                    </a:cubicBezTo>
                    <a:cubicBezTo>
                      <a:pt x="4371" y="16848"/>
                      <a:pt x="3086" y="19872"/>
                      <a:pt x="2829" y="19008"/>
                    </a:cubicBezTo>
                    <a:cubicBezTo>
                      <a:pt x="2571" y="18144"/>
                      <a:pt x="2314" y="17280"/>
                      <a:pt x="2057" y="15984"/>
                    </a:cubicBezTo>
                    <a:cubicBezTo>
                      <a:pt x="2057" y="15984"/>
                      <a:pt x="1800" y="15984"/>
                      <a:pt x="1800" y="15984"/>
                    </a:cubicBezTo>
                    <a:cubicBezTo>
                      <a:pt x="1286" y="17712"/>
                      <a:pt x="771" y="19440"/>
                      <a:pt x="0" y="21168"/>
                    </a:cubicBezTo>
                    <a:cubicBezTo>
                      <a:pt x="0" y="21168"/>
                      <a:pt x="0" y="21600"/>
                      <a:pt x="257" y="21600"/>
                    </a:cubicBezTo>
                    <a:cubicBezTo>
                      <a:pt x="257" y="21600"/>
                      <a:pt x="257" y="21600"/>
                      <a:pt x="257" y="21600"/>
                    </a:cubicBezTo>
                    <a:cubicBezTo>
                      <a:pt x="514" y="21168"/>
                      <a:pt x="257" y="21168"/>
                      <a:pt x="257" y="211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5" name="Freeform 131"/>
              <p:cNvSpPr/>
              <p:nvPr/>
            </p:nvSpPr>
            <p:spPr>
              <a:xfrm>
                <a:off x="256752" y="726667"/>
                <a:ext cx="393159" cy="1809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5" h="21600" extrusionOk="0">
                    <a:moveTo>
                      <a:pt x="124" y="0"/>
                    </a:moveTo>
                    <a:cubicBezTo>
                      <a:pt x="-245" y="3260"/>
                      <a:pt x="309" y="6521"/>
                      <a:pt x="493" y="9374"/>
                    </a:cubicBezTo>
                    <a:cubicBezTo>
                      <a:pt x="678" y="13449"/>
                      <a:pt x="863" y="17525"/>
                      <a:pt x="863" y="21600"/>
                    </a:cubicBezTo>
                    <a:cubicBezTo>
                      <a:pt x="863" y="21600"/>
                      <a:pt x="863" y="21600"/>
                      <a:pt x="1047" y="21600"/>
                    </a:cubicBezTo>
                    <a:cubicBezTo>
                      <a:pt x="2709" y="21600"/>
                      <a:pt x="4370" y="21600"/>
                      <a:pt x="6217" y="21192"/>
                    </a:cubicBezTo>
                    <a:cubicBezTo>
                      <a:pt x="7878" y="20785"/>
                      <a:pt x="9540" y="20785"/>
                      <a:pt x="11201" y="20785"/>
                    </a:cubicBezTo>
                    <a:cubicBezTo>
                      <a:pt x="14524" y="19970"/>
                      <a:pt x="17847" y="18340"/>
                      <a:pt x="21170" y="18340"/>
                    </a:cubicBezTo>
                    <a:cubicBezTo>
                      <a:pt x="21355" y="18340"/>
                      <a:pt x="21355" y="18340"/>
                      <a:pt x="21355" y="17932"/>
                    </a:cubicBezTo>
                    <a:cubicBezTo>
                      <a:pt x="21170" y="17932"/>
                      <a:pt x="20986" y="17525"/>
                      <a:pt x="20986" y="17525"/>
                    </a:cubicBezTo>
                    <a:cubicBezTo>
                      <a:pt x="20801" y="17117"/>
                      <a:pt x="20801" y="17525"/>
                      <a:pt x="20801" y="17525"/>
                    </a:cubicBezTo>
                    <a:cubicBezTo>
                      <a:pt x="21170" y="18340"/>
                      <a:pt x="20432" y="17932"/>
                      <a:pt x="20063" y="17932"/>
                    </a:cubicBezTo>
                    <a:cubicBezTo>
                      <a:pt x="19509" y="18340"/>
                      <a:pt x="18770" y="18340"/>
                      <a:pt x="18217" y="18340"/>
                    </a:cubicBezTo>
                    <a:cubicBezTo>
                      <a:pt x="16924" y="18747"/>
                      <a:pt x="15817" y="19155"/>
                      <a:pt x="14709" y="19562"/>
                    </a:cubicBezTo>
                    <a:cubicBezTo>
                      <a:pt x="12124" y="20377"/>
                      <a:pt x="9540" y="20377"/>
                      <a:pt x="6955" y="20785"/>
                    </a:cubicBezTo>
                    <a:cubicBezTo>
                      <a:pt x="5847" y="20785"/>
                      <a:pt x="4555" y="21192"/>
                      <a:pt x="3447" y="21192"/>
                    </a:cubicBezTo>
                    <a:cubicBezTo>
                      <a:pt x="2709" y="21192"/>
                      <a:pt x="1970" y="21192"/>
                      <a:pt x="1417" y="21192"/>
                    </a:cubicBezTo>
                    <a:cubicBezTo>
                      <a:pt x="863" y="21192"/>
                      <a:pt x="1047" y="17932"/>
                      <a:pt x="1047" y="17117"/>
                    </a:cubicBezTo>
                    <a:cubicBezTo>
                      <a:pt x="1047" y="14264"/>
                      <a:pt x="863" y="11411"/>
                      <a:pt x="678" y="8558"/>
                    </a:cubicBezTo>
                    <a:cubicBezTo>
                      <a:pt x="493" y="6113"/>
                      <a:pt x="-60" y="2853"/>
                      <a:pt x="309" y="408"/>
                    </a:cubicBezTo>
                    <a:cubicBezTo>
                      <a:pt x="309" y="0"/>
                      <a:pt x="124" y="0"/>
                      <a:pt x="124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6" name="Freeform 132"/>
              <p:cNvSpPr/>
              <p:nvPr/>
            </p:nvSpPr>
            <p:spPr>
              <a:xfrm>
                <a:off x="237954" y="709998"/>
                <a:ext cx="45245" cy="314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00" extrusionOk="0">
                    <a:moveTo>
                      <a:pt x="1662" y="19440"/>
                    </a:moveTo>
                    <a:cubicBezTo>
                      <a:pt x="3323" y="12960"/>
                      <a:pt x="4985" y="6480"/>
                      <a:pt x="8308" y="2160"/>
                    </a:cubicBezTo>
                    <a:cubicBezTo>
                      <a:pt x="8308" y="2160"/>
                      <a:pt x="8308" y="2160"/>
                      <a:pt x="8308" y="2160"/>
                    </a:cubicBezTo>
                    <a:cubicBezTo>
                      <a:pt x="13292" y="6480"/>
                      <a:pt x="16615" y="12960"/>
                      <a:pt x="19938" y="19440"/>
                    </a:cubicBezTo>
                    <a:cubicBezTo>
                      <a:pt x="19938" y="21600"/>
                      <a:pt x="21600" y="19440"/>
                      <a:pt x="21600" y="19440"/>
                    </a:cubicBezTo>
                    <a:cubicBezTo>
                      <a:pt x="16615" y="12960"/>
                      <a:pt x="13292" y="6480"/>
                      <a:pt x="8308" y="0"/>
                    </a:cubicBezTo>
                    <a:cubicBezTo>
                      <a:pt x="8308" y="0"/>
                      <a:pt x="8308" y="0"/>
                      <a:pt x="8308" y="0"/>
                    </a:cubicBezTo>
                    <a:cubicBezTo>
                      <a:pt x="4985" y="6480"/>
                      <a:pt x="1662" y="12960"/>
                      <a:pt x="0" y="19440"/>
                    </a:cubicBezTo>
                    <a:cubicBezTo>
                      <a:pt x="0" y="19440"/>
                      <a:pt x="0" y="21600"/>
                      <a:pt x="1662" y="194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7" name="Freeform 133"/>
              <p:cNvSpPr/>
              <p:nvPr/>
            </p:nvSpPr>
            <p:spPr>
              <a:xfrm>
                <a:off x="316535" y="631417"/>
                <a:ext cx="247990" cy="1398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26" h="21135" extrusionOk="0">
                    <a:moveTo>
                      <a:pt x="0" y="21086"/>
                    </a:moveTo>
                    <a:cubicBezTo>
                      <a:pt x="3847" y="21600"/>
                      <a:pt x="7397" y="18000"/>
                      <a:pt x="10652" y="15429"/>
                    </a:cubicBezTo>
                    <a:cubicBezTo>
                      <a:pt x="12427" y="13886"/>
                      <a:pt x="14203" y="11829"/>
                      <a:pt x="15978" y="9771"/>
                    </a:cubicBezTo>
                    <a:cubicBezTo>
                      <a:pt x="17753" y="6686"/>
                      <a:pt x="19529" y="3600"/>
                      <a:pt x="21304" y="1029"/>
                    </a:cubicBezTo>
                    <a:cubicBezTo>
                      <a:pt x="21600" y="514"/>
                      <a:pt x="21600" y="514"/>
                      <a:pt x="21304" y="514"/>
                    </a:cubicBezTo>
                    <a:cubicBezTo>
                      <a:pt x="20416" y="514"/>
                      <a:pt x="19825" y="1029"/>
                      <a:pt x="18937" y="2057"/>
                    </a:cubicBezTo>
                    <a:cubicBezTo>
                      <a:pt x="18937" y="2057"/>
                      <a:pt x="18937" y="2057"/>
                      <a:pt x="19233" y="2057"/>
                    </a:cubicBezTo>
                    <a:cubicBezTo>
                      <a:pt x="19233" y="2057"/>
                      <a:pt x="21008" y="514"/>
                      <a:pt x="20712" y="1029"/>
                    </a:cubicBezTo>
                    <a:cubicBezTo>
                      <a:pt x="20712" y="2057"/>
                      <a:pt x="20416" y="3600"/>
                      <a:pt x="20416" y="4629"/>
                    </a:cubicBezTo>
                    <a:cubicBezTo>
                      <a:pt x="20416" y="4629"/>
                      <a:pt x="20712" y="4629"/>
                      <a:pt x="20712" y="4629"/>
                    </a:cubicBezTo>
                    <a:cubicBezTo>
                      <a:pt x="20712" y="3086"/>
                      <a:pt x="21008" y="1543"/>
                      <a:pt x="21304" y="514"/>
                    </a:cubicBezTo>
                    <a:cubicBezTo>
                      <a:pt x="21304" y="0"/>
                      <a:pt x="21008" y="0"/>
                      <a:pt x="21008" y="0"/>
                    </a:cubicBezTo>
                    <a:cubicBezTo>
                      <a:pt x="20416" y="514"/>
                      <a:pt x="20121" y="1029"/>
                      <a:pt x="19529" y="1543"/>
                    </a:cubicBezTo>
                    <a:cubicBezTo>
                      <a:pt x="19529" y="1543"/>
                      <a:pt x="19529" y="1543"/>
                      <a:pt x="19529" y="2057"/>
                    </a:cubicBezTo>
                    <a:cubicBezTo>
                      <a:pt x="20121" y="1543"/>
                      <a:pt x="20416" y="1029"/>
                      <a:pt x="21008" y="1029"/>
                    </a:cubicBezTo>
                    <a:cubicBezTo>
                      <a:pt x="20121" y="2057"/>
                      <a:pt x="19529" y="3086"/>
                      <a:pt x="18937" y="4114"/>
                    </a:cubicBezTo>
                    <a:cubicBezTo>
                      <a:pt x="16866" y="7200"/>
                      <a:pt x="15386" y="10286"/>
                      <a:pt x="13019" y="12857"/>
                    </a:cubicBezTo>
                    <a:cubicBezTo>
                      <a:pt x="10948" y="14914"/>
                      <a:pt x="8581" y="16457"/>
                      <a:pt x="6214" y="18000"/>
                    </a:cubicBezTo>
                    <a:cubicBezTo>
                      <a:pt x="4438" y="19543"/>
                      <a:pt x="2071" y="20571"/>
                      <a:pt x="0" y="20571"/>
                    </a:cubicBezTo>
                    <a:cubicBezTo>
                      <a:pt x="0" y="20571"/>
                      <a:pt x="0" y="21086"/>
                      <a:pt x="0" y="210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8" name="Freeform 134"/>
              <p:cNvSpPr/>
              <p:nvPr/>
            </p:nvSpPr>
            <p:spPr>
              <a:xfrm>
                <a:off x="701752" y="-1"/>
                <a:ext cx="247420" cy="2827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85" h="20848" extrusionOk="0">
                    <a:moveTo>
                      <a:pt x="6454" y="16932"/>
                    </a:moveTo>
                    <a:cubicBezTo>
                      <a:pt x="4749" y="16430"/>
                      <a:pt x="1054" y="15425"/>
                      <a:pt x="202" y="17434"/>
                    </a:cubicBezTo>
                    <a:cubicBezTo>
                      <a:pt x="-651" y="19193"/>
                      <a:pt x="1338" y="21453"/>
                      <a:pt x="3612" y="20700"/>
                    </a:cubicBezTo>
                    <a:cubicBezTo>
                      <a:pt x="7591" y="19444"/>
                      <a:pt x="7307" y="14420"/>
                      <a:pt x="7023" y="11406"/>
                    </a:cubicBezTo>
                    <a:cubicBezTo>
                      <a:pt x="7023" y="10402"/>
                      <a:pt x="5602" y="4123"/>
                      <a:pt x="7875" y="4374"/>
                    </a:cubicBezTo>
                    <a:cubicBezTo>
                      <a:pt x="11002" y="4625"/>
                      <a:pt x="13844" y="3872"/>
                      <a:pt x="16686" y="2365"/>
                    </a:cubicBezTo>
                    <a:cubicBezTo>
                      <a:pt x="16686" y="2365"/>
                      <a:pt x="19812" y="355"/>
                      <a:pt x="19812" y="1611"/>
                    </a:cubicBezTo>
                    <a:cubicBezTo>
                      <a:pt x="19812" y="3118"/>
                      <a:pt x="19244" y="4876"/>
                      <a:pt x="18960" y="6383"/>
                    </a:cubicBezTo>
                    <a:cubicBezTo>
                      <a:pt x="18675" y="9397"/>
                      <a:pt x="18960" y="12411"/>
                      <a:pt x="18675" y="15676"/>
                    </a:cubicBezTo>
                    <a:cubicBezTo>
                      <a:pt x="18675" y="16179"/>
                      <a:pt x="18675" y="17183"/>
                      <a:pt x="18675" y="17686"/>
                    </a:cubicBezTo>
                    <a:cubicBezTo>
                      <a:pt x="18675" y="17686"/>
                      <a:pt x="20381" y="17937"/>
                      <a:pt x="18675" y="17183"/>
                    </a:cubicBezTo>
                    <a:cubicBezTo>
                      <a:pt x="17538" y="16681"/>
                      <a:pt x="16402" y="16179"/>
                      <a:pt x="15265" y="16430"/>
                    </a:cubicBezTo>
                    <a:cubicBezTo>
                      <a:pt x="13560" y="16932"/>
                      <a:pt x="12423" y="18439"/>
                      <a:pt x="13560" y="19946"/>
                    </a:cubicBezTo>
                    <a:cubicBezTo>
                      <a:pt x="14981" y="21202"/>
                      <a:pt x="18960" y="19695"/>
                      <a:pt x="19812" y="18690"/>
                    </a:cubicBezTo>
                    <a:cubicBezTo>
                      <a:pt x="20096" y="18188"/>
                      <a:pt x="19528" y="17686"/>
                      <a:pt x="19244" y="17937"/>
                    </a:cubicBezTo>
                    <a:cubicBezTo>
                      <a:pt x="18675" y="18690"/>
                      <a:pt x="18107" y="18941"/>
                      <a:pt x="17254" y="19193"/>
                    </a:cubicBezTo>
                    <a:cubicBezTo>
                      <a:pt x="15833" y="19695"/>
                      <a:pt x="15833" y="14420"/>
                      <a:pt x="18960" y="18690"/>
                    </a:cubicBezTo>
                    <a:cubicBezTo>
                      <a:pt x="19244" y="18941"/>
                      <a:pt x="19812" y="18941"/>
                      <a:pt x="19812" y="18439"/>
                    </a:cubicBezTo>
                    <a:cubicBezTo>
                      <a:pt x="18107" y="12662"/>
                      <a:pt x="20949" y="6132"/>
                      <a:pt x="20665" y="355"/>
                    </a:cubicBezTo>
                    <a:cubicBezTo>
                      <a:pt x="20665" y="104"/>
                      <a:pt x="20096" y="-147"/>
                      <a:pt x="19812" y="104"/>
                    </a:cubicBezTo>
                    <a:cubicBezTo>
                      <a:pt x="15265" y="1862"/>
                      <a:pt x="11854" y="4374"/>
                      <a:pt x="6454" y="3118"/>
                    </a:cubicBezTo>
                    <a:cubicBezTo>
                      <a:pt x="6170" y="3118"/>
                      <a:pt x="5886" y="3369"/>
                      <a:pt x="5886" y="3620"/>
                    </a:cubicBezTo>
                    <a:cubicBezTo>
                      <a:pt x="5602" y="6634"/>
                      <a:pt x="6170" y="9648"/>
                      <a:pt x="6454" y="12662"/>
                    </a:cubicBezTo>
                    <a:cubicBezTo>
                      <a:pt x="6454" y="13918"/>
                      <a:pt x="6170" y="14923"/>
                      <a:pt x="5886" y="16179"/>
                    </a:cubicBezTo>
                    <a:cubicBezTo>
                      <a:pt x="3896" y="16681"/>
                      <a:pt x="3328" y="17183"/>
                      <a:pt x="4749" y="17183"/>
                    </a:cubicBezTo>
                    <a:cubicBezTo>
                      <a:pt x="5317" y="17434"/>
                      <a:pt x="5886" y="17434"/>
                      <a:pt x="6170" y="17434"/>
                    </a:cubicBezTo>
                    <a:cubicBezTo>
                      <a:pt x="6738" y="17686"/>
                      <a:pt x="7023" y="16932"/>
                      <a:pt x="6454" y="169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69" name="Freeform 135"/>
              <p:cNvSpPr/>
              <p:nvPr/>
            </p:nvSpPr>
            <p:spPr>
              <a:xfrm>
                <a:off x="768493" y="38579"/>
                <a:ext cx="180745" cy="660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5" h="19986" extrusionOk="0">
                    <a:moveTo>
                      <a:pt x="428" y="19823"/>
                    </a:moveTo>
                    <a:cubicBezTo>
                      <a:pt x="3178" y="20852"/>
                      <a:pt x="6319" y="16738"/>
                      <a:pt x="8676" y="14681"/>
                    </a:cubicBezTo>
                    <a:cubicBezTo>
                      <a:pt x="12603" y="10566"/>
                      <a:pt x="16923" y="8509"/>
                      <a:pt x="20458" y="2338"/>
                    </a:cubicBezTo>
                    <a:cubicBezTo>
                      <a:pt x="21243" y="1309"/>
                      <a:pt x="20850" y="-748"/>
                      <a:pt x="20065" y="281"/>
                    </a:cubicBezTo>
                    <a:cubicBezTo>
                      <a:pt x="17316" y="4395"/>
                      <a:pt x="14174" y="6452"/>
                      <a:pt x="11032" y="9538"/>
                    </a:cubicBezTo>
                    <a:cubicBezTo>
                      <a:pt x="8676" y="11595"/>
                      <a:pt x="3570" y="18795"/>
                      <a:pt x="821" y="16738"/>
                    </a:cubicBezTo>
                    <a:cubicBezTo>
                      <a:pt x="36" y="16738"/>
                      <a:pt x="-357" y="18795"/>
                      <a:pt x="428" y="198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0" name="Freeform 136"/>
              <p:cNvSpPr/>
              <p:nvPr/>
            </p:nvSpPr>
            <p:spPr>
              <a:xfrm>
                <a:off x="895179" y="228291"/>
                <a:ext cx="30651" cy="346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9" h="18512" extrusionOk="0">
                    <a:moveTo>
                      <a:pt x="2160" y="8100"/>
                    </a:moveTo>
                    <a:cubicBezTo>
                      <a:pt x="2160" y="8100"/>
                      <a:pt x="2160" y="8100"/>
                      <a:pt x="0" y="9900"/>
                    </a:cubicBezTo>
                    <a:cubicBezTo>
                      <a:pt x="2160" y="9900"/>
                      <a:pt x="4320" y="9900"/>
                      <a:pt x="6480" y="9900"/>
                    </a:cubicBezTo>
                    <a:cubicBezTo>
                      <a:pt x="6480" y="8100"/>
                      <a:pt x="6480" y="4500"/>
                      <a:pt x="6480" y="2700"/>
                    </a:cubicBezTo>
                    <a:cubicBezTo>
                      <a:pt x="4320" y="2700"/>
                      <a:pt x="2160" y="2700"/>
                      <a:pt x="0" y="2700"/>
                    </a:cubicBezTo>
                    <a:cubicBezTo>
                      <a:pt x="0" y="4500"/>
                      <a:pt x="2160" y="8100"/>
                      <a:pt x="2160" y="9900"/>
                    </a:cubicBezTo>
                    <a:cubicBezTo>
                      <a:pt x="4320" y="11700"/>
                      <a:pt x="8640" y="11700"/>
                      <a:pt x="8640" y="8100"/>
                    </a:cubicBezTo>
                    <a:cubicBezTo>
                      <a:pt x="8640" y="6300"/>
                      <a:pt x="8640" y="8100"/>
                      <a:pt x="6480" y="8100"/>
                    </a:cubicBezTo>
                    <a:cubicBezTo>
                      <a:pt x="6480" y="8100"/>
                      <a:pt x="6480" y="8100"/>
                      <a:pt x="6480" y="8100"/>
                    </a:cubicBezTo>
                    <a:cubicBezTo>
                      <a:pt x="8640" y="9900"/>
                      <a:pt x="6480" y="9900"/>
                      <a:pt x="4320" y="9900"/>
                    </a:cubicBezTo>
                    <a:cubicBezTo>
                      <a:pt x="6480" y="9900"/>
                      <a:pt x="6480" y="11700"/>
                      <a:pt x="6480" y="11700"/>
                    </a:cubicBezTo>
                    <a:cubicBezTo>
                      <a:pt x="6480" y="8100"/>
                      <a:pt x="12960" y="8100"/>
                      <a:pt x="12960" y="8100"/>
                    </a:cubicBezTo>
                    <a:cubicBezTo>
                      <a:pt x="12960" y="9900"/>
                      <a:pt x="8640" y="13500"/>
                      <a:pt x="6480" y="13500"/>
                    </a:cubicBezTo>
                    <a:cubicBezTo>
                      <a:pt x="6480" y="13500"/>
                      <a:pt x="6480" y="15300"/>
                      <a:pt x="6480" y="17100"/>
                    </a:cubicBezTo>
                    <a:cubicBezTo>
                      <a:pt x="8640" y="13500"/>
                      <a:pt x="12960" y="11700"/>
                      <a:pt x="17280" y="13500"/>
                    </a:cubicBezTo>
                    <a:cubicBezTo>
                      <a:pt x="15120" y="11700"/>
                      <a:pt x="15120" y="11700"/>
                      <a:pt x="15120" y="11700"/>
                    </a:cubicBezTo>
                    <a:cubicBezTo>
                      <a:pt x="15120" y="13500"/>
                      <a:pt x="12960" y="13500"/>
                      <a:pt x="10800" y="13500"/>
                    </a:cubicBezTo>
                    <a:cubicBezTo>
                      <a:pt x="6480" y="11700"/>
                      <a:pt x="2160" y="17100"/>
                      <a:pt x="6480" y="17100"/>
                    </a:cubicBezTo>
                    <a:cubicBezTo>
                      <a:pt x="15120" y="20700"/>
                      <a:pt x="21600" y="17100"/>
                      <a:pt x="19440" y="9900"/>
                    </a:cubicBezTo>
                    <a:cubicBezTo>
                      <a:pt x="19440" y="8100"/>
                      <a:pt x="19440" y="8100"/>
                      <a:pt x="17280" y="8100"/>
                    </a:cubicBezTo>
                    <a:cubicBezTo>
                      <a:pt x="10800" y="6300"/>
                      <a:pt x="6480" y="9900"/>
                      <a:pt x="2160" y="13500"/>
                    </a:cubicBezTo>
                    <a:cubicBezTo>
                      <a:pt x="0" y="15300"/>
                      <a:pt x="2160" y="17100"/>
                      <a:pt x="2160" y="17100"/>
                    </a:cubicBezTo>
                    <a:cubicBezTo>
                      <a:pt x="10800" y="20700"/>
                      <a:pt x="21600" y="13500"/>
                      <a:pt x="19440" y="6300"/>
                    </a:cubicBezTo>
                    <a:cubicBezTo>
                      <a:pt x="17280" y="900"/>
                      <a:pt x="10800" y="2700"/>
                      <a:pt x="6480" y="4500"/>
                    </a:cubicBezTo>
                    <a:cubicBezTo>
                      <a:pt x="2160" y="4500"/>
                      <a:pt x="0" y="9900"/>
                      <a:pt x="0" y="13500"/>
                    </a:cubicBezTo>
                    <a:cubicBezTo>
                      <a:pt x="2160" y="13500"/>
                      <a:pt x="2160" y="15300"/>
                      <a:pt x="2160" y="15300"/>
                    </a:cubicBezTo>
                    <a:cubicBezTo>
                      <a:pt x="6480" y="15300"/>
                      <a:pt x="10800" y="15300"/>
                      <a:pt x="12960" y="13500"/>
                    </a:cubicBezTo>
                    <a:cubicBezTo>
                      <a:pt x="15120" y="11700"/>
                      <a:pt x="15120" y="8100"/>
                      <a:pt x="12960" y="6300"/>
                    </a:cubicBezTo>
                    <a:cubicBezTo>
                      <a:pt x="12960" y="4500"/>
                      <a:pt x="10800" y="2700"/>
                      <a:pt x="8640" y="2700"/>
                    </a:cubicBezTo>
                    <a:cubicBezTo>
                      <a:pt x="4320" y="2700"/>
                      <a:pt x="2160" y="6300"/>
                      <a:pt x="2160" y="8100"/>
                    </a:cubicBezTo>
                    <a:cubicBezTo>
                      <a:pt x="4320" y="8100"/>
                      <a:pt x="6480" y="8100"/>
                      <a:pt x="8640" y="6300"/>
                    </a:cubicBezTo>
                    <a:cubicBezTo>
                      <a:pt x="6480" y="6300"/>
                      <a:pt x="6480" y="4500"/>
                      <a:pt x="6480" y="2700"/>
                    </a:cubicBezTo>
                    <a:cubicBezTo>
                      <a:pt x="6480" y="-900"/>
                      <a:pt x="0" y="-900"/>
                      <a:pt x="0" y="2700"/>
                    </a:cubicBezTo>
                    <a:cubicBezTo>
                      <a:pt x="0" y="4500"/>
                      <a:pt x="0" y="8100"/>
                      <a:pt x="0" y="11700"/>
                    </a:cubicBezTo>
                    <a:cubicBezTo>
                      <a:pt x="2160" y="13500"/>
                      <a:pt x="4320" y="13500"/>
                      <a:pt x="6480" y="11700"/>
                    </a:cubicBezTo>
                    <a:cubicBezTo>
                      <a:pt x="6480" y="11700"/>
                      <a:pt x="6480" y="9900"/>
                      <a:pt x="8640" y="9900"/>
                    </a:cubicBezTo>
                    <a:cubicBezTo>
                      <a:pt x="8640" y="6300"/>
                      <a:pt x="2160" y="4500"/>
                      <a:pt x="2160" y="81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1" name="Freeform 137"/>
              <p:cNvSpPr/>
              <p:nvPr/>
            </p:nvSpPr>
            <p:spPr>
              <a:xfrm>
                <a:off x="230128" y="1798794"/>
                <a:ext cx="282881" cy="3417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04" h="20598" extrusionOk="0">
                    <a:moveTo>
                      <a:pt x="364" y="1243"/>
                    </a:moveTo>
                    <a:cubicBezTo>
                      <a:pt x="607" y="7621"/>
                      <a:pt x="364" y="13998"/>
                      <a:pt x="607" y="20169"/>
                    </a:cubicBezTo>
                    <a:cubicBezTo>
                      <a:pt x="607" y="20375"/>
                      <a:pt x="850" y="20581"/>
                      <a:pt x="850" y="20581"/>
                    </a:cubicBezTo>
                    <a:cubicBezTo>
                      <a:pt x="6917" y="20786"/>
                      <a:pt x="12985" y="19141"/>
                      <a:pt x="19052" y="19758"/>
                    </a:cubicBezTo>
                    <a:cubicBezTo>
                      <a:pt x="19295" y="19758"/>
                      <a:pt x="19295" y="19758"/>
                      <a:pt x="19295" y="19552"/>
                    </a:cubicBezTo>
                    <a:cubicBezTo>
                      <a:pt x="20023" y="15643"/>
                      <a:pt x="20023" y="11735"/>
                      <a:pt x="20023" y="7826"/>
                    </a:cubicBezTo>
                    <a:cubicBezTo>
                      <a:pt x="20023" y="6386"/>
                      <a:pt x="20751" y="1861"/>
                      <a:pt x="19295" y="832"/>
                    </a:cubicBezTo>
                    <a:cubicBezTo>
                      <a:pt x="17839" y="-608"/>
                      <a:pt x="14441" y="215"/>
                      <a:pt x="12499" y="421"/>
                    </a:cubicBezTo>
                    <a:cubicBezTo>
                      <a:pt x="8616" y="832"/>
                      <a:pt x="4490" y="832"/>
                      <a:pt x="364" y="1038"/>
                    </a:cubicBezTo>
                    <a:cubicBezTo>
                      <a:pt x="-121" y="1038"/>
                      <a:pt x="-121" y="1655"/>
                      <a:pt x="364" y="1655"/>
                    </a:cubicBezTo>
                    <a:cubicBezTo>
                      <a:pt x="5704" y="1449"/>
                      <a:pt x="10800" y="832"/>
                      <a:pt x="16140" y="626"/>
                    </a:cubicBezTo>
                    <a:cubicBezTo>
                      <a:pt x="21479" y="421"/>
                      <a:pt x="18809" y="15849"/>
                      <a:pt x="18809" y="18523"/>
                    </a:cubicBezTo>
                    <a:cubicBezTo>
                      <a:pt x="18809" y="19346"/>
                      <a:pt x="12499" y="19141"/>
                      <a:pt x="11771" y="19346"/>
                    </a:cubicBezTo>
                    <a:cubicBezTo>
                      <a:pt x="10315" y="19346"/>
                      <a:pt x="1335" y="20992"/>
                      <a:pt x="1335" y="18935"/>
                    </a:cubicBezTo>
                    <a:cubicBezTo>
                      <a:pt x="1092" y="13175"/>
                      <a:pt x="1335" y="7209"/>
                      <a:pt x="1092" y="1243"/>
                    </a:cubicBezTo>
                    <a:cubicBezTo>
                      <a:pt x="1092" y="832"/>
                      <a:pt x="364" y="832"/>
                      <a:pt x="364" y="12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2" name="Freeform 138"/>
              <p:cNvSpPr/>
              <p:nvPr/>
            </p:nvSpPr>
            <p:spPr>
              <a:xfrm>
                <a:off x="253945" y="1833224"/>
                <a:ext cx="214075" cy="234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80" h="20748" extrusionOk="0">
                    <a:moveTo>
                      <a:pt x="2160" y="1248"/>
                    </a:moveTo>
                    <a:cubicBezTo>
                      <a:pt x="2160" y="1248"/>
                      <a:pt x="2160" y="1248"/>
                      <a:pt x="2160" y="948"/>
                    </a:cubicBezTo>
                    <a:cubicBezTo>
                      <a:pt x="2160" y="348"/>
                      <a:pt x="1163" y="348"/>
                      <a:pt x="1163" y="948"/>
                    </a:cubicBezTo>
                    <a:cubicBezTo>
                      <a:pt x="831" y="7248"/>
                      <a:pt x="-166" y="13248"/>
                      <a:pt x="499" y="19548"/>
                    </a:cubicBezTo>
                    <a:cubicBezTo>
                      <a:pt x="499" y="19548"/>
                      <a:pt x="499" y="19848"/>
                      <a:pt x="831" y="19848"/>
                    </a:cubicBezTo>
                    <a:cubicBezTo>
                      <a:pt x="3822" y="19848"/>
                      <a:pt x="6812" y="19548"/>
                      <a:pt x="9803" y="19848"/>
                    </a:cubicBezTo>
                    <a:cubicBezTo>
                      <a:pt x="13126" y="19848"/>
                      <a:pt x="16449" y="20748"/>
                      <a:pt x="20105" y="20748"/>
                    </a:cubicBezTo>
                    <a:cubicBezTo>
                      <a:pt x="20437" y="20748"/>
                      <a:pt x="20437" y="20748"/>
                      <a:pt x="20437" y="20448"/>
                    </a:cubicBezTo>
                    <a:cubicBezTo>
                      <a:pt x="20769" y="15648"/>
                      <a:pt x="20769" y="11148"/>
                      <a:pt x="20437" y="6648"/>
                    </a:cubicBezTo>
                    <a:cubicBezTo>
                      <a:pt x="20437" y="5448"/>
                      <a:pt x="21434" y="1548"/>
                      <a:pt x="20437" y="648"/>
                    </a:cubicBezTo>
                    <a:cubicBezTo>
                      <a:pt x="19440" y="-252"/>
                      <a:pt x="17114" y="48"/>
                      <a:pt x="15785" y="48"/>
                    </a:cubicBezTo>
                    <a:cubicBezTo>
                      <a:pt x="10800" y="48"/>
                      <a:pt x="5816" y="48"/>
                      <a:pt x="499" y="348"/>
                    </a:cubicBezTo>
                    <a:cubicBezTo>
                      <a:pt x="-166" y="348"/>
                      <a:pt x="-166" y="1248"/>
                      <a:pt x="499" y="1248"/>
                    </a:cubicBezTo>
                    <a:cubicBezTo>
                      <a:pt x="831" y="1248"/>
                      <a:pt x="831" y="1248"/>
                      <a:pt x="831" y="1248"/>
                    </a:cubicBezTo>
                    <a:cubicBezTo>
                      <a:pt x="1496" y="1248"/>
                      <a:pt x="1496" y="348"/>
                      <a:pt x="831" y="348"/>
                    </a:cubicBezTo>
                    <a:cubicBezTo>
                      <a:pt x="831" y="348"/>
                      <a:pt x="831" y="348"/>
                      <a:pt x="499" y="348"/>
                    </a:cubicBezTo>
                    <a:cubicBezTo>
                      <a:pt x="499" y="648"/>
                      <a:pt x="499" y="948"/>
                      <a:pt x="499" y="1248"/>
                    </a:cubicBezTo>
                    <a:cubicBezTo>
                      <a:pt x="6148" y="948"/>
                      <a:pt x="11465" y="948"/>
                      <a:pt x="17114" y="948"/>
                    </a:cubicBezTo>
                    <a:cubicBezTo>
                      <a:pt x="20769" y="948"/>
                      <a:pt x="19440" y="4548"/>
                      <a:pt x="19440" y="6648"/>
                    </a:cubicBezTo>
                    <a:cubicBezTo>
                      <a:pt x="19440" y="10248"/>
                      <a:pt x="19772" y="13848"/>
                      <a:pt x="19772" y="17448"/>
                    </a:cubicBezTo>
                    <a:cubicBezTo>
                      <a:pt x="19440" y="21348"/>
                      <a:pt x="15785" y="19548"/>
                      <a:pt x="12794" y="19248"/>
                    </a:cubicBezTo>
                    <a:cubicBezTo>
                      <a:pt x="9803" y="18648"/>
                      <a:pt x="6812" y="18648"/>
                      <a:pt x="3822" y="18948"/>
                    </a:cubicBezTo>
                    <a:cubicBezTo>
                      <a:pt x="-166" y="19248"/>
                      <a:pt x="1163" y="14148"/>
                      <a:pt x="1163" y="11748"/>
                    </a:cubicBezTo>
                    <a:cubicBezTo>
                      <a:pt x="1496" y="8148"/>
                      <a:pt x="1828" y="4548"/>
                      <a:pt x="2160" y="948"/>
                    </a:cubicBezTo>
                    <a:cubicBezTo>
                      <a:pt x="1828" y="948"/>
                      <a:pt x="1496" y="948"/>
                      <a:pt x="1163" y="948"/>
                    </a:cubicBezTo>
                    <a:cubicBezTo>
                      <a:pt x="1163" y="1248"/>
                      <a:pt x="1163" y="1248"/>
                      <a:pt x="1163" y="1248"/>
                    </a:cubicBezTo>
                    <a:cubicBezTo>
                      <a:pt x="1163" y="1848"/>
                      <a:pt x="2160" y="1848"/>
                      <a:pt x="2160" y="12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3" name="Freeform 139"/>
              <p:cNvSpPr/>
              <p:nvPr/>
            </p:nvSpPr>
            <p:spPr>
              <a:xfrm>
                <a:off x="336776" y="2072074"/>
                <a:ext cx="51198" cy="450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450" extrusionOk="0">
                    <a:moveTo>
                      <a:pt x="12960" y="15429"/>
                    </a:moveTo>
                    <a:cubicBezTo>
                      <a:pt x="8640" y="16971"/>
                      <a:pt x="5760" y="15429"/>
                      <a:pt x="4320" y="12343"/>
                    </a:cubicBezTo>
                    <a:cubicBezTo>
                      <a:pt x="2880" y="9257"/>
                      <a:pt x="5760" y="6171"/>
                      <a:pt x="7200" y="6171"/>
                    </a:cubicBezTo>
                    <a:cubicBezTo>
                      <a:pt x="10080" y="4629"/>
                      <a:pt x="11520" y="4629"/>
                      <a:pt x="14400" y="4629"/>
                    </a:cubicBezTo>
                    <a:cubicBezTo>
                      <a:pt x="15840" y="4629"/>
                      <a:pt x="17280" y="7714"/>
                      <a:pt x="17280" y="9257"/>
                    </a:cubicBezTo>
                    <a:cubicBezTo>
                      <a:pt x="17280" y="15429"/>
                      <a:pt x="11520" y="15429"/>
                      <a:pt x="7200" y="15429"/>
                    </a:cubicBezTo>
                    <a:cubicBezTo>
                      <a:pt x="4320" y="16971"/>
                      <a:pt x="4320" y="21600"/>
                      <a:pt x="7200" y="20057"/>
                    </a:cubicBezTo>
                    <a:cubicBezTo>
                      <a:pt x="14400" y="20057"/>
                      <a:pt x="20160" y="18514"/>
                      <a:pt x="21600" y="10800"/>
                    </a:cubicBezTo>
                    <a:cubicBezTo>
                      <a:pt x="21600" y="7714"/>
                      <a:pt x="20160" y="3086"/>
                      <a:pt x="17280" y="1543"/>
                    </a:cubicBezTo>
                    <a:cubicBezTo>
                      <a:pt x="14400" y="0"/>
                      <a:pt x="11520" y="0"/>
                      <a:pt x="8640" y="0"/>
                    </a:cubicBezTo>
                    <a:cubicBezTo>
                      <a:pt x="4320" y="1543"/>
                      <a:pt x="0" y="6171"/>
                      <a:pt x="0" y="12343"/>
                    </a:cubicBezTo>
                    <a:cubicBezTo>
                      <a:pt x="1440" y="18514"/>
                      <a:pt x="7200" y="21600"/>
                      <a:pt x="12960" y="20057"/>
                    </a:cubicBezTo>
                    <a:cubicBezTo>
                      <a:pt x="14400" y="20057"/>
                      <a:pt x="14400" y="15429"/>
                      <a:pt x="12960" y="154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4" name="Freeform 140"/>
              <p:cNvSpPr/>
              <p:nvPr/>
            </p:nvSpPr>
            <p:spPr>
              <a:xfrm>
                <a:off x="459249" y="309653"/>
                <a:ext cx="191838" cy="1597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93" h="20263" extrusionOk="0">
                    <a:moveTo>
                      <a:pt x="2197" y="12804"/>
                    </a:moveTo>
                    <a:cubicBezTo>
                      <a:pt x="1098" y="10644"/>
                      <a:pt x="1465" y="7620"/>
                      <a:pt x="1465" y="5028"/>
                    </a:cubicBezTo>
                    <a:cubicBezTo>
                      <a:pt x="1465" y="3732"/>
                      <a:pt x="1098" y="2004"/>
                      <a:pt x="3295" y="1572"/>
                    </a:cubicBezTo>
                    <a:cubicBezTo>
                      <a:pt x="4393" y="1572"/>
                      <a:pt x="5492" y="1572"/>
                      <a:pt x="6590" y="1572"/>
                    </a:cubicBezTo>
                    <a:cubicBezTo>
                      <a:pt x="8787" y="1572"/>
                      <a:pt x="11349" y="2004"/>
                      <a:pt x="13546" y="2436"/>
                    </a:cubicBezTo>
                    <a:cubicBezTo>
                      <a:pt x="15010" y="2436"/>
                      <a:pt x="16109" y="2436"/>
                      <a:pt x="17207" y="2436"/>
                    </a:cubicBezTo>
                    <a:cubicBezTo>
                      <a:pt x="19770" y="2436"/>
                      <a:pt x="19403" y="5892"/>
                      <a:pt x="19037" y="7620"/>
                    </a:cubicBezTo>
                    <a:cubicBezTo>
                      <a:pt x="19037" y="8916"/>
                      <a:pt x="19770" y="13236"/>
                      <a:pt x="18305" y="13236"/>
                    </a:cubicBezTo>
                    <a:cubicBezTo>
                      <a:pt x="17939" y="13236"/>
                      <a:pt x="16109" y="12804"/>
                      <a:pt x="15376" y="13668"/>
                    </a:cubicBezTo>
                    <a:cubicBezTo>
                      <a:pt x="13546" y="15828"/>
                      <a:pt x="14644" y="17988"/>
                      <a:pt x="16109" y="19716"/>
                    </a:cubicBezTo>
                    <a:cubicBezTo>
                      <a:pt x="16109" y="19716"/>
                      <a:pt x="16475" y="19284"/>
                      <a:pt x="16841" y="18852"/>
                    </a:cubicBezTo>
                    <a:cubicBezTo>
                      <a:pt x="15010" y="17556"/>
                      <a:pt x="13546" y="15828"/>
                      <a:pt x="13180" y="13668"/>
                    </a:cubicBezTo>
                    <a:cubicBezTo>
                      <a:pt x="13180" y="13236"/>
                      <a:pt x="12814" y="13236"/>
                      <a:pt x="12814" y="12804"/>
                    </a:cubicBezTo>
                    <a:cubicBezTo>
                      <a:pt x="9153" y="12804"/>
                      <a:pt x="5126" y="13668"/>
                      <a:pt x="1831" y="12804"/>
                    </a:cubicBezTo>
                    <a:cubicBezTo>
                      <a:pt x="1098" y="12372"/>
                      <a:pt x="1098" y="13668"/>
                      <a:pt x="1831" y="13668"/>
                    </a:cubicBezTo>
                    <a:cubicBezTo>
                      <a:pt x="4027" y="14964"/>
                      <a:pt x="7322" y="14100"/>
                      <a:pt x="9885" y="14100"/>
                    </a:cubicBezTo>
                    <a:cubicBezTo>
                      <a:pt x="12814" y="14100"/>
                      <a:pt x="13912" y="17988"/>
                      <a:pt x="16109" y="20148"/>
                    </a:cubicBezTo>
                    <a:cubicBezTo>
                      <a:pt x="16841" y="20580"/>
                      <a:pt x="17207" y="19716"/>
                      <a:pt x="16841" y="18852"/>
                    </a:cubicBezTo>
                    <a:cubicBezTo>
                      <a:pt x="13546" y="14100"/>
                      <a:pt x="18305" y="14532"/>
                      <a:pt x="19770" y="14532"/>
                    </a:cubicBezTo>
                    <a:cubicBezTo>
                      <a:pt x="20136" y="14532"/>
                      <a:pt x="20136" y="14100"/>
                      <a:pt x="20136" y="13668"/>
                    </a:cubicBezTo>
                    <a:cubicBezTo>
                      <a:pt x="20502" y="10212"/>
                      <a:pt x="21234" y="4596"/>
                      <a:pt x="19403" y="1572"/>
                    </a:cubicBezTo>
                    <a:cubicBezTo>
                      <a:pt x="18671" y="708"/>
                      <a:pt x="16841" y="1140"/>
                      <a:pt x="16109" y="1140"/>
                    </a:cubicBezTo>
                    <a:cubicBezTo>
                      <a:pt x="13546" y="1140"/>
                      <a:pt x="10617" y="708"/>
                      <a:pt x="7688" y="276"/>
                    </a:cubicBezTo>
                    <a:cubicBezTo>
                      <a:pt x="6224" y="276"/>
                      <a:pt x="732" y="-1020"/>
                      <a:pt x="366" y="2004"/>
                    </a:cubicBezTo>
                    <a:cubicBezTo>
                      <a:pt x="-366" y="5028"/>
                      <a:pt x="0" y="10644"/>
                      <a:pt x="1465" y="13236"/>
                    </a:cubicBezTo>
                    <a:cubicBezTo>
                      <a:pt x="1831" y="14100"/>
                      <a:pt x="2563" y="13236"/>
                      <a:pt x="2197" y="128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5" name="Freeform 141"/>
              <p:cNvSpPr/>
              <p:nvPr/>
            </p:nvSpPr>
            <p:spPr>
              <a:xfrm>
                <a:off x="621932" y="642459"/>
                <a:ext cx="97710" cy="1157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2" h="20390" extrusionOk="0">
                    <a:moveTo>
                      <a:pt x="19532" y="1113"/>
                    </a:moveTo>
                    <a:cubicBezTo>
                      <a:pt x="15212" y="513"/>
                      <a:pt x="10172" y="-687"/>
                      <a:pt x="5852" y="513"/>
                    </a:cubicBezTo>
                    <a:cubicBezTo>
                      <a:pt x="2972" y="1713"/>
                      <a:pt x="92" y="4713"/>
                      <a:pt x="2252" y="7113"/>
                    </a:cubicBezTo>
                    <a:cubicBezTo>
                      <a:pt x="4412" y="9513"/>
                      <a:pt x="9452" y="9513"/>
                      <a:pt x="12332" y="10713"/>
                    </a:cubicBezTo>
                    <a:cubicBezTo>
                      <a:pt x="18092" y="13713"/>
                      <a:pt x="14492" y="17913"/>
                      <a:pt x="9452" y="18513"/>
                    </a:cubicBezTo>
                    <a:cubicBezTo>
                      <a:pt x="4412" y="19113"/>
                      <a:pt x="1532" y="14913"/>
                      <a:pt x="2252" y="11313"/>
                    </a:cubicBezTo>
                    <a:cubicBezTo>
                      <a:pt x="2252" y="10113"/>
                      <a:pt x="92" y="10113"/>
                      <a:pt x="92" y="11313"/>
                    </a:cubicBezTo>
                    <a:cubicBezTo>
                      <a:pt x="-628" y="15513"/>
                      <a:pt x="2972" y="19713"/>
                      <a:pt x="8012" y="20313"/>
                    </a:cubicBezTo>
                    <a:cubicBezTo>
                      <a:pt x="12332" y="20913"/>
                      <a:pt x="18092" y="17913"/>
                      <a:pt x="18092" y="14313"/>
                    </a:cubicBezTo>
                    <a:cubicBezTo>
                      <a:pt x="17372" y="10113"/>
                      <a:pt x="11612" y="8313"/>
                      <a:pt x="8012" y="7713"/>
                    </a:cubicBezTo>
                    <a:cubicBezTo>
                      <a:pt x="6572" y="7113"/>
                      <a:pt x="5852" y="7113"/>
                      <a:pt x="5132" y="6513"/>
                    </a:cubicBezTo>
                    <a:cubicBezTo>
                      <a:pt x="812" y="4113"/>
                      <a:pt x="8012" y="2313"/>
                      <a:pt x="9452" y="1713"/>
                    </a:cubicBezTo>
                    <a:cubicBezTo>
                      <a:pt x="13052" y="1713"/>
                      <a:pt x="15932" y="2313"/>
                      <a:pt x="19532" y="2913"/>
                    </a:cubicBezTo>
                    <a:cubicBezTo>
                      <a:pt x="20972" y="2913"/>
                      <a:pt x="20972" y="1113"/>
                      <a:pt x="19532" y="11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6" name="Freeform 142"/>
              <p:cNvSpPr/>
              <p:nvPr/>
            </p:nvSpPr>
            <p:spPr>
              <a:xfrm>
                <a:off x="660626" y="627845"/>
                <a:ext cx="33338" cy="24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143" extrusionOk="0">
                    <a:moveTo>
                      <a:pt x="8640" y="13500"/>
                    </a:moveTo>
                    <a:cubicBezTo>
                      <a:pt x="6480" y="10800"/>
                      <a:pt x="6480" y="8100"/>
                      <a:pt x="6480" y="2700"/>
                    </a:cubicBezTo>
                    <a:cubicBezTo>
                      <a:pt x="6480" y="5400"/>
                      <a:pt x="4320" y="5400"/>
                      <a:pt x="4320" y="8100"/>
                    </a:cubicBezTo>
                    <a:cubicBezTo>
                      <a:pt x="8640" y="8100"/>
                      <a:pt x="12960" y="8100"/>
                      <a:pt x="19440" y="8100"/>
                    </a:cubicBezTo>
                    <a:cubicBezTo>
                      <a:pt x="17280" y="5400"/>
                      <a:pt x="17280" y="5400"/>
                      <a:pt x="15120" y="2700"/>
                    </a:cubicBezTo>
                    <a:cubicBezTo>
                      <a:pt x="15120" y="8100"/>
                      <a:pt x="15120" y="10800"/>
                      <a:pt x="12960" y="13500"/>
                    </a:cubicBezTo>
                    <a:cubicBezTo>
                      <a:pt x="15120" y="13500"/>
                      <a:pt x="17280" y="10800"/>
                      <a:pt x="19440" y="10800"/>
                    </a:cubicBezTo>
                    <a:cubicBezTo>
                      <a:pt x="15120" y="5400"/>
                      <a:pt x="8640" y="5400"/>
                      <a:pt x="4320" y="5400"/>
                    </a:cubicBezTo>
                    <a:cubicBezTo>
                      <a:pt x="0" y="5400"/>
                      <a:pt x="0" y="13500"/>
                      <a:pt x="4320" y="13500"/>
                    </a:cubicBezTo>
                    <a:cubicBezTo>
                      <a:pt x="6480" y="13500"/>
                      <a:pt x="8640" y="13500"/>
                      <a:pt x="10800" y="13500"/>
                    </a:cubicBezTo>
                    <a:cubicBezTo>
                      <a:pt x="15120" y="13500"/>
                      <a:pt x="15120" y="5400"/>
                      <a:pt x="10800" y="5400"/>
                    </a:cubicBezTo>
                    <a:cubicBezTo>
                      <a:pt x="8640" y="5400"/>
                      <a:pt x="6480" y="5400"/>
                      <a:pt x="4320" y="5400"/>
                    </a:cubicBezTo>
                    <a:cubicBezTo>
                      <a:pt x="4320" y="8100"/>
                      <a:pt x="4320" y="10800"/>
                      <a:pt x="4320" y="13500"/>
                    </a:cubicBezTo>
                    <a:cubicBezTo>
                      <a:pt x="8640" y="13500"/>
                      <a:pt x="10800" y="13500"/>
                      <a:pt x="15120" y="16200"/>
                    </a:cubicBezTo>
                    <a:cubicBezTo>
                      <a:pt x="17280" y="18900"/>
                      <a:pt x="19440" y="18900"/>
                      <a:pt x="19440" y="16200"/>
                    </a:cubicBezTo>
                    <a:cubicBezTo>
                      <a:pt x="21600" y="10800"/>
                      <a:pt x="21600" y="8100"/>
                      <a:pt x="21600" y="2700"/>
                    </a:cubicBezTo>
                    <a:cubicBezTo>
                      <a:pt x="21600" y="2700"/>
                      <a:pt x="19440" y="0"/>
                      <a:pt x="19440" y="0"/>
                    </a:cubicBezTo>
                    <a:cubicBezTo>
                      <a:pt x="12960" y="0"/>
                      <a:pt x="8640" y="0"/>
                      <a:pt x="4320" y="0"/>
                    </a:cubicBezTo>
                    <a:cubicBezTo>
                      <a:pt x="2160" y="0"/>
                      <a:pt x="0" y="0"/>
                      <a:pt x="0" y="2700"/>
                    </a:cubicBezTo>
                    <a:cubicBezTo>
                      <a:pt x="0" y="8100"/>
                      <a:pt x="0" y="13500"/>
                      <a:pt x="2160" y="16200"/>
                    </a:cubicBezTo>
                    <a:cubicBezTo>
                      <a:pt x="4320" y="21600"/>
                      <a:pt x="8640" y="18900"/>
                      <a:pt x="8640" y="13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7" name="Freeform 143"/>
              <p:cNvSpPr/>
              <p:nvPr/>
            </p:nvSpPr>
            <p:spPr>
              <a:xfrm>
                <a:off x="638790" y="746908"/>
                <a:ext cx="38506" cy="290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46" h="20267" extrusionOk="0">
                    <a:moveTo>
                      <a:pt x="6146" y="0"/>
                    </a:moveTo>
                    <a:cubicBezTo>
                      <a:pt x="746" y="0"/>
                      <a:pt x="746" y="9600"/>
                      <a:pt x="746" y="14400"/>
                    </a:cubicBezTo>
                    <a:cubicBezTo>
                      <a:pt x="-1054" y="16800"/>
                      <a:pt x="746" y="16800"/>
                      <a:pt x="2546" y="19200"/>
                    </a:cubicBezTo>
                    <a:cubicBezTo>
                      <a:pt x="6146" y="21600"/>
                      <a:pt x="11546" y="19200"/>
                      <a:pt x="16946" y="19200"/>
                    </a:cubicBezTo>
                    <a:cubicBezTo>
                      <a:pt x="18746" y="19200"/>
                      <a:pt x="20546" y="16800"/>
                      <a:pt x="20546" y="16800"/>
                    </a:cubicBezTo>
                    <a:cubicBezTo>
                      <a:pt x="20546" y="12000"/>
                      <a:pt x="20546" y="9600"/>
                      <a:pt x="20546" y="7200"/>
                    </a:cubicBezTo>
                    <a:cubicBezTo>
                      <a:pt x="20546" y="4800"/>
                      <a:pt x="18746" y="2400"/>
                      <a:pt x="18746" y="2400"/>
                    </a:cubicBezTo>
                    <a:cubicBezTo>
                      <a:pt x="13346" y="0"/>
                      <a:pt x="9746" y="2400"/>
                      <a:pt x="6146" y="2400"/>
                    </a:cubicBezTo>
                    <a:cubicBezTo>
                      <a:pt x="2546" y="2400"/>
                      <a:pt x="2546" y="7200"/>
                      <a:pt x="4346" y="7200"/>
                    </a:cubicBezTo>
                    <a:cubicBezTo>
                      <a:pt x="4346" y="7200"/>
                      <a:pt x="4346" y="7200"/>
                      <a:pt x="4346" y="7200"/>
                    </a:cubicBezTo>
                    <a:cubicBezTo>
                      <a:pt x="4346" y="9600"/>
                      <a:pt x="4346" y="9600"/>
                      <a:pt x="2546" y="9600"/>
                    </a:cubicBezTo>
                    <a:cubicBezTo>
                      <a:pt x="2546" y="12000"/>
                      <a:pt x="4346" y="16800"/>
                      <a:pt x="7946" y="14400"/>
                    </a:cubicBezTo>
                    <a:cubicBezTo>
                      <a:pt x="7946" y="14400"/>
                      <a:pt x="7946" y="14400"/>
                      <a:pt x="9746" y="14400"/>
                    </a:cubicBezTo>
                    <a:cubicBezTo>
                      <a:pt x="13346" y="12000"/>
                      <a:pt x="9746" y="4800"/>
                      <a:pt x="6146" y="7200"/>
                    </a:cubicBezTo>
                    <a:cubicBezTo>
                      <a:pt x="6146" y="7200"/>
                      <a:pt x="4346" y="9600"/>
                      <a:pt x="2546" y="9600"/>
                    </a:cubicBezTo>
                    <a:cubicBezTo>
                      <a:pt x="746" y="12000"/>
                      <a:pt x="2546" y="16800"/>
                      <a:pt x="4346" y="16800"/>
                    </a:cubicBezTo>
                    <a:cubicBezTo>
                      <a:pt x="7946" y="16800"/>
                      <a:pt x="9746" y="16800"/>
                      <a:pt x="13346" y="16800"/>
                    </a:cubicBezTo>
                    <a:cubicBezTo>
                      <a:pt x="15146" y="16800"/>
                      <a:pt x="16946" y="12000"/>
                      <a:pt x="13346" y="9600"/>
                    </a:cubicBezTo>
                    <a:cubicBezTo>
                      <a:pt x="13346" y="9600"/>
                      <a:pt x="13346" y="9600"/>
                      <a:pt x="13346" y="9600"/>
                    </a:cubicBezTo>
                    <a:cubicBezTo>
                      <a:pt x="11546" y="4800"/>
                      <a:pt x="7946" y="9600"/>
                      <a:pt x="9746" y="12000"/>
                    </a:cubicBezTo>
                    <a:cubicBezTo>
                      <a:pt x="9746" y="14400"/>
                      <a:pt x="9746" y="14400"/>
                      <a:pt x="11546" y="16800"/>
                    </a:cubicBezTo>
                    <a:cubicBezTo>
                      <a:pt x="11546" y="14400"/>
                      <a:pt x="11546" y="12000"/>
                      <a:pt x="13346" y="9600"/>
                    </a:cubicBezTo>
                    <a:cubicBezTo>
                      <a:pt x="9746" y="9600"/>
                      <a:pt x="7946" y="9600"/>
                      <a:pt x="4346" y="9600"/>
                    </a:cubicBezTo>
                    <a:cubicBezTo>
                      <a:pt x="4346" y="12000"/>
                      <a:pt x="6146" y="14400"/>
                      <a:pt x="6146" y="16800"/>
                    </a:cubicBezTo>
                    <a:cubicBezTo>
                      <a:pt x="7946" y="14400"/>
                      <a:pt x="7946" y="14400"/>
                      <a:pt x="9746" y="14400"/>
                    </a:cubicBezTo>
                    <a:cubicBezTo>
                      <a:pt x="7946" y="12000"/>
                      <a:pt x="7946" y="9600"/>
                      <a:pt x="6146" y="7200"/>
                    </a:cubicBezTo>
                    <a:cubicBezTo>
                      <a:pt x="6146" y="7200"/>
                      <a:pt x="4346" y="7200"/>
                      <a:pt x="4346" y="9600"/>
                    </a:cubicBezTo>
                    <a:cubicBezTo>
                      <a:pt x="6146" y="9600"/>
                      <a:pt x="6146" y="12000"/>
                      <a:pt x="7946" y="14400"/>
                    </a:cubicBezTo>
                    <a:cubicBezTo>
                      <a:pt x="11546" y="9600"/>
                      <a:pt x="11546" y="4800"/>
                      <a:pt x="7946" y="2400"/>
                    </a:cubicBezTo>
                    <a:cubicBezTo>
                      <a:pt x="6146" y="4800"/>
                      <a:pt x="6146" y="7200"/>
                      <a:pt x="6146" y="9600"/>
                    </a:cubicBezTo>
                    <a:cubicBezTo>
                      <a:pt x="9746" y="9600"/>
                      <a:pt x="13346" y="7200"/>
                      <a:pt x="16946" y="9600"/>
                    </a:cubicBezTo>
                    <a:cubicBezTo>
                      <a:pt x="15146" y="7200"/>
                      <a:pt x="15146" y="7200"/>
                      <a:pt x="15146" y="7200"/>
                    </a:cubicBezTo>
                    <a:cubicBezTo>
                      <a:pt x="15146" y="9600"/>
                      <a:pt x="15146" y="12000"/>
                      <a:pt x="15146" y="16800"/>
                    </a:cubicBezTo>
                    <a:cubicBezTo>
                      <a:pt x="15146" y="14400"/>
                      <a:pt x="16946" y="14400"/>
                      <a:pt x="16946" y="12000"/>
                    </a:cubicBezTo>
                    <a:cubicBezTo>
                      <a:pt x="13346" y="12000"/>
                      <a:pt x="7946" y="14400"/>
                      <a:pt x="2546" y="12000"/>
                    </a:cubicBezTo>
                    <a:cubicBezTo>
                      <a:pt x="4346" y="12000"/>
                      <a:pt x="4346" y="14400"/>
                      <a:pt x="6146" y="14400"/>
                    </a:cubicBezTo>
                    <a:cubicBezTo>
                      <a:pt x="6146" y="14400"/>
                      <a:pt x="6146" y="7200"/>
                      <a:pt x="6146" y="7200"/>
                    </a:cubicBezTo>
                    <a:cubicBezTo>
                      <a:pt x="9746" y="7200"/>
                      <a:pt x="9746" y="0"/>
                      <a:pt x="6146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8" name="Freeform 144"/>
              <p:cNvSpPr/>
              <p:nvPr/>
            </p:nvSpPr>
            <p:spPr>
              <a:xfrm>
                <a:off x="649408" y="753688"/>
                <a:ext cx="1447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49" h="19747" extrusionOk="0">
                    <a:moveTo>
                      <a:pt x="7525" y="16200"/>
                    </a:moveTo>
                    <a:cubicBezTo>
                      <a:pt x="7525" y="16200"/>
                      <a:pt x="7525" y="16200"/>
                      <a:pt x="11125" y="16200"/>
                    </a:cubicBezTo>
                    <a:cubicBezTo>
                      <a:pt x="7525" y="16200"/>
                      <a:pt x="7525" y="16200"/>
                      <a:pt x="3925" y="16200"/>
                    </a:cubicBezTo>
                    <a:cubicBezTo>
                      <a:pt x="3925" y="16200"/>
                      <a:pt x="7525" y="16200"/>
                      <a:pt x="7525" y="16200"/>
                    </a:cubicBezTo>
                    <a:cubicBezTo>
                      <a:pt x="3925" y="16200"/>
                      <a:pt x="3925" y="16200"/>
                      <a:pt x="3925" y="10800"/>
                    </a:cubicBezTo>
                    <a:cubicBezTo>
                      <a:pt x="3925" y="10800"/>
                      <a:pt x="3925" y="10800"/>
                      <a:pt x="3925" y="16200"/>
                    </a:cubicBezTo>
                    <a:cubicBezTo>
                      <a:pt x="7525" y="21600"/>
                      <a:pt x="18325" y="21600"/>
                      <a:pt x="14725" y="10800"/>
                    </a:cubicBezTo>
                    <a:cubicBezTo>
                      <a:pt x="11125" y="0"/>
                      <a:pt x="11125" y="0"/>
                      <a:pt x="3925" y="0"/>
                    </a:cubicBezTo>
                    <a:cubicBezTo>
                      <a:pt x="-3275" y="5400"/>
                      <a:pt x="325" y="21600"/>
                      <a:pt x="7525" y="1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79" name="Freeform 145"/>
              <p:cNvSpPr/>
              <p:nvPr/>
            </p:nvSpPr>
            <p:spPr>
              <a:xfrm>
                <a:off x="621434" y="644496"/>
                <a:ext cx="92771" cy="100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0" h="18886" extrusionOk="0">
                    <a:moveTo>
                      <a:pt x="1080" y="12198"/>
                    </a:moveTo>
                    <a:cubicBezTo>
                      <a:pt x="1800" y="12198"/>
                      <a:pt x="3240" y="12198"/>
                      <a:pt x="3960" y="11563"/>
                    </a:cubicBezTo>
                    <a:cubicBezTo>
                      <a:pt x="3960" y="10928"/>
                      <a:pt x="3240" y="10928"/>
                      <a:pt x="2520" y="10293"/>
                    </a:cubicBezTo>
                    <a:cubicBezTo>
                      <a:pt x="2520" y="14104"/>
                      <a:pt x="3960" y="17281"/>
                      <a:pt x="8280" y="18551"/>
                    </a:cubicBezTo>
                    <a:cubicBezTo>
                      <a:pt x="11880" y="19822"/>
                      <a:pt x="14760" y="17281"/>
                      <a:pt x="15480" y="14104"/>
                    </a:cubicBezTo>
                    <a:cubicBezTo>
                      <a:pt x="15480" y="9657"/>
                      <a:pt x="9720" y="9657"/>
                      <a:pt x="6120" y="9022"/>
                    </a:cubicBezTo>
                    <a:cubicBezTo>
                      <a:pt x="4680" y="8387"/>
                      <a:pt x="3240" y="7116"/>
                      <a:pt x="2520" y="5846"/>
                    </a:cubicBezTo>
                    <a:cubicBezTo>
                      <a:pt x="1080" y="3304"/>
                      <a:pt x="6840" y="3304"/>
                      <a:pt x="8280" y="3304"/>
                    </a:cubicBezTo>
                    <a:cubicBezTo>
                      <a:pt x="11880" y="3304"/>
                      <a:pt x="14760" y="4575"/>
                      <a:pt x="19080" y="4575"/>
                    </a:cubicBezTo>
                    <a:cubicBezTo>
                      <a:pt x="19800" y="4575"/>
                      <a:pt x="19800" y="3940"/>
                      <a:pt x="19800" y="3304"/>
                    </a:cubicBezTo>
                    <a:cubicBezTo>
                      <a:pt x="19800" y="2034"/>
                      <a:pt x="19800" y="2669"/>
                      <a:pt x="19800" y="1398"/>
                    </a:cubicBezTo>
                    <a:cubicBezTo>
                      <a:pt x="19800" y="763"/>
                      <a:pt x="19080" y="128"/>
                      <a:pt x="18360" y="763"/>
                    </a:cubicBezTo>
                    <a:cubicBezTo>
                      <a:pt x="12600" y="1398"/>
                      <a:pt x="6840" y="-507"/>
                      <a:pt x="1800" y="3304"/>
                    </a:cubicBezTo>
                    <a:cubicBezTo>
                      <a:pt x="2520" y="3304"/>
                      <a:pt x="3240" y="3304"/>
                      <a:pt x="3960" y="3940"/>
                    </a:cubicBezTo>
                    <a:cubicBezTo>
                      <a:pt x="4680" y="2669"/>
                      <a:pt x="6120" y="2034"/>
                      <a:pt x="6840" y="2034"/>
                    </a:cubicBezTo>
                    <a:cubicBezTo>
                      <a:pt x="8280" y="1398"/>
                      <a:pt x="8280" y="-507"/>
                      <a:pt x="6840" y="128"/>
                    </a:cubicBezTo>
                    <a:cubicBezTo>
                      <a:pt x="3960" y="128"/>
                      <a:pt x="2520" y="763"/>
                      <a:pt x="360" y="2669"/>
                    </a:cubicBezTo>
                    <a:cubicBezTo>
                      <a:pt x="-360" y="3304"/>
                      <a:pt x="1080" y="4575"/>
                      <a:pt x="1800" y="3940"/>
                    </a:cubicBezTo>
                    <a:cubicBezTo>
                      <a:pt x="5400" y="1398"/>
                      <a:pt x="9000" y="2034"/>
                      <a:pt x="13320" y="2669"/>
                    </a:cubicBezTo>
                    <a:cubicBezTo>
                      <a:pt x="14760" y="3304"/>
                      <a:pt x="17640" y="4575"/>
                      <a:pt x="19080" y="3304"/>
                    </a:cubicBezTo>
                    <a:cubicBezTo>
                      <a:pt x="19800" y="2669"/>
                      <a:pt x="19800" y="2034"/>
                      <a:pt x="19080" y="2034"/>
                    </a:cubicBezTo>
                    <a:cubicBezTo>
                      <a:pt x="19080" y="2034"/>
                      <a:pt x="19080" y="2034"/>
                      <a:pt x="19080" y="2034"/>
                    </a:cubicBezTo>
                    <a:cubicBezTo>
                      <a:pt x="18360" y="763"/>
                      <a:pt x="16200" y="2669"/>
                      <a:pt x="17640" y="3304"/>
                    </a:cubicBezTo>
                    <a:cubicBezTo>
                      <a:pt x="17640" y="3304"/>
                      <a:pt x="17640" y="3304"/>
                      <a:pt x="18360" y="3304"/>
                    </a:cubicBezTo>
                    <a:cubicBezTo>
                      <a:pt x="18360" y="3304"/>
                      <a:pt x="17640" y="2669"/>
                      <a:pt x="17640" y="2034"/>
                    </a:cubicBezTo>
                    <a:cubicBezTo>
                      <a:pt x="17640" y="2034"/>
                      <a:pt x="10440" y="128"/>
                      <a:pt x="9000" y="128"/>
                    </a:cubicBezTo>
                    <a:cubicBezTo>
                      <a:pt x="6120" y="128"/>
                      <a:pt x="3240" y="763"/>
                      <a:pt x="1080" y="2669"/>
                    </a:cubicBezTo>
                    <a:cubicBezTo>
                      <a:pt x="1080" y="2669"/>
                      <a:pt x="1800" y="3304"/>
                      <a:pt x="1800" y="3940"/>
                    </a:cubicBezTo>
                    <a:cubicBezTo>
                      <a:pt x="3240" y="2669"/>
                      <a:pt x="5400" y="2034"/>
                      <a:pt x="6840" y="2034"/>
                    </a:cubicBezTo>
                    <a:cubicBezTo>
                      <a:pt x="6840" y="1398"/>
                      <a:pt x="6840" y="763"/>
                      <a:pt x="6840" y="128"/>
                    </a:cubicBezTo>
                    <a:cubicBezTo>
                      <a:pt x="4680" y="763"/>
                      <a:pt x="2520" y="1398"/>
                      <a:pt x="1800" y="3304"/>
                    </a:cubicBezTo>
                    <a:cubicBezTo>
                      <a:pt x="1080" y="4575"/>
                      <a:pt x="2520" y="4575"/>
                      <a:pt x="3960" y="4575"/>
                    </a:cubicBezTo>
                    <a:cubicBezTo>
                      <a:pt x="7560" y="1398"/>
                      <a:pt x="14040" y="3304"/>
                      <a:pt x="19080" y="2669"/>
                    </a:cubicBezTo>
                    <a:cubicBezTo>
                      <a:pt x="18360" y="2034"/>
                      <a:pt x="18360" y="2034"/>
                      <a:pt x="17640" y="1398"/>
                    </a:cubicBezTo>
                    <a:cubicBezTo>
                      <a:pt x="17640" y="2034"/>
                      <a:pt x="17640" y="2669"/>
                      <a:pt x="17640" y="3304"/>
                    </a:cubicBezTo>
                    <a:cubicBezTo>
                      <a:pt x="18360" y="3304"/>
                      <a:pt x="18360" y="2669"/>
                      <a:pt x="19080" y="2669"/>
                    </a:cubicBezTo>
                    <a:cubicBezTo>
                      <a:pt x="15480" y="2669"/>
                      <a:pt x="-1800" y="-1778"/>
                      <a:pt x="360" y="6481"/>
                    </a:cubicBezTo>
                    <a:cubicBezTo>
                      <a:pt x="1080" y="9022"/>
                      <a:pt x="4680" y="10293"/>
                      <a:pt x="7560" y="10928"/>
                    </a:cubicBezTo>
                    <a:cubicBezTo>
                      <a:pt x="8280" y="10928"/>
                      <a:pt x="9000" y="11563"/>
                      <a:pt x="10440" y="11563"/>
                    </a:cubicBezTo>
                    <a:cubicBezTo>
                      <a:pt x="14040" y="12198"/>
                      <a:pt x="14040" y="16646"/>
                      <a:pt x="9720" y="16646"/>
                    </a:cubicBezTo>
                    <a:cubicBezTo>
                      <a:pt x="6120" y="17281"/>
                      <a:pt x="4680" y="12834"/>
                      <a:pt x="4680" y="10293"/>
                    </a:cubicBezTo>
                    <a:cubicBezTo>
                      <a:pt x="4680" y="9657"/>
                      <a:pt x="3960" y="9657"/>
                      <a:pt x="3240" y="9657"/>
                    </a:cubicBezTo>
                    <a:cubicBezTo>
                      <a:pt x="2520" y="10293"/>
                      <a:pt x="1800" y="10293"/>
                      <a:pt x="1080" y="10293"/>
                    </a:cubicBezTo>
                    <a:cubicBezTo>
                      <a:pt x="-360" y="10293"/>
                      <a:pt x="-360" y="12198"/>
                      <a:pt x="1080" y="121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0" name="Freeform 146"/>
              <p:cNvSpPr/>
              <p:nvPr/>
            </p:nvSpPr>
            <p:spPr>
              <a:xfrm>
                <a:off x="621697" y="704561"/>
                <a:ext cx="83812" cy="4949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73" h="20880" extrusionOk="0">
                    <a:moveTo>
                      <a:pt x="167" y="2160"/>
                    </a:moveTo>
                    <a:cubicBezTo>
                      <a:pt x="1828" y="10800"/>
                      <a:pt x="1828" y="18000"/>
                      <a:pt x="7644" y="20880"/>
                    </a:cubicBezTo>
                    <a:cubicBezTo>
                      <a:pt x="8474" y="20880"/>
                      <a:pt x="9305" y="19440"/>
                      <a:pt x="8474" y="16560"/>
                    </a:cubicBezTo>
                    <a:cubicBezTo>
                      <a:pt x="6813" y="12240"/>
                      <a:pt x="4321" y="7920"/>
                      <a:pt x="4321" y="2160"/>
                    </a:cubicBezTo>
                    <a:cubicBezTo>
                      <a:pt x="3490" y="2160"/>
                      <a:pt x="2659" y="2160"/>
                      <a:pt x="1828" y="2160"/>
                    </a:cubicBezTo>
                    <a:cubicBezTo>
                      <a:pt x="1828" y="9360"/>
                      <a:pt x="5151" y="18000"/>
                      <a:pt x="10136" y="19440"/>
                    </a:cubicBezTo>
                    <a:cubicBezTo>
                      <a:pt x="15121" y="19440"/>
                      <a:pt x="19274" y="13680"/>
                      <a:pt x="20105" y="5040"/>
                    </a:cubicBezTo>
                    <a:cubicBezTo>
                      <a:pt x="20936" y="3600"/>
                      <a:pt x="18444" y="2160"/>
                      <a:pt x="17613" y="5040"/>
                    </a:cubicBezTo>
                    <a:cubicBezTo>
                      <a:pt x="15951" y="19440"/>
                      <a:pt x="5151" y="16560"/>
                      <a:pt x="4321" y="2160"/>
                    </a:cubicBezTo>
                    <a:cubicBezTo>
                      <a:pt x="4321" y="-720"/>
                      <a:pt x="1828" y="-720"/>
                      <a:pt x="1828" y="2160"/>
                    </a:cubicBezTo>
                    <a:cubicBezTo>
                      <a:pt x="1828" y="9360"/>
                      <a:pt x="4321" y="15120"/>
                      <a:pt x="6813" y="20880"/>
                    </a:cubicBezTo>
                    <a:cubicBezTo>
                      <a:pt x="7644" y="19440"/>
                      <a:pt x="7644" y="18000"/>
                      <a:pt x="8474" y="16560"/>
                    </a:cubicBezTo>
                    <a:cubicBezTo>
                      <a:pt x="3490" y="15120"/>
                      <a:pt x="3490" y="7920"/>
                      <a:pt x="2659" y="2160"/>
                    </a:cubicBezTo>
                    <a:cubicBezTo>
                      <a:pt x="1828" y="-720"/>
                      <a:pt x="-664" y="-720"/>
                      <a:pt x="167" y="21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1" name="Freeform 147"/>
              <p:cNvSpPr/>
              <p:nvPr/>
            </p:nvSpPr>
            <p:spPr>
              <a:xfrm>
                <a:off x="1511027" y="226695"/>
                <a:ext cx="94957" cy="1407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755" h="19790" extrusionOk="0">
                    <a:moveTo>
                      <a:pt x="20755" y="3303"/>
                    </a:moveTo>
                    <a:cubicBezTo>
                      <a:pt x="20010" y="-1017"/>
                      <a:pt x="5114" y="-1017"/>
                      <a:pt x="2879" y="2823"/>
                    </a:cubicBezTo>
                    <a:cubicBezTo>
                      <a:pt x="1389" y="5223"/>
                      <a:pt x="7348" y="7143"/>
                      <a:pt x="9583" y="8103"/>
                    </a:cubicBezTo>
                    <a:cubicBezTo>
                      <a:pt x="12562" y="9543"/>
                      <a:pt x="15541" y="10503"/>
                      <a:pt x="15541" y="13383"/>
                    </a:cubicBezTo>
                    <a:cubicBezTo>
                      <a:pt x="15541" y="15783"/>
                      <a:pt x="12562" y="17703"/>
                      <a:pt x="8838" y="18183"/>
                    </a:cubicBezTo>
                    <a:cubicBezTo>
                      <a:pt x="1389" y="18663"/>
                      <a:pt x="1389" y="13863"/>
                      <a:pt x="2879" y="10983"/>
                    </a:cubicBezTo>
                    <a:cubicBezTo>
                      <a:pt x="3624" y="10503"/>
                      <a:pt x="1389" y="10023"/>
                      <a:pt x="645" y="10983"/>
                    </a:cubicBezTo>
                    <a:cubicBezTo>
                      <a:pt x="-845" y="14823"/>
                      <a:pt x="-100" y="18183"/>
                      <a:pt x="6603" y="19623"/>
                    </a:cubicBezTo>
                    <a:cubicBezTo>
                      <a:pt x="11817" y="20583"/>
                      <a:pt x="17031" y="17223"/>
                      <a:pt x="17776" y="14343"/>
                    </a:cubicBezTo>
                    <a:cubicBezTo>
                      <a:pt x="18521" y="10503"/>
                      <a:pt x="14796" y="9063"/>
                      <a:pt x="10327" y="7143"/>
                    </a:cubicBezTo>
                    <a:cubicBezTo>
                      <a:pt x="8093" y="6183"/>
                      <a:pt x="1389" y="2823"/>
                      <a:pt x="8093" y="1863"/>
                    </a:cubicBezTo>
                    <a:cubicBezTo>
                      <a:pt x="10327" y="1863"/>
                      <a:pt x="17776" y="1383"/>
                      <a:pt x="18521" y="3303"/>
                    </a:cubicBezTo>
                    <a:cubicBezTo>
                      <a:pt x="18521" y="4263"/>
                      <a:pt x="20755" y="4263"/>
                      <a:pt x="20755" y="33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2" name="Freeform 148"/>
              <p:cNvSpPr/>
              <p:nvPr/>
            </p:nvSpPr>
            <p:spPr>
              <a:xfrm>
                <a:off x="1509635" y="201287"/>
                <a:ext cx="66489" cy="1844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4" h="20914" extrusionOk="0">
                    <a:moveTo>
                      <a:pt x="17766" y="152"/>
                    </a:moveTo>
                    <a:cubicBezTo>
                      <a:pt x="8509" y="6323"/>
                      <a:pt x="7481" y="13652"/>
                      <a:pt x="281" y="19823"/>
                    </a:cubicBezTo>
                    <a:cubicBezTo>
                      <a:pt x="-748" y="20595"/>
                      <a:pt x="1309" y="21366"/>
                      <a:pt x="2338" y="20595"/>
                    </a:cubicBezTo>
                    <a:cubicBezTo>
                      <a:pt x="10566" y="14423"/>
                      <a:pt x="10566" y="6709"/>
                      <a:pt x="19823" y="923"/>
                    </a:cubicBezTo>
                    <a:cubicBezTo>
                      <a:pt x="20852" y="152"/>
                      <a:pt x="18795" y="-234"/>
                      <a:pt x="17766" y="1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3" name="Freeform 149"/>
              <p:cNvSpPr/>
              <p:nvPr/>
            </p:nvSpPr>
            <p:spPr>
              <a:xfrm>
                <a:off x="1523829" y="210784"/>
                <a:ext cx="71439" cy="1789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98" extrusionOk="0">
                    <a:moveTo>
                      <a:pt x="21600" y="713"/>
                    </a:moveTo>
                    <a:cubicBezTo>
                      <a:pt x="21600" y="306"/>
                      <a:pt x="20571" y="306"/>
                      <a:pt x="20571" y="306"/>
                    </a:cubicBezTo>
                    <a:cubicBezTo>
                      <a:pt x="20571" y="-102"/>
                      <a:pt x="18514" y="-102"/>
                      <a:pt x="18514" y="306"/>
                    </a:cubicBezTo>
                    <a:cubicBezTo>
                      <a:pt x="15429" y="3158"/>
                      <a:pt x="13371" y="6011"/>
                      <a:pt x="11314" y="8864"/>
                    </a:cubicBezTo>
                    <a:cubicBezTo>
                      <a:pt x="9257" y="10494"/>
                      <a:pt x="8229" y="12124"/>
                      <a:pt x="6171" y="14162"/>
                    </a:cubicBezTo>
                    <a:cubicBezTo>
                      <a:pt x="6171" y="14977"/>
                      <a:pt x="2057" y="19868"/>
                      <a:pt x="1029" y="20275"/>
                    </a:cubicBezTo>
                    <a:cubicBezTo>
                      <a:pt x="2057" y="20275"/>
                      <a:pt x="3086" y="20683"/>
                      <a:pt x="3086" y="20683"/>
                    </a:cubicBezTo>
                    <a:cubicBezTo>
                      <a:pt x="3086" y="20683"/>
                      <a:pt x="3086" y="20683"/>
                      <a:pt x="3086" y="20683"/>
                    </a:cubicBezTo>
                    <a:cubicBezTo>
                      <a:pt x="3086" y="19868"/>
                      <a:pt x="0" y="19868"/>
                      <a:pt x="0" y="20683"/>
                    </a:cubicBezTo>
                    <a:cubicBezTo>
                      <a:pt x="0" y="20683"/>
                      <a:pt x="0" y="20683"/>
                      <a:pt x="0" y="20683"/>
                    </a:cubicBezTo>
                    <a:cubicBezTo>
                      <a:pt x="0" y="21090"/>
                      <a:pt x="2057" y="21498"/>
                      <a:pt x="3086" y="21498"/>
                    </a:cubicBezTo>
                    <a:cubicBezTo>
                      <a:pt x="4114" y="21090"/>
                      <a:pt x="4114" y="19868"/>
                      <a:pt x="5143" y="19460"/>
                    </a:cubicBezTo>
                    <a:cubicBezTo>
                      <a:pt x="6171" y="17423"/>
                      <a:pt x="8229" y="15385"/>
                      <a:pt x="10286" y="12940"/>
                    </a:cubicBezTo>
                    <a:cubicBezTo>
                      <a:pt x="14400" y="8864"/>
                      <a:pt x="17486" y="4789"/>
                      <a:pt x="20571" y="713"/>
                    </a:cubicBezTo>
                    <a:cubicBezTo>
                      <a:pt x="19543" y="713"/>
                      <a:pt x="18514" y="713"/>
                      <a:pt x="18514" y="713"/>
                    </a:cubicBezTo>
                    <a:cubicBezTo>
                      <a:pt x="18514" y="713"/>
                      <a:pt x="18514" y="713"/>
                      <a:pt x="18514" y="713"/>
                    </a:cubicBezTo>
                    <a:cubicBezTo>
                      <a:pt x="18514" y="1528"/>
                      <a:pt x="21600" y="1121"/>
                      <a:pt x="21600" y="7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4" name="Freeform 150"/>
              <p:cNvSpPr/>
              <p:nvPr/>
            </p:nvSpPr>
            <p:spPr>
              <a:xfrm>
                <a:off x="70941" y="1222728"/>
                <a:ext cx="125007" cy="2138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83" h="20859" extrusionOk="0">
                    <a:moveTo>
                      <a:pt x="13878" y="20064"/>
                    </a:moveTo>
                    <a:cubicBezTo>
                      <a:pt x="11771" y="17406"/>
                      <a:pt x="11771" y="15079"/>
                      <a:pt x="8083" y="12753"/>
                    </a:cubicBezTo>
                    <a:cubicBezTo>
                      <a:pt x="5449" y="11092"/>
                      <a:pt x="2815" y="9763"/>
                      <a:pt x="1761" y="7436"/>
                    </a:cubicBezTo>
                    <a:cubicBezTo>
                      <a:pt x="181" y="4113"/>
                      <a:pt x="4395" y="1455"/>
                      <a:pt x="9137" y="1123"/>
                    </a:cubicBezTo>
                    <a:cubicBezTo>
                      <a:pt x="18093" y="126"/>
                      <a:pt x="18620" y="6772"/>
                      <a:pt x="17039" y="10427"/>
                    </a:cubicBezTo>
                    <a:cubicBezTo>
                      <a:pt x="15459" y="13750"/>
                      <a:pt x="12298" y="16741"/>
                      <a:pt x="11771" y="19732"/>
                    </a:cubicBezTo>
                    <a:cubicBezTo>
                      <a:pt x="11771" y="20396"/>
                      <a:pt x="13351" y="20396"/>
                      <a:pt x="13351" y="19732"/>
                    </a:cubicBezTo>
                    <a:cubicBezTo>
                      <a:pt x="13878" y="14747"/>
                      <a:pt x="20727" y="10759"/>
                      <a:pt x="19147" y="5443"/>
                    </a:cubicBezTo>
                    <a:cubicBezTo>
                      <a:pt x="18093" y="1455"/>
                      <a:pt x="13878" y="-539"/>
                      <a:pt x="7556" y="126"/>
                    </a:cubicBezTo>
                    <a:cubicBezTo>
                      <a:pt x="2815" y="458"/>
                      <a:pt x="-873" y="3781"/>
                      <a:pt x="181" y="6772"/>
                    </a:cubicBezTo>
                    <a:cubicBezTo>
                      <a:pt x="181" y="9098"/>
                      <a:pt x="1761" y="10427"/>
                      <a:pt x="3868" y="11756"/>
                    </a:cubicBezTo>
                    <a:cubicBezTo>
                      <a:pt x="7029" y="13418"/>
                      <a:pt x="9137" y="14415"/>
                      <a:pt x="10717" y="16741"/>
                    </a:cubicBezTo>
                    <a:cubicBezTo>
                      <a:pt x="11244" y="18070"/>
                      <a:pt x="11244" y="19399"/>
                      <a:pt x="12298" y="20729"/>
                    </a:cubicBezTo>
                    <a:cubicBezTo>
                      <a:pt x="12825" y="21061"/>
                      <a:pt x="14405" y="20729"/>
                      <a:pt x="13878" y="200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5" name="Freeform 151"/>
              <p:cNvSpPr/>
              <p:nvPr/>
            </p:nvSpPr>
            <p:spPr>
              <a:xfrm>
                <a:off x="92698" y="1247548"/>
                <a:ext cx="81522" cy="824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30" h="20211" extrusionOk="0">
                    <a:moveTo>
                      <a:pt x="9504" y="17552"/>
                    </a:moveTo>
                    <a:cubicBezTo>
                      <a:pt x="1728" y="16721"/>
                      <a:pt x="864" y="6752"/>
                      <a:pt x="6912" y="3429"/>
                    </a:cubicBezTo>
                    <a:cubicBezTo>
                      <a:pt x="12096" y="106"/>
                      <a:pt x="18144" y="3429"/>
                      <a:pt x="18144" y="8413"/>
                    </a:cubicBezTo>
                    <a:cubicBezTo>
                      <a:pt x="18144" y="15060"/>
                      <a:pt x="11232" y="16721"/>
                      <a:pt x="6048" y="15890"/>
                    </a:cubicBezTo>
                    <a:cubicBezTo>
                      <a:pt x="4320" y="15060"/>
                      <a:pt x="3456" y="17552"/>
                      <a:pt x="5184" y="18383"/>
                    </a:cubicBezTo>
                    <a:cubicBezTo>
                      <a:pt x="12096" y="19213"/>
                      <a:pt x="19008" y="17552"/>
                      <a:pt x="20736" y="10075"/>
                    </a:cubicBezTo>
                    <a:cubicBezTo>
                      <a:pt x="21600" y="3429"/>
                      <a:pt x="16416" y="-725"/>
                      <a:pt x="9504" y="106"/>
                    </a:cubicBezTo>
                    <a:cubicBezTo>
                      <a:pt x="4320" y="937"/>
                      <a:pt x="864" y="5090"/>
                      <a:pt x="0" y="10075"/>
                    </a:cubicBezTo>
                    <a:cubicBezTo>
                      <a:pt x="0" y="15890"/>
                      <a:pt x="4320" y="20044"/>
                      <a:pt x="9504" y="20044"/>
                    </a:cubicBezTo>
                    <a:cubicBezTo>
                      <a:pt x="11232" y="20875"/>
                      <a:pt x="11232" y="18383"/>
                      <a:pt x="9504" y="1755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6" name="Freeform 152"/>
              <p:cNvSpPr/>
              <p:nvPr/>
            </p:nvSpPr>
            <p:spPr>
              <a:xfrm>
                <a:off x="95385" y="1251526"/>
                <a:ext cx="71339" cy="656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11" h="18313" extrusionOk="0">
                    <a:moveTo>
                      <a:pt x="4885" y="11270"/>
                    </a:moveTo>
                    <a:cubicBezTo>
                      <a:pt x="4885" y="9391"/>
                      <a:pt x="4885" y="7513"/>
                      <a:pt x="5824" y="6574"/>
                    </a:cubicBezTo>
                    <a:cubicBezTo>
                      <a:pt x="5824" y="5635"/>
                      <a:pt x="4885" y="5635"/>
                      <a:pt x="3946" y="4696"/>
                    </a:cubicBezTo>
                    <a:cubicBezTo>
                      <a:pt x="3007" y="7513"/>
                      <a:pt x="2067" y="10331"/>
                      <a:pt x="189" y="12209"/>
                    </a:cubicBezTo>
                    <a:cubicBezTo>
                      <a:pt x="1128" y="13148"/>
                      <a:pt x="2067" y="13148"/>
                      <a:pt x="3007" y="14087"/>
                    </a:cubicBezTo>
                    <a:cubicBezTo>
                      <a:pt x="3946" y="11270"/>
                      <a:pt x="4885" y="9391"/>
                      <a:pt x="5824" y="6574"/>
                    </a:cubicBezTo>
                    <a:cubicBezTo>
                      <a:pt x="4885" y="6574"/>
                      <a:pt x="3946" y="6574"/>
                      <a:pt x="3007" y="5635"/>
                    </a:cubicBezTo>
                    <a:cubicBezTo>
                      <a:pt x="3007" y="8452"/>
                      <a:pt x="2067" y="11270"/>
                      <a:pt x="2067" y="13148"/>
                    </a:cubicBezTo>
                    <a:cubicBezTo>
                      <a:pt x="1128" y="15026"/>
                      <a:pt x="3946" y="15026"/>
                      <a:pt x="3946" y="14087"/>
                    </a:cubicBezTo>
                    <a:cubicBezTo>
                      <a:pt x="5824" y="11270"/>
                      <a:pt x="7702" y="7513"/>
                      <a:pt x="8641" y="3757"/>
                    </a:cubicBezTo>
                    <a:cubicBezTo>
                      <a:pt x="7702" y="3757"/>
                      <a:pt x="6763" y="3757"/>
                      <a:pt x="5824" y="3757"/>
                    </a:cubicBezTo>
                    <a:cubicBezTo>
                      <a:pt x="5824" y="7513"/>
                      <a:pt x="4885" y="10331"/>
                      <a:pt x="3007" y="13148"/>
                    </a:cubicBezTo>
                    <a:cubicBezTo>
                      <a:pt x="3946" y="14087"/>
                      <a:pt x="4885" y="14087"/>
                      <a:pt x="5824" y="15026"/>
                    </a:cubicBezTo>
                    <a:cubicBezTo>
                      <a:pt x="6763" y="12209"/>
                      <a:pt x="7702" y="8452"/>
                      <a:pt x="9580" y="5635"/>
                    </a:cubicBezTo>
                    <a:cubicBezTo>
                      <a:pt x="8641" y="5635"/>
                      <a:pt x="7702" y="5635"/>
                      <a:pt x="6763" y="4696"/>
                    </a:cubicBezTo>
                    <a:cubicBezTo>
                      <a:pt x="6763" y="9391"/>
                      <a:pt x="4885" y="12209"/>
                      <a:pt x="4885" y="16904"/>
                    </a:cubicBezTo>
                    <a:cubicBezTo>
                      <a:pt x="4885" y="18783"/>
                      <a:pt x="6763" y="18783"/>
                      <a:pt x="7702" y="16904"/>
                    </a:cubicBezTo>
                    <a:cubicBezTo>
                      <a:pt x="8641" y="13148"/>
                      <a:pt x="9580" y="9391"/>
                      <a:pt x="11459" y="5635"/>
                    </a:cubicBezTo>
                    <a:cubicBezTo>
                      <a:pt x="11459" y="3757"/>
                      <a:pt x="9580" y="2818"/>
                      <a:pt x="8641" y="4696"/>
                    </a:cubicBezTo>
                    <a:cubicBezTo>
                      <a:pt x="6763" y="8452"/>
                      <a:pt x="5824" y="12209"/>
                      <a:pt x="4885" y="16904"/>
                    </a:cubicBezTo>
                    <a:cubicBezTo>
                      <a:pt x="4885" y="17844"/>
                      <a:pt x="6763" y="18783"/>
                      <a:pt x="7702" y="16904"/>
                    </a:cubicBezTo>
                    <a:cubicBezTo>
                      <a:pt x="9580" y="13148"/>
                      <a:pt x="11459" y="9391"/>
                      <a:pt x="13337" y="5635"/>
                    </a:cubicBezTo>
                    <a:cubicBezTo>
                      <a:pt x="12398" y="5635"/>
                      <a:pt x="11459" y="4696"/>
                      <a:pt x="10520" y="4696"/>
                    </a:cubicBezTo>
                    <a:cubicBezTo>
                      <a:pt x="9580" y="8452"/>
                      <a:pt x="8641" y="11270"/>
                      <a:pt x="6763" y="15026"/>
                    </a:cubicBezTo>
                    <a:cubicBezTo>
                      <a:pt x="7702" y="15026"/>
                      <a:pt x="8641" y="15965"/>
                      <a:pt x="9580" y="15965"/>
                    </a:cubicBezTo>
                    <a:cubicBezTo>
                      <a:pt x="10520" y="12209"/>
                      <a:pt x="11459" y="7513"/>
                      <a:pt x="14276" y="3757"/>
                    </a:cubicBezTo>
                    <a:cubicBezTo>
                      <a:pt x="13337" y="3757"/>
                      <a:pt x="12398" y="3757"/>
                      <a:pt x="11459" y="2818"/>
                    </a:cubicBezTo>
                    <a:cubicBezTo>
                      <a:pt x="12398" y="6574"/>
                      <a:pt x="10520" y="9391"/>
                      <a:pt x="9580" y="13148"/>
                    </a:cubicBezTo>
                    <a:cubicBezTo>
                      <a:pt x="10520" y="13148"/>
                      <a:pt x="11459" y="13148"/>
                      <a:pt x="12398" y="14087"/>
                    </a:cubicBezTo>
                    <a:cubicBezTo>
                      <a:pt x="13337" y="9391"/>
                      <a:pt x="13337" y="5635"/>
                      <a:pt x="16154" y="2818"/>
                    </a:cubicBezTo>
                    <a:cubicBezTo>
                      <a:pt x="17093" y="939"/>
                      <a:pt x="14276" y="-939"/>
                      <a:pt x="13337" y="939"/>
                    </a:cubicBezTo>
                    <a:cubicBezTo>
                      <a:pt x="12398" y="939"/>
                      <a:pt x="11459" y="1878"/>
                      <a:pt x="10520" y="1878"/>
                    </a:cubicBezTo>
                    <a:cubicBezTo>
                      <a:pt x="10520" y="2818"/>
                      <a:pt x="11459" y="3757"/>
                      <a:pt x="11459" y="4696"/>
                    </a:cubicBezTo>
                    <a:cubicBezTo>
                      <a:pt x="12398" y="3757"/>
                      <a:pt x="12398" y="3757"/>
                      <a:pt x="13337" y="4696"/>
                    </a:cubicBezTo>
                    <a:cubicBezTo>
                      <a:pt x="13337" y="3757"/>
                      <a:pt x="13337" y="2818"/>
                      <a:pt x="13337" y="1878"/>
                    </a:cubicBezTo>
                    <a:cubicBezTo>
                      <a:pt x="12398" y="2818"/>
                      <a:pt x="11459" y="2818"/>
                      <a:pt x="9580" y="2818"/>
                    </a:cubicBezTo>
                    <a:cubicBezTo>
                      <a:pt x="9580" y="3757"/>
                      <a:pt x="9580" y="4696"/>
                      <a:pt x="9580" y="5635"/>
                    </a:cubicBezTo>
                    <a:cubicBezTo>
                      <a:pt x="11459" y="4696"/>
                      <a:pt x="14276" y="4696"/>
                      <a:pt x="12398" y="6574"/>
                    </a:cubicBezTo>
                    <a:cubicBezTo>
                      <a:pt x="11459" y="8452"/>
                      <a:pt x="10520" y="9391"/>
                      <a:pt x="8641" y="10331"/>
                    </a:cubicBezTo>
                    <a:cubicBezTo>
                      <a:pt x="8641" y="10331"/>
                      <a:pt x="9580" y="11270"/>
                      <a:pt x="9580" y="12209"/>
                    </a:cubicBezTo>
                    <a:cubicBezTo>
                      <a:pt x="11459" y="9391"/>
                      <a:pt x="12398" y="13148"/>
                      <a:pt x="9580" y="14087"/>
                    </a:cubicBezTo>
                    <a:cubicBezTo>
                      <a:pt x="8641" y="14087"/>
                      <a:pt x="8641" y="14087"/>
                      <a:pt x="7702" y="13148"/>
                    </a:cubicBezTo>
                    <a:cubicBezTo>
                      <a:pt x="7702" y="12209"/>
                      <a:pt x="9580" y="11270"/>
                      <a:pt x="9580" y="10331"/>
                    </a:cubicBezTo>
                    <a:cubicBezTo>
                      <a:pt x="10520" y="9391"/>
                      <a:pt x="13337" y="8452"/>
                      <a:pt x="14276" y="10331"/>
                    </a:cubicBezTo>
                    <a:cubicBezTo>
                      <a:pt x="15215" y="12209"/>
                      <a:pt x="12398" y="13148"/>
                      <a:pt x="11459" y="14087"/>
                    </a:cubicBezTo>
                    <a:cubicBezTo>
                      <a:pt x="8641" y="14087"/>
                      <a:pt x="9580" y="10331"/>
                      <a:pt x="10520" y="9391"/>
                    </a:cubicBezTo>
                    <a:cubicBezTo>
                      <a:pt x="11459" y="8452"/>
                      <a:pt x="12398" y="7513"/>
                      <a:pt x="13337" y="7513"/>
                    </a:cubicBezTo>
                    <a:cubicBezTo>
                      <a:pt x="15215" y="8452"/>
                      <a:pt x="13337" y="11270"/>
                      <a:pt x="12398" y="12209"/>
                    </a:cubicBezTo>
                    <a:cubicBezTo>
                      <a:pt x="10520" y="13148"/>
                      <a:pt x="10520" y="10331"/>
                      <a:pt x="11459" y="10331"/>
                    </a:cubicBezTo>
                    <a:cubicBezTo>
                      <a:pt x="11459" y="8452"/>
                      <a:pt x="12398" y="8452"/>
                      <a:pt x="13337" y="7513"/>
                    </a:cubicBezTo>
                    <a:cubicBezTo>
                      <a:pt x="15215" y="6574"/>
                      <a:pt x="17093" y="6574"/>
                      <a:pt x="17093" y="8452"/>
                    </a:cubicBezTo>
                    <a:cubicBezTo>
                      <a:pt x="16154" y="10331"/>
                      <a:pt x="14276" y="12209"/>
                      <a:pt x="12398" y="12209"/>
                    </a:cubicBezTo>
                    <a:cubicBezTo>
                      <a:pt x="9580" y="12209"/>
                      <a:pt x="13337" y="6574"/>
                      <a:pt x="15215" y="6574"/>
                    </a:cubicBezTo>
                    <a:cubicBezTo>
                      <a:pt x="17093" y="6574"/>
                      <a:pt x="16154" y="9391"/>
                      <a:pt x="16154" y="10331"/>
                    </a:cubicBezTo>
                    <a:cubicBezTo>
                      <a:pt x="15215" y="12209"/>
                      <a:pt x="12398" y="13148"/>
                      <a:pt x="10520" y="13148"/>
                    </a:cubicBezTo>
                    <a:cubicBezTo>
                      <a:pt x="6763" y="14087"/>
                      <a:pt x="8641" y="8452"/>
                      <a:pt x="10520" y="7513"/>
                    </a:cubicBezTo>
                    <a:cubicBezTo>
                      <a:pt x="11459" y="5635"/>
                      <a:pt x="13337" y="5635"/>
                      <a:pt x="14276" y="7513"/>
                    </a:cubicBezTo>
                    <a:cubicBezTo>
                      <a:pt x="15215" y="9391"/>
                      <a:pt x="14276" y="12209"/>
                      <a:pt x="12398" y="13148"/>
                    </a:cubicBezTo>
                    <a:cubicBezTo>
                      <a:pt x="11459" y="15026"/>
                      <a:pt x="8641" y="15965"/>
                      <a:pt x="6763" y="14087"/>
                    </a:cubicBezTo>
                    <a:cubicBezTo>
                      <a:pt x="5824" y="13148"/>
                      <a:pt x="5824" y="11270"/>
                      <a:pt x="5824" y="9391"/>
                    </a:cubicBezTo>
                    <a:cubicBezTo>
                      <a:pt x="6763" y="6574"/>
                      <a:pt x="9580" y="1878"/>
                      <a:pt x="13337" y="4696"/>
                    </a:cubicBezTo>
                    <a:cubicBezTo>
                      <a:pt x="16154" y="5635"/>
                      <a:pt x="15215" y="10331"/>
                      <a:pt x="14276" y="13148"/>
                    </a:cubicBezTo>
                    <a:cubicBezTo>
                      <a:pt x="12398" y="17844"/>
                      <a:pt x="6763" y="14087"/>
                      <a:pt x="5824" y="10331"/>
                    </a:cubicBezTo>
                    <a:cubicBezTo>
                      <a:pt x="5824" y="6574"/>
                      <a:pt x="8641" y="3757"/>
                      <a:pt x="11459" y="2818"/>
                    </a:cubicBezTo>
                    <a:cubicBezTo>
                      <a:pt x="16154" y="1878"/>
                      <a:pt x="16154" y="7513"/>
                      <a:pt x="15215" y="10331"/>
                    </a:cubicBezTo>
                    <a:cubicBezTo>
                      <a:pt x="13337" y="13148"/>
                      <a:pt x="9580" y="15026"/>
                      <a:pt x="7702" y="13148"/>
                    </a:cubicBezTo>
                    <a:cubicBezTo>
                      <a:pt x="5824" y="12209"/>
                      <a:pt x="3946" y="15026"/>
                      <a:pt x="5824" y="15965"/>
                    </a:cubicBezTo>
                    <a:cubicBezTo>
                      <a:pt x="11459" y="18783"/>
                      <a:pt x="18033" y="15026"/>
                      <a:pt x="18972" y="8452"/>
                    </a:cubicBezTo>
                    <a:cubicBezTo>
                      <a:pt x="18972" y="3757"/>
                      <a:pt x="16154" y="0"/>
                      <a:pt x="11459" y="0"/>
                    </a:cubicBezTo>
                    <a:cubicBezTo>
                      <a:pt x="6763" y="939"/>
                      <a:pt x="2067" y="5635"/>
                      <a:pt x="3007" y="11270"/>
                    </a:cubicBezTo>
                    <a:cubicBezTo>
                      <a:pt x="3946" y="15965"/>
                      <a:pt x="9580" y="20661"/>
                      <a:pt x="14276" y="16904"/>
                    </a:cubicBezTo>
                    <a:cubicBezTo>
                      <a:pt x="18972" y="14087"/>
                      <a:pt x="18972" y="7513"/>
                      <a:pt x="16154" y="3757"/>
                    </a:cubicBezTo>
                    <a:cubicBezTo>
                      <a:pt x="13337" y="-939"/>
                      <a:pt x="7702" y="939"/>
                      <a:pt x="4885" y="4696"/>
                    </a:cubicBezTo>
                    <a:cubicBezTo>
                      <a:pt x="2067" y="8452"/>
                      <a:pt x="2067" y="15026"/>
                      <a:pt x="6763" y="17844"/>
                    </a:cubicBezTo>
                    <a:cubicBezTo>
                      <a:pt x="12398" y="19722"/>
                      <a:pt x="17093" y="14087"/>
                      <a:pt x="17093" y="9391"/>
                    </a:cubicBezTo>
                    <a:cubicBezTo>
                      <a:pt x="18033" y="4696"/>
                      <a:pt x="12398" y="1878"/>
                      <a:pt x="8641" y="4696"/>
                    </a:cubicBezTo>
                    <a:cubicBezTo>
                      <a:pt x="5824" y="7513"/>
                      <a:pt x="3946" y="13148"/>
                      <a:pt x="7702" y="15965"/>
                    </a:cubicBezTo>
                    <a:cubicBezTo>
                      <a:pt x="12398" y="18783"/>
                      <a:pt x="18033" y="14087"/>
                      <a:pt x="18972" y="9391"/>
                    </a:cubicBezTo>
                    <a:cubicBezTo>
                      <a:pt x="20850" y="5635"/>
                      <a:pt x="16154" y="2818"/>
                      <a:pt x="12398" y="4696"/>
                    </a:cubicBezTo>
                    <a:cubicBezTo>
                      <a:pt x="8641" y="6574"/>
                      <a:pt x="6763" y="12209"/>
                      <a:pt x="11459" y="15026"/>
                    </a:cubicBezTo>
                    <a:cubicBezTo>
                      <a:pt x="15215" y="16904"/>
                      <a:pt x="19911" y="11270"/>
                      <a:pt x="19911" y="7513"/>
                    </a:cubicBezTo>
                    <a:cubicBezTo>
                      <a:pt x="18033" y="2818"/>
                      <a:pt x="13337" y="3757"/>
                      <a:pt x="10520" y="6574"/>
                    </a:cubicBezTo>
                    <a:cubicBezTo>
                      <a:pt x="7702" y="8452"/>
                      <a:pt x="5824" y="15026"/>
                      <a:pt x="10520" y="15026"/>
                    </a:cubicBezTo>
                    <a:cubicBezTo>
                      <a:pt x="14276" y="15965"/>
                      <a:pt x="17093" y="11270"/>
                      <a:pt x="17093" y="7513"/>
                    </a:cubicBezTo>
                    <a:cubicBezTo>
                      <a:pt x="16154" y="3757"/>
                      <a:pt x="10520" y="4696"/>
                      <a:pt x="8641" y="6574"/>
                    </a:cubicBezTo>
                    <a:cubicBezTo>
                      <a:pt x="6763" y="8452"/>
                      <a:pt x="5824" y="13148"/>
                      <a:pt x="7702" y="15026"/>
                    </a:cubicBezTo>
                    <a:cubicBezTo>
                      <a:pt x="10520" y="17844"/>
                      <a:pt x="15215" y="15965"/>
                      <a:pt x="17093" y="12209"/>
                    </a:cubicBezTo>
                    <a:cubicBezTo>
                      <a:pt x="18033" y="9391"/>
                      <a:pt x="15215" y="5635"/>
                      <a:pt x="11459" y="6574"/>
                    </a:cubicBezTo>
                    <a:cubicBezTo>
                      <a:pt x="7702" y="7513"/>
                      <a:pt x="3007" y="12209"/>
                      <a:pt x="6763" y="15965"/>
                    </a:cubicBezTo>
                    <a:cubicBezTo>
                      <a:pt x="9580" y="18783"/>
                      <a:pt x="14276" y="15965"/>
                      <a:pt x="14276" y="12209"/>
                    </a:cubicBezTo>
                    <a:cubicBezTo>
                      <a:pt x="15215" y="7513"/>
                      <a:pt x="9580" y="7513"/>
                      <a:pt x="7702" y="10331"/>
                    </a:cubicBezTo>
                    <a:cubicBezTo>
                      <a:pt x="6763" y="11270"/>
                      <a:pt x="7702" y="13148"/>
                      <a:pt x="8641" y="13148"/>
                    </a:cubicBezTo>
                    <a:cubicBezTo>
                      <a:pt x="12398" y="11270"/>
                      <a:pt x="15215" y="9391"/>
                      <a:pt x="16154" y="5635"/>
                    </a:cubicBezTo>
                    <a:cubicBezTo>
                      <a:pt x="17093" y="1878"/>
                      <a:pt x="11459" y="1878"/>
                      <a:pt x="8641" y="2818"/>
                    </a:cubicBezTo>
                    <a:cubicBezTo>
                      <a:pt x="7702" y="2818"/>
                      <a:pt x="7702" y="4696"/>
                      <a:pt x="8641" y="5635"/>
                    </a:cubicBezTo>
                    <a:cubicBezTo>
                      <a:pt x="11459" y="5635"/>
                      <a:pt x="13337" y="5635"/>
                      <a:pt x="15215" y="3757"/>
                    </a:cubicBezTo>
                    <a:cubicBezTo>
                      <a:pt x="16154" y="3757"/>
                      <a:pt x="16154" y="1878"/>
                      <a:pt x="14276" y="1878"/>
                    </a:cubicBezTo>
                    <a:cubicBezTo>
                      <a:pt x="12398" y="939"/>
                      <a:pt x="11459" y="939"/>
                      <a:pt x="9580" y="1878"/>
                    </a:cubicBezTo>
                    <a:cubicBezTo>
                      <a:pt x="8641" y="2818"/>
                      <a:pt x="8641" y="4696"/>
                      <a:pt x="10520" y="4696"/>
                    </a:cubicBezTo>
                    <a:cubicBezTo>
                      <a:pt x="12398" y="5635"/>
                      <a:pt x="14276" y="4696"/>
                      <a:pt x="16154" y="2818"/>
                    </a:cubicBezTo>
                    <a:cubicBezTo>
                      <a:pt x="15215" y="1878"/>
                      <a:pt x="14276" y="1878"/>
                      <a:pt x="13337" y="939"/>
                    </a:cubicBezTo>
                    <a:cubicBezTo>
                      <a:pt x="11459" y="4696"/>
                      <a:pt x="10520" y="8452"/>
                      <a:pt x="9580" y="13148"/>
                    </a:cubicBezTo>
                    <a:cubicBezTo>
                      <a:pt x="9580" y="15026"/>
                      <a:pt x="11459" y="15026"/>
                      <a:pt x="12398" y="14087"/>
                    </a:cubicBezTo>
                    <a:cubicBezTo>
                      <a:pt x="13337" y="10331"/>
                      <a:pt x="15215" y="6574"/>
                      <a:pt x="14276" y="2818"/>
                    </a:cubicBezTo>
                    <a:cubicBezTo>
                      <a:pt x="14276" y="1878"/>
                      <a:pt x="13337" y="939"/>
                      <a:pt x="12398" y="1878"/>
                    </a:cubicBezTo>
                    <a:cubicBezTo>
                      <a:pt x="9580" y="5635"/>
                      <a:pt x="8641" y="10331"/>
                      <a:pt x="6763" y="15026"/>
                    </a:cubicBezTo>
                    <a:cubicBezTo>
                      <a:pt x="6763" y="16904"/>
                      <a:pt x="8641" y="17844"/>
                      <a:pt x="9580" y="15965"/>
                    </a:cubicBezTo>
                    <a:cubicBezTo>
                      <a:pt x="11459" y="13148"/>
                      <a:pt x="12398" y="9391"/>
                      <a:pt x="13337" y="5635"/>
                    </a:cubicBezTo>
                    <a:cubicBezTo>
                      <a:pt x="13337" y="3757"/>
                      <a:pt x="10520" y="2818"/>
                      <a:pt x="10520" y="4696"/>
                    </a:cubicBezTo>
                    <a:cubicBezTo>
                      <a:pt x="8641" y="8452"/>
                      <a:pt x="7702" y="12209"/>
                      <a:pt x="5824" y="15965"/>
                    </a:cubicBezTo>
                    <a:cubicBezTo>
                      <a:pt x="5824" y="15965"/>
                      <a:pt x="6763" y="15965"/>
                      <a:pt x="7702" y="16904"/>
                    </a:cubicBezTo>
                    <a:cubicBezTo>
                      <a:pt x="7702" y="13148"/>
                      <a:pt x="9580" y="9391"/>
                      <a:pt x="11459" y="5635"/>
                    </a:cubicBezTo>
                    <a:cubicBezTo>
                      <a:pt x="10520" y="5635"/>
                      <a:pt x="9580" y="4696"/>
                      <a:pt x="8641" y="4696"/>
                    </a:cubicBezTo>
                    <a:cubicBezTo>
                      <a:pt x="6763" y="8452"/>
                      <a:pt x="5824" y="12209"/>
                      <a:pt x="4885" y="15965"/>
                    </a:cubicBezTo>
                    <a:cubicBezTo>
                      <a:pt x="5824" y="16904"/>
                      <a:pt x="6763" y="16904"/>
                      <a:pt x="7702" y="16904"/>
                    </a:cubicBezTo>
                    <a:cubicBezTo>
                      <a:pt x="7702" y="13148"/>
                      <a:pt x="9580" y="9391"/>
                      <a:pt x="9580" y="4696"/>
                    </a:cubicBezTo>
                    <a:cubicBezTo>
                      <a:pt x="10520" y="3757"/>
                      <a:pt x="7702" y="3757"/>
                      <a:pt x="7702" y="4696"/>
                    </a:cubicBezTo>
                    <a:cubicBezTo>
                      <a:pt x="5824" y="7513"/>
                      <a:pt x="4885" y="10331"/>
                      <a:pt x="3007" y="13148"/>
                    </a:cubicBezTo>
                    <a:cubicBezTo>
                      <a:pt x="2067" y="15026"/>
                      <a:pt x="4885" y="16904"/>
                      <a:pt x="5824" y="15026"/>
                    </a:cubicBezTo>
                    <a:cubicBezTo>
                      <a:pt x="6763" y="11270"/>
                      <a:pt x="8641" y="7513"/>
                      <a:pt x="8641" y="3757"/>
                    </a:cubicBezTo>
                    <a:cubicBezTo>
                      <a:pt x="8641" y="1878"/>
                      <a:pt x="6763" y="1878"/>
                      <a:pt x="5824" y="3757"/>
                    </a:cubicBezTo>
                    <a:cubicBezTo>
                      <a:pt x="4885" y="6574"/>
                      <a:pt x="3946" y="10331"/>
                      <a:pt x="2067" y="13148"/>
                    </a:cubicBezTo>
                    <a:cubicBezTo>
                      <a:pt x="3007" y="13148"/>
                      <a:pt x="3946" y="13148"/>
                      <a:pt x="4885" y="13148"/>
                    </a:cubicBezTo>
                    <a:cubicBezTo>
                      <a:pt x="4885" y="11270"/>
                      <a:pt x="5824" y="8452"/>
                      <a:pt x="5824" y="5635"/>
                    </a:cubicBezTo>
                    <a:cubicBezTo>
                      <a:pt x="5824" y="4696"/>
                      <a:pt x="3946" y="3757"/>
                      <a:pt x="3007" y="5635"/>
                    </a:cubicBezTo>
                    <a:cubicBezTo>
                      <a:pt x="2067" y="7513"/>
                      <a:pt x="1128" y="10331"/>
                      <a:pt x="189" y="12209"/>
                    </a:cubicBezTo>
                    <a:cubicBezTo>
                      <a:pt x="-750" y="14087"/>
                      <a:pt x="2067" y="15965"/>
                      <a:pt x="3007" y="14087"/>
                    </a:cubicBezTo>
                    <a:cubicBezTo>
                      <a:pt x="3946" y="11270"/>
                      <a:pt x="5824" y="8452"/>
                      <a:pt x="6763" y="5635"/>
                    </a:cubicBezTo>
                    <a:cubicBezTo>
                      <a:pt x="6763" y="4696"/>
                      <a:pt x="4885" y="2818"/>
                      <a:pt x="3946" y="4696"/>
                    </a:cubicBezTo>
                    <a:cubicBezTo>
                      <a:pt x="3007" y="6574"/>
                      <a:pt x="2067" y="8452"/>
                      <a:pt x="2067" y="11270"/>
                    </a:cubicBezTo>
                    <a:cubicBezTo>
                      <a:pt x="2067" y="13148"/>
                      <a:pt x="4885" y="13148"/>
                      <a:pt x="4885" y="112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7" name="Freeform 153"/>
              <p:cNvSpPr/>
              <p:nvPr/>
            </p:nvSpPr>
            <p:spPr>
              <a:xfrm>
                <a:off x="-1" y="1621275"/>
                <a:ext cx="187098" cy="2672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4" h="20371" extrusionOk="0">
                    <a:moveTo>
                      <a:pt x="11444" y="32"/>
                    </a:moveTo>
                    <a:cubicBezTo>
                      <a:pt x="6518" y="32"/>
                      <a:pt x="4623" y="-488"/>
                      <a:pt x="1971" y="2635"/>
                    </a:cubicBezTo>
                    <a:cubicBezTo>
                      <a:pt x="-303" y="5498"/>
                      <a:pt x="-682" y="9661"/>
                      <a:pt x="1213" y="12524"/>
                    </a:cubicBezTo>
                    <a:cubicBezTo>
                      <a:pt x="3486" y="15907"/>
                      <a:pt x="6139" y="18770"/>
                      <a:pt x="11065" y="20071"/>
                    </a:cubicBezTo>
                    <a:cubicBezTo>
                      <a:pt x="15234" y="21112"/>
                      <a:pt x="19023" y="19290"/>
                      <a:pt x="20539" y="16948"/>
                    </a:cubicBezTo>
                    <a:cubicBezTo>
                      <a:pt x="20918" y="16948"/>
                      <a:pt x="20918" y="16688"/>
                      <a:pt x="20539" y="16428"/>
                    </a:cubicBezTo>
                    <a:cubicBezTo>
                      <a:pt x="19402" y="15647"/>
                      <a:pt x="18265" y="13825"/>
                      <a:pt x="15992" y="13565"/>
                    </a:cubicBezTo>
                    <a:cubicBezTo>
                      <a:pt x="15613" y="13305"/>
                      <a:pt x="15234" y="13565"/>
                      <a:pt x="14855" y="13565"/>
                    </a:cubicBezTo>
                    <a:cubicBezTo>
                      <a:pt x="8034" y="15126"/>
                      <a:pt x="6518" y="12004"/>
                      <a:pt x="6139" y="8881"/>
                    </a:cubicBezTo>
                    <a:cubicBezTo>
                      <a:pt x="5760" y="2895"/>
                      <a:pt x="10307" y="7579"/>
                      <a:pt x="11065" y="4977"/>
                    </a:cubicBezTo>
                    <a:cubicBezTo>
                      <a:pt x="11444" y="3676"/>
                      <a:pt x="11065" y="1854"/>
                      <a:pt x="10307" y="553"/>
                    </a:cubicBezTo>
                    <a:cubicBezTo>
                      <a:pt x="9929" y="32"/>
                      <a:pt x="8792" y="293"/>
                      <a:pt x="9171" y="813"/>
                    </a:cubicBezTo>
                    <a:cubicBezTo>
                      <a:pt x="9550" y="1594"/>
                      <a:pt x="11065" y="4717"/>
                      <a:pt x="8792" y="5237"/>
                    </a:cubicBezTo>
                    <a:cubicBezTo>
                      <a:pt x="8792" y="5237"/>
                      <a:pt x="7276" y="5498"/>
                      <a:pt x="7276" y="5758"/>
                    </a:cubicBezTo>
                    <a:cubicBezTo>
                      <a:pt x="6139" y="6278"/>
                      <a:pt x="5381" y="7059"/>
                      <a:pt x="5002" y="8100"/>
                    </a:cubicBezTo>
                    <a:cubicBezTo>
                      <a:pt x="5002" y="10963"/>
                      <a:pt x="5760" y="13305"/>
                      <a:pt x="9550" y="14866"/>
                    </a:cubicBezTo>
                    <a:cubicBezTo>
                      <a:pt x="11065" y="15387"/>
                      <a:pt x="12581" y="14866"/>
                      <a:pt x="14097" y="14866"/>
                    </a:cubicBezTo>
                    <a:cubicBezTo>
                      <a:pt x="15992" y="14346"/>
                      <a:pt x="17507" y="15387"/>
                      <a:pt x="18644" y="16167"/>
                    </a:cubicBezTo>
                    <a:cubicBezTo>
                      <a:pt x="18644" y="16948"/>
                      <a:pt x="18265" y="17729"/>
                      <a:pt x="18265" y="18249"/>
                    </a:cubicBezTo>
                    <a:cubicBezTo>
                      <a:pt x="14476" y="20071"/>
                      <a:pt x="11065" y="19811"/>
                      <a:pt x="7655" y="17989"/>
                    </a:cubicBezTo>
                    <a:cubicBezTo>
                      <a:pt x="3865" y="15907"/>
                      <a:pt x="1592" y="11743"/>
                      <a:pt x="1213" y="8620"/>
                    </a:cubicBezTo>
                    <a:cubicBezTo>
                      <a:pt x="834" y="6799"/>
                      <a:pt x="1971" y="4717"/>
                      <a:pt x="3107" y="2895"/>
                    </a:cubicBezTo>
                    <a:cubicBezTo>
                      <a:pt x="4623" y="553"/>
                      <a:pt x="8034" y="813"/>
                      <a:pt x="11444" y="813"/>
                    </a:cubicBezTo>
                    <a:cubicBezTo>
                      <a:pt x="12202" y="813"/>
                      <a:pt x="12202" y="32"/>
                      <a:pt x="11444" y="3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8" name="Freeform 154"/>
              <p:cNvSpPr/>
              <p:nvPr/>
            </p:nvSpPr>
            <p:spPr>
              <a:xfrm>
                <a:off x="83702" y="1622017"/>
                <a:ext cx="26658" cy="75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20843" extrusionOk="0">
                    <a:moveTo>
                      <a:pt x="8400" y="0"/>
                    </a:moveTo>
                    <a:cubicBezTo>
                      <a:pt x="6000" y="0"/>
                      <a:pt x="6000" y="0"/>
                      <a:pt x="6000" y="0"/>
                    </a:cubicBezTo>
                    <a:cubicBezTo>
                      <a:pt x="3600" y="0"/>
                      <a:pt x="3600" y="939"/>
                      <a:pt x="1200" y="939"/>
                    </a:cubicBezTo>
                    <a:cubicBezTo>
                      <a:pt x="1200" y="1878"/>
                      <a:pt x="1200" y="1878"/>
                      <a:pt x="1200" y="1878"/>
                    </a:cubicBezTo>
                    <a:cubicBezTo>
                      <a:pt x="1200" y="1878"/>
                      <a:pt x="1200" y="2817"/>
                      <a:pt x="3600" y="2817"/>
                    </a:cubicBezTo>
                    <a:cubicBezTo>
                      <a:pt x="8400" y="5635"/>
                      <a:pt x="10800" y="9391"/>
                      <a:pt x="10800" y="12209"/>
                    </a:cubicBezTo>
                    <a:cubicBezTo>
                      <a:pt x="10800" y="13148"/>
                      <a:pt x="10800" y="15026"/>
                      <a:pt x="10800" y="15965"/>
                    </a:cubicBezTo>
                    <a:cubicBezTo>
                      <a:pt x="13200" y="17843"/>
                      <a:pt x="10800" y="17843"/>
                      <a:pt x="3600" y="17843"/>
                    </a:cubicBezTo>
                    <a:cubicBezTo>
                      <a:pt x="-1200" y="17843"/>
                      <a:pt x="-1200" y="20661"/>
                      <a:pt x="3600" y="20661"/>
                    </a:cubicBezTo>
                    <a:cubicBezTo>
                      <a:pt x="15600" y="21600"/>
                      <a:pt x="20400" y="18783"/>
                      <a:pt x="18000" y="15026"/>
                    </a:cubicBezTo>
                    <a:cubicBezTo>
                      <a:pt x="18000" y="10330"/>
                      <a:pt x="18000" y="4696"/>
                      <a:pt x="8400" y="939"/>
                    </a:cubicBezTo>
                    <a:cubicBezTo>
                      <a:pt x="8400" y="1878"/>
                      <a:pt x="8400" y="1878"/>
                      <a:pt x="8400" y="2817"/>
                    </a:cubicBezTo>
                    <a:cubicBezTo>
                      <a:pt x="8400" y="1878"/>
                      <a:pt x="8400" y="1878"/>
                      <a:pt x="8400" y="1878"/>
                    </a:cubicBezTo>
                    <a:cubicBezTo>
                      <a:pt x="8400" y="2817"/>
                      <a:pt x="6000" y="2817"/>
                      <a:pt x="3600" y="2817"/>
                    </a:cubicBezTo>
                    <a:cubicBezTo>
                      <a:pt x="6000" y="2817"/>
                      <a:pt x="6000" y="2817"/>
                      <a:pt x="8400" y="2817"/>
                    </a:cubicBezTo>
                    <a:cubicBezTo>
                      <a:pt x="10800" y="2817"/>
                      <a:pt x="10800" y="0"/>
                      <a:pt x="84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89" name="Freeform 155"/>
              <p:cNvSpPr/>
              <p:nvPr/>
            </p:nvSpPr>
            <p:spPr>
              <a:xfrm>
                <a:off x="87538" y="1627256"/>
                <a:ext cx="12701" cy="133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280" extrusionOk="0">
                    <a:moveTo>
                      <a:pt x="0" y="6480"/>
                    </a:moveTo>
                    <a:cubicBezTo>
                      <a:pt x="0" y="6480"/>
                      <a:pt x="0" y="6480"/>
                      <a:pt x="0" y="10800"/>
                    </a:cubicBezTo>
                    <a:cubicBezTo>
                      <a:pt x="0" y="19440"/>
                      <a:pt x="21600" y="19440"/>
                      <a:pt x="21600" y="10800"/>
                    </a:cubicBezTo>
                    <a:cubicBezTo>
                      <a:pt x="21600" y="10800"/>
                      <a:pt x="21600" y="10800"/>
                      <a:pt x="21600" y="6480"/>
                    </a:cubicBezTo>
                    <a:cubicBezTo>
                      <a:pt x="21600" y="2160"/>
                      <a:pt x="0" y="2160"/>
                      <a:pt x="0" y="6480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0" y="19440"/>
                      <a:pt x="21600" y="19440"/>
                      <a:pt x="21600" y="10800"/>
                    </a:cubicBezTo>
                    <a:cubicBezTo>
                      <a:pt x="21600" y="6480"/>
                      <a:pt x="21600" y="6480"/>
                      <a:pt x="21600" y="6480"/>
                    </a:cubicBezTo>
                    <a:cubicBezTo>
                      <a:pt x="21600" y="-2160"/>
                      <a:pt x="0" y="-2160"/>
                      <a:pt x="0" y="64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0" name="Freeform 156"/>
              <p:cNvSpPr/>
              <p:nvPr/>
            </p:nvSpPr>
            <p:spPr>
              <a:xfrm>
                <a:off x="132075" y="1785133"/>
                <a:ext cx="65399" cy="681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4" h="21330" extrusionOk="0">
                    <a:moveTo>
                      <a:pt x="2454" y="7560"/>
                    </a:moveTo>
                    <a:cubicBezTo>
                      <a:pt x="3534" y="6480"/>
                      <a:pt x="4614" y="4320"/>
                      <a:pt x="5694" y="2160"/>
                    </a:cubicBezTo>
                    <a:cubicBezTo>
                      <a:pt x="4614" y="2160"/>
                      <a:pt x="3534" y="3240"/>
                      <a:pt x="2454" y="3240"/>
                    </a:cubicBezTo>
                    <a:cubicBezTo>
                      <a:pt x="7854" y="6480"/>
                      <a:pt x="13254" y="10800"/>
                      <a:pt x="17574" y="15120"/>
                    </a:cubicBezTo>
                    <a:cubicBezTo>
                      <a:pt x="17574" y="14040"/>
                      <a:pt x="17574" y="14040"/>
                      <a:pt x="17574" y="12960"/>
                    </a:cubicBezTo>
                    <a:cubicBezTo>
                      <a:pt x="16494" y="15120"/>
                      <a:pt x="15414" y="17280"/>
                      <a:pt x="14334" y="19440"/>
                    </a:cubicBezTo>
                    <a:cubicBezTo>
                      <a:pt x="15414" y="19440"/>
                      <a:pt x="16494" y="19440"/>
                      <a:pt x="17574" y="19440"/>
                    </a:cubicBezTo>
                    <a:cubicBezTo>
                      <a:pt x="16494" y="16200"/>
                      <a:pt x="14334" y="15120"/>
                      <a:pt x="12174" y="12960"/>
                    </a:cubicBezTo>
                    <a:cubicBezTo>
                      <a:pt x="12174" y="12960"/>
                      <a:pt x="11094" y="14040"/>
                      <a:pt x="10014" y="15120"/>
                    </a:cubicBezTo>
                    <a:cubicBezTo>
                      <a:pt x="11094" y="15120"/>
                      <a:pt x="12174" y="15120"/>
                      <a:pt x="13254" y="16200"/>
                    </a:cubicBezTo>
                    <a:cubicBezTo>
                      <a:pt x="14334" y="16200"/>
                      <a:pt x="16494" y="15120"/>
                      <a:pt x="15414" y="14040"/>
                    </a:cubicBezTo>
                    <a:cubicBezTo>
                      <a:pt x="15414" y="12960"/>
                      <a:pt x="14334" y="11880"/>
                      <a:pt x="14334" y="11880"/>
                    </a:cubicBezTo>
                    <a:cubicBezTo>
                      <a:pt x="14334" y="12960"/>
                      <a:pt x="13254" y="12960"/>
                      <a:pt x="13254" y="14040"/>
                    </a:cubicBezTo>
                    <a:cubicBezTo>
                      <a:pt x="13254" y="14040"/>
                      <a:pt x="13254" y="14040"/>
                      <a:pt x="14334" y="14040"/>
                    </a:cubicBezTo>
                    <a:cubicBezTo>
                      <a:pt x="15414" y="16200"/>
                      <a:pt x="17574" y="14040"/>
                      <a:pt x="16494" y="11880"/>
                    </a:cubicBezTo>
                    <a:cubicBezTo>
                      <a:pt x="15414" y="10800"/>
                      <a:pt x="14334" y="10800"/>
                      <a:pt x="12174" y="10800"/>
                    </a:cubicBezTo>
                    <a:cubicBezTo>
                      <a:pt x="11094" y="10800"/>
                      <a:pt x="11094" y="12960"/>
                      <a:pt x="11094" y="12960"/>
                    </a:cubicBezTo>
                    <a:cubicBezTo>
                      <a:pt x="12174" y="14040"/>
                      <a:pt x="12174" y="15120"/>
                      <a:pt x="12174" y="15120"/>
                    </a:cubicBezTo>
                    <a:cubicBezTo>
                      <a:pt x="13254" y="15120"/>
                      <a:pt x="14334" y="14040"/>
                      <a:pt x="14334" y="12960"/>
                    </a:cubicBezTo>
                    <a:cubicBezTo>
                      <a:pt x="14334" y="12960"/>
                      <a:pt x="13254" y="11880"/>
                      <a:pt x="12174" y="11880"/>
                    </a:cubicBezTo>
                    <a:cubicBezTo>
                      <a:pt x="11094" y="10800"/>
                      <a:pt x="8934" y="12960"/>
                      <a:pt x="10014" y="14040"/>
                    </a:cubicBezTo>
                    <a:cubicBezTo>
                      <a:pt x="11094" y="16200"/>
                      <a:pt x="13254" y="18360"/>
                      <a:pt x="14334" y="20520"/>
                    </a:cubicBezTo>
                    <a:cubicBezTo>
                      <a:pt x="15414" y="21600"/>
                      <a:pt x="16494" y="21600"/>
                      <a:pt x="17574" y="20520"/>
                    </a:cubicBezTo>
                    <a:cubicBezTo>
                      <a:pt x="18654" y="18360"/>
                      <a:pt x="19734" y="16200"/>
                      <a:pt x="20814" y="15120"/>
                    </a:cubicBezTo>
                    <a:cubicBezTo>
                      <a:pt x="20814" y="14040"/>
                      <a:pt x="20814" y="12960"/>
                      <a:pt x="19734" y="12960"/>
                    </a:cubicBezTo>
                    <a:cubicBezTo>
                      <a:pt x="15414" y="8640"/>
                      <a:pt x="10014" y="4320"/>
                      <a:pt x="4614" y="0"/>
                    </a:cubicBezTo>
                    <a:cubicBezTo>
                      <a:pt x="3534" y="0"/>
                      <a:pt x="2454" y="0"/>
                      <a:pt x="2454" y="1080"/>
                    </a:cubicBezTo>
                    <a:cubicBezTo>
                      <a:pt x="1374" y="3240"/>
                      <a:pt x="1374" y="4320"/>
                      <a:pt x="294" y="5400"/>
                    </a:cubicBezTo>
                    <a:cubicBezTo>
                      <a:pt x="-786" y="7560"/>
                      <a:pt x="1374" y="9720"/>
                      <a:pt x="2454" y="75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1" name="Freeform 157"/>
              <p:cNvSpPr/>
              <p:nvPr/>
            </p:nvSpPr>
            <p:spPr>
              <a:xfrm>
                <a:off x="170088" y="1824084"/>
                <a:ext cx="17547" cy="1986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25" h="18021" extrusionOk="0">
                    <a:moveTo>
                      <a:pt x="10800" y="14658"/>
                    </a:moveTo>
                    <a:cubicBezTo>
                      <a:pt x="10800" y="11572"/>
                      <a:pt x="10800" y="11572"/>
                      <a:pt x="10800" y="11572"/>
                    </a:cubicBezTo>
                    <a:cubicBezTo>
                      <a:pt x="10800" y="8486"/>
                      <a:pt x="7200" y="8486"/>
                      <a:pt x="3600" y="8486"/>
                    </a:cubicBezTo>
                    <a:cubicBezTo>
                      <a:pt x="3600" y="8486"/>
                      <a:pt x="3600" y="8486"/>
                      <a:pt x="3600" y="8486"/>
                    </a:cubicBezTo>
                    <a:cubicBezTo>
                      <a:pt x="7200" y="14658"/>
                      <a:pt x="10800" y="14658"/>
                      <a:pt x="14400" y="11572"/>
                    </a:cubicBezTo>
                    <a:cubicBezTo>
                      <a:pt x="14400" y="8486"/>
                      <a:pt x="14400" y="8486"/>
                      <a:pt x="14400" y="8486"/>
                    </a:cubicBezTo>
                    <a:cubicBezTo>
                      <a:pt x="14400" y="8486"/>
                      <a:pt x="10800" y="8486"/>
                      <a:pt x="7200" y="8486"/>
                    </a:cubicBezTo>
                    <a:cubicBezTo>
                      <a:pt x="7200" y="8486"/>
                      <a:pt x="7200" y="8486"/>
                      <a:pt x="7200" y="8486"/>
                    </a:cubicBezTo>
                    <a:cubicBezTo>
                      <a:pt x="10800" y="14658"/>
                      <a:pt x="21600" y="11572"/>
                      <a:pt x="18000" y="8486"/>
                    </a:cubicBezTo>
                    <a:cubicBezTo>
                      <a:pt x="18000" y="5400"/>
                      <a:pt x="18000" y="5400"/>
                      <a:pt x="18000" y="2315"/>
                    </a:cubicBezTo>
                    <a:cubicBezTo>
                      <a:pt x="18000" y="-771"/>
                      <a:pt x="14400" y="-771"/>
                      <a:pt x="10800" y="2315"/>
                    </a:cubicBezTo>
                    <a:cubicBezTo>
                      <a:pt x="7200" y="2315"/>
                      <a:pt x="7200" y="5400"/>
                      <a:pt x="3600" y="5400"/>
                    </a:cubicBezTo>
                    <a:cubicBezTo>
                      <a:pt x="7200" y="5400"/>
                      <a:pt x="10800" y="5400"/>
                      <a:pt x="14400" y="5400"/>
                    </a:cubicBezTo>
                    <a:cubicBezTo>
                      <a:pt x="14400" y="5400"/>
                      <a:pt x="14400" y="5400"/>
                      <a:pt x="14400" y="5400"/>
                    </a:cubicBezTo>
                    <a:cubicBezTo>
                      <a:pt x="14400" y="2315"/>
                      <a:pt x="10800" y="-771"/>
                      <a:pt x="7200" y="2315"/>
                    </a:cubicBezTo>
                    <a:cubicBezTo>
                      <a:pt x="3600" y="5400"/>
                      <a:pt x="0" y="8486"/>
                      <a:pt x="0" y="11572"/>
                    </a:cubicBezTo>
                    <a:cubicBezTo>
                      <a:pt x="0" y="17743"/>
                      <a:pt x="10800" y="20829"/>
                      <a:pt x="10800" y="146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2" name="Freeform 158"/>
              <p:cNvSpPr/>
              <p:nvPr/>
            </p:nvSpPr>
            <p:spPr>
              <a:xfrm>
                <a:off x="117453" y="1806968"/>
                <a:ext cx="64856" cy="61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10" h="19472" extrusionOk="0">
                    <a:moveTo>
                      <a:pt x="692" y="3055"/>
                    </a:moveTo>
                    <a:cubicBezTo>
                      <a:pt x="5835" y="8455"/>
                      <a:pt x="10978" y="14935"/>
                      <a:pt x="17149" y="19255"/>
                    </a:cubicBezTo>
                    <a:cubicBezTo>
                      <a:pt x="19206" y="20335"/>
                      <a:pt x="20235" y="17095"/>
                      <a:pt x="19206" y="16015"/>
                    </a:cubicBezTo>
                    <a:cubicBezTo>
                      <a:pt x="13035" y="11695"/>
                      <a:pt x="7892" y="6295"/>
                      <a:pt x="2749" y="895"/>
                    </a:cubicBezTo>
                    <a:cubicBezTo>
                      <a:pt x="1721" y="-1265"/>
                      <a:pt x="-1365" y="895"/>
                      <a:pt x="692" y="30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3" name="Freeform 159"/>
              <p:cNvSpPr/>
              <p:nvPr/>
            </p:nvSpPr>
            <p:spPr>
              <a:xfrm>
                <a:off x="58169" y="1623726"/>
                <a:ext cx="27386" cy="73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276" extrusionOk="0">
                    <a:moveTo>
                      <a:pt x="21600" y="18313"/>
                    </a:moveTo>
                    <a:cubicBezTo>
                      <a:pt x="18900" y="16434"/>
                      <a:pt x="16200" y="13617"/>
                      <a:pt x="16200" y="10800"/>
                    </a:cubicBezTo>
                    <a:cubicBezTo>
                      <a:pt x="13500" y="7043"/>
                      <a:pt x="8100" y="5165"/>
                      <a:pt x="8100" y="1408"/>
                    </a:cubicBezTo>
                    <a:cubicBezTo>
                      <a:pt x="8100" y="-470"/>
                      <a:pt x="0" y="-470"/>
                      <a:pt x="0" y="1408"/>
                    </a:cubicBezTo>
                    <a:cubicBezTo>
                      <a:pt x="0" y="4226"/>
                      <a:pt x="5400" y="7043"/>
                      <a:pt x="8100" y="9860"/>
                    </a:cubicBezTo>
                    <a:cubicBezTo>
                      <a:pt x="10800" y="13617"/>
                      <a:pt x="10800" y="16434"/>
                      <a:pt x="13500" y="19252"/>
                    </a:cubicBezTo>
                    <a:cubicBezTo>
                      <a:pt x="16200" y="21130"/>
                      <a:pt x="21600" y="20191"/>
                      <a:pt x="21600" y="1831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4" name="Freeform 160"/>
              <p:cNvSpPr/>
              <p:nvPr/>
            </p:nvSpPr>
            <p:spPr>
              <a:xfrm>
                <a:off x="2152918" y="1415529"/>
                <a:ext cx="208278" cy="1935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83" h="17826" extrusionOk="0">
                    <a:moveTo>
                      <a:pt x="12691" y="4273"/>
                    </a:moveTo>
                    <a:cubicBezTo>
                      <a:pt x="9789" y="3960"/>
                      <a:pt x="7855" y="4586"/>
                      <a:pt x="5921" y="6777"/>
                    </a:cubicBezTo>
                    <a:cubicBezTo>
                      <a:pt x="4631" y="8655"/>
                      <a:pt x="3986" y="10534"/>
                      <a:pt x="5276" y="12412"/>
                    </a:cubicBezTo>
                    <a:cubicBezTo>
                      <a:pt x="6243" y="13977"/>
                      <a:pt x="8177" y="13351"/>
                      <a:pt x="9467" y="12725"/>
                    </a:cubicBezTo>
                    <a:cubicBezTo>
                      <a:pt x="12046" y="10534"/>
                      <a:pt x="12046" y="7090"/>
                      <a:pt x="13013" y="4586"/>
                    </a:cubicBezTo>
                    <a:cubicBezTo>
                      <a:pt x="12691" y="4273"/>
                      <a:pt x="12368" y="4273"/>
                      <a:pt x="12046" y="4273"/>
                    </a:cubicBezTo>
                    <a:cubicBezTo>
                      <a:pt x="11724" y="6777"/>
                      <a:pt x="11079" y="14290"/>
                      <a:pt x="15592" y="13351"/>
                    </a:cubicBezTo>
                    <a:cubicBezTo>
                      <a:pt x="18494" y="12725"/>
                      <a:pt x="19783" y="8968"/>
                      <a:pt x="19783" y="6464"/>
                    </a:cubicBezTo>
                    <a:cubicBezTo>
                      <a:pt x="19783" y="3021"/>
                      <a:pt x="17204" y="1142"/>
                      <a:pt x="13980" y="203"/>
                    </a:cubicBezTo>
                    <a:cubicBezTo>
                      <a:pt x="8500" y="-1049"/>
                      <a:pt x="-1172" y="3647"/>
                      <a:pt x="118" y="10221"/>
                    </a:cubicBezTo>
                    <a:cubicBezTo>
                      <a:pt x="1729" y="17108"/>
                      <a:pt x="10756" y="20551"/>
                      <a:pt x="15915" y="15229"/>
                    </a:cubicBezTo>
                    <a:cubicBezTo>
                      <a:pt x="16559" y="14916"/>
                      <a:pt x="15915" y="14290"/>
                      <a:pt x="15270" y="14603"/>
                    </a:cubicBezTo>
                    <a:cubicBezTo>
                      <a:pt x="11079" y="18986"/>
                      <a:pt x="4953" y="16794"/>
                      <a:pt x="2052" y="12099"/>
                    </a:cubicBezTo>
                    <a:cubicBezTo>
                      <a:pt x="-1172" y="6777"/>
                      <a:pt x="4953" y="2394"/>
                      <a:pt x="9789" y="1142"/>
                    </a:cubicBezTo>
                    <a:cubicBezTo>
                      <a:pt x="12368" y="516"/>
                      <a:pt x="15270" y="1142"/>
                      <a:pt x="17527" y="3021"/>
                    </a:cubicBezTo>
                    <a:cubicBezTo>
                      <a:pt x="20428" y="5525"/>
                      <a:pt x="18494" y="11160"/>
                      <a:pt x="15270" y="12412"/>
                    </a:cubicBezTo>
                    <a:cubicBezTo>
                      <a:pt x="12368" y="13664"/>
                      <a:pt x="12691" y="5838"/>
                      <a:pt x="13013" y="4586"/>
                    </a:cubicBezTo>
                    <a:cubicBezTo>
                      <a:pt x="13013" y="3960"/>
                      <a:pt x="12368" y="3647"/>
                      <a:pt x="12046" y="4273"/>
                    </a:cubicBezTo>
                    <a:cubicBezTo>
                      <a:pt x="11079" y="6464"/>
                      <a:pt x="11079" y="9281"/>
                      <a:pt x="9467" y="11160"/>
                    </a:cubicBezTo>
                    <a:cubicBezTo>
                      <a:pt x="8822" y="11473"/>
                      <a:pt x="8500" y="11786"/>
                      <a:pt x="8177" y="12099"/>
                    </a:cubicBezTo>
                    <a:cubicBezTo>
                      <a:pt x="5921" y="10221"/>
                      <a:pt x="5598" y="8342"/>
                      <a:pt x="7210" y="6777"/>
                    </a:cubicBezTo>
                    <a:cubicBezTo>
                      <a:pt x="8822" y="5212"/>
                      <a:pt x="10756" y="4899"/>
                      <a:pt x="12691" y="5212"/>
                    </a:cubicBezTo>
                    <a:cubicBezTo>
                      <a:pt x="13335" y="5212"/>
                      <a:pt x="13335" y="4273"/>
                      <a:pt x="12691" y="42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5" name="Freeform 161"/>
              <p:cNvSpPr/>
              <p:nvPr/>
            </p:nvSpPr>
            <p:spPr>
              <a:xfrm>
                <a:off x="2268061" y="1256438"/>
                <a:ext cx="177660" cy="919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9" h="18960" extrusionOk="0">
                    <a:moveTo>
                      <a:pt x="1678" y="1778"/>
                    </a:moveTo>
                    <a:cubicBezTo>
                      <a:pt x="4819" y="4565"/>
                      <a:pt x="9139" y="2475"/>
                      <a:pt x="12674" y="2475"/>
                    </a:cubicBezTo>
                    <a:cubicBezTo>
                      <a:pt x="13852" y="1778"/>
                      <a:pt x="15423" y="1778"/>
                      <a:pt x="16994" y="1778"/>
                    </a:cubicBezTo>
                    <a:cubicBezTo>
                      <a:pt x="21314" y="1778"/>
                      <a:pt x="17387" y="5262"/>
                      <a:pt x="16209" y="8049"/>
                    </a:cubicBezTo>
                    <a:cubicBezTo>
                      <a:pt x="15030" y="10139"/>
                      <a:pt x="13852" y="12229"/>
                      <a:pt x="12674" y="14320"/>
                    </a:cubicBezTo>
                    <a:cubicBezTo>
                      <a:pt x="12281" y="15017"/>
                      <a:pt x="11889" y="15713"/>
                      <a:pt x="11496" y="16410"/>
                    </a:cubicBezTo>
                    <a:cubicBezTo>
                      <a:pt x="10710" y="19197"/>
                      <a:pt x="8354" y="14320"/>
                      <a:pt x="7569" y="13623"/>
                    </a:cubicBezTo>
                    <a:cubicBezTo>
                      <a:pt x="5212" y="10139"/>
                      <a:pt x="1678" y="7352"/>
                      <a:pt x="892" y="2475"/>
                    </a:cubicBezTo>
                    <a:cubicBezTo>
                      <a:pt x="499" y="1778"/>
                      <a:pt x="-286" y="1778"/>
                      <a:pt x="107" y="2475"/>
                    </a:cubicBezTo>
                    <a:cubicBezTo>
                      <a:pt x="1285" y="9442"/>
                      <a:pt x="6783" y="15017"/>
                      <a:pt x="9925" y="18500"/>
                    </a:cubicBezTo>
                    <a:cubicBezTo>
                      <a:pt x="11103" y="19894"/>
                      <a:pt x="11889" y="17804"/>
                      <a:pt x="12674" y="16410"/>
                    </a:cubicBezTo>
                    <a:cubicBezTo>
                      <a:pt x="15423" y="11533"/>
                      <a:pt x="17779" y="7352"/>
                      <a:pt x="20529" y="2475"/>
                    </a:cubicBezTo>
                    <a:cubicBezTo>
                      <a:pt x="20529" y="2475"/>
                      <a:pt x="20529" y="1778"/>
                      <a:pt x="20136" y="1081"/>
                    </a:cubicBezTo>
                    <a:cubicBezTo>
                      <a:pt x="14245" y="-1706"/>
                      <a:pt x="7176" y="1778"/>
                      <a:pt x="1285" y="1778"/>
                    </a:cubicBezTo>
                    <a:cubicBezTo>
                      <a:pt x="499" y="1778"/>
                      <a:pt x="499" y="3171"/>
                      <a:pt x="892" y="3171"/>
                    </a:cubicBezTo>
                    <a:cubicBezTo>
                      <a:pt x="1285" y="3171"/>
                      <a:pt x="1285" y="3171"/>
                      <a:pt x="1285" y="3171"/>
                    </a:cubicBezTo>
                    <a:cubicBezTo>
                      <a:pt x="1678" y="3868"/>
                      <a:pt x="2070" y="2475"/>
                      <a:pt x="1678" y="17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6" name="Freeform 162"/>
              <p:cNvSpPr/>
              <p:nvPr/>
            </p:nvSpPr>
            <p:spPr>
              <a:xfrm>
                <a:off x="2268041" y="1253712"/>
                <a:ext cx="187035" cy="1382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17" h="20552" extrusionOk="0">
                    <a:moveTo>
                      <a:pt x="864" y="2720"/>
                    </a:moveTo>
                    <a:cubicBezTo>
                      <a:pt x="864" y="2218"/>
                      <a:pt x="485" y="2218"/>
                      <a:pt x="485" y="2218"/>
                    </a:cubicBezTo>
                    <a:cubicBezTo>
                      <a:pt x="106" y="2218"/>
                      <a:pt x="106" y="2218"/>
                      <a:pt x="106" y="2720"/>
                    </a:cubicBezTo>
                    <a:cubicBezTo>
                      <a:pt x="-273" y="8246"/>
                      <a:pt x="485" y="14273"/>
                      <a:pt x="485" y="19799"/>
                    </a:cubicBezTo>
                    <a:cubicBezTo>
                      <a:pt x="485" y="19799"/>
                      <a:pt x="864" y="20301"/>
                      <a:pt x="864" y="20301"/>
                    </a:cubicBezTo>
                    <a:cubicBezTo>
                      <a:pt x="5032" y="19799"/>
                      <a:pt x="8822" y="19799"/>
                      <a:pt x="12990" y="20301"/>
                    </a:cubicBezTo>
                    <a:cubicBezTo>
                      <a:pt x="14885" y="20301"/>
                      <a:pt x="18295" y="21306"/>
                      <a:pt x="20190" y="19297"/>
                    </a:cubicBezTo>
                    <a:cubicBezTo>
                      <a:pt x="21327" y="17790"/>
                      <a:pt x="20569" y="14273"/>
                      <a:pt x="20569" y="12264"/>
                    </a:cubicBezTo>
                    <a:cubicBezTo>
                      <a:pt x="20569" y="9250"/>
                      <a:pt x="20948" y="3222"/>
                      <a:pt x="19432" y="208"/>
                    </a:cubicBezTo>
                    <a:cubicBezTo>
                      <a:pt x="19053" y="-294"/>
                      <a:pt x="18674" y="208"/>
                      <a:pt x="18674" y="711"/>
                    </a:cubicBezTo>
                    <a:cubicBezTo>
                      <a:pt x="19432" y="2218"/>
                      <a:pt x="19432" y="5232"/>
                      <a:pt x="19432" y="7241"/>
                    </a:cubicBezTo>
                    <a:cubicBezTo>
                      <a:pt x="19432" y="9250"/>
                      <a:pt x="19811" y="11762"/>
                      <a:pt x="19811" y="13771"/>
                    </a:cubicBezTo>
                    <a:cubicBezTo>
                      <a:pt x="19811" y="15780"/>
                      <a:pt x="20190" y="18794"/>
                      <a:pt x="18295" y="19297"/>
                    </a:cubicBezTo>
                    <a:cubicBezTo>
                      <a:pt x="16022" y="19799"/>
                      <a:pt x="13748" y="19297"/>
                      <a:pt x="11474" y="19297"/>
                    </a:cubicBezTo>
                    <a:cubicBezTo>
                      <a:pt x="10716" y="18794"/>
                      <a:pt x="1243" y="19297"/>
                      <a:pt x="1243" y="17790"/>
                    </a:cubicBezTo>
                    <a:cubicBezTo>
                      <a:pt x="1243" y="15278"/>
                      <a:pt x="1243" y="12766"/>
                      <a:pt x="1243" y="10255"/>
                    </a:cubicBezTo>
                    <a:cubicBezTo>
                      <a:pt x="864" y="8748"/>
                      <a:pt x="1243" y="3725"/>
                      <a:pt x="485" y="3222"/>
                    </a:cubicBezTo>
                    <a:cubicBezTo>
                      <a:pt x="864" y="3725"/>
                      <a:pt x="1243" y="2720"/>
                      <a:pt x="864" y="27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7" name="Freeform 163"/>
              <p:cNvSpPr/>
              <p:nvPr/>
            </p:nvSpPr>
            <p:spPr>
              <a:xfrm>
                <a:off x="2267591" y="1182677"/>
                <a:ext cx="180085" cy="927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78" h="21039" extrusionOk="0">
                    <a:moveTo>
                      <a:pt x="566" y="20829"/>
                    </a:moveTo>
                    <a:cubicBezTo>
                      <a:pt x="2166" y="19286"/>
                      <a:pt x="2966" y="16971"/>
                      <a:pt x="4166" y="14657"/>
                    </a:cubicBezTo>
                    <a:cubicBezTo>
                      <a:pt x="5366" y="11571"/>
                      <a:pt x="7366" y="9257"/>
                      <a:pt x="8566" y="6171"/>
                    </a:cubicBezTo>
                    <a:cubicBezTo>
                      <a:pt x="10566" y="771"/>
                      <a:pt x="11366" y="3086"/>
                      <a:pt x="13366" y="6171"/>
                    </a:cubicBezTo>
                    <a:cubicBezTo>
                      <a:pt x="16166" y="10029"/>
                      <a:pt x="18966" y="13114"/>
                      <a:pt x="20566" y="18514"/>
                    </a:cubicBezTo>
                    <a:cubicBezTo>
                      <a:pt x="20566" y="19286"/>
                      <a:pt x="21366" y="18514"/>
                      <a:pt x="20966" y="17743"/>
                    </a:cubicBezTo>
                    <a:cubicBezTo>
                      <a:pt x="19766" y="13886"/>
                      <a:pt x="17766" y="10029"/>
                      <a:pt x="15766" y="6943"/>
                    </a:cubicBezTo>
                    <a:cubicBezTo>
                      <a:pt x="14166" y="5400"/>
                      <a:pt x="12166" y="771"/>
                      <a:pt x="10566" y="0"/>
                    </a:cubicBezTo>
                    <a:cubicBezTo>
                      <a:pt x="9366" y="0"/>
                      <a:pt x="8166" y="3857"/>
                      <a:pt x="7766" y="5400"/>
                    </a:cubicBezTo>
                    <a:cubicBezTo>
                      <a:pt x="6966" y="7714"/>
                      <a:pt x="5766" y="10029"/>
                      <a:pt x="4566" y="11571"/>
                    </a:cubicBezTo>
                    <a:cubicBezTo>
                      <a:pt x="2966" y="13886"/>
                      <a:pt x="1766" y="17743"/>
                      <a:pt x="166" y="19286"/>
                    </a:cubicBezTo>
                    <a:cubicBezTo>
                      <a:pt x="-234" y="20057"/>
                      <a:pt x="166" y="21600"/>
                      <a:pt x="566" y="208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8" name="Freeform 164"/>
              <p:cNvSpPr/>
              <p:nvPr/>
            </p:nvSpPr>
            <p:spPr>
              <a:xfrm>
                <a:off x="2005719" y="930761"/>
                <a:ext cx="38755" cy="2982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7" h="20339" extrusionOk="0">
                    <a:moveTo>
                      <a:pt x="3691" y="269"/>
                    </a:moveTo>
                    <a:cubicBezTo>
                      <a:pt x="605" y="3288"/>
                      <a:pt x="3691" y="6539"/>
                      <a:pt x="3691" y="9791"/>
                    </a:cubicBezTo>
                    <a:cubicBezTo>
                      <a:pt x="3691" y="13043"/>
                      <a:pt x="2148" y="16759"/>
                      <a:pt x="5233" y="20010"/>
                    </a:cubicBezTo>
                    <a:cubicBezTo>
                      <a:pt x="6776" y="20243"/>
                      <a:pt x="8319" y="20475"/>
                      <a:pt x="8319" y="20243"/>
                    </a:cubicBezTo>
                    <a:cubicBezTo>
                      <a:pt x="16033" y="20010"/>
                      <a:pt x="16033" y="19546"/>
                      <a:pt x="17576" y="18617"/>
                    </a:cubicBezTo>
                    <a:cubicBezTo>
                      <a:pt x="17576" y="14901"/>
                      <a:pt x="12948" y="11185"/>
                      <a:pt x="12948" y="7469"/>
                    </a:cubicBezTo>
                    <a:cubicBezTo>
                      <a:pt x="11405" y="6307"/>
                      <a:pt x="16033" y="501"/>
                      <a:pt x="3691" y="269"/>
                    </a:cubicBezTo>
                    <a:cubicBezTo>
                      <a:pt x="605" y="36"/>
                      <a:pt x="-938" y="501"/>
                      <a:pt x="605" y="733"/>
                    </a:cubicBezTo>
                    <a:cubicBezTo>
                      <a:pt x="2148" y="965"/>
                      <a:pt x="3691" y="965"/>
                      <a:pt x="3691" y="1198"/>
                    </a:cubicBezTo>
                    <a:cubicBezTo>
                      <a:pt x="6776" y="1430"/>
                      <a:pt x="9862" y="1198"/>
                      <a:pt x="8319" y="733"/>
                    </a:cubicBezTo>
                    <a:cubicBezTo>
                      <a:pt x="12948" y="2359"/>
                      <a:pt x="8319" y="6075"/>
                      <a:pt x="9862" y="7701"/>
                    </a:cubicBezTo>
                    <a:cubicBezTo>
                      <a:pt x="9862" y="10023"/>
                      <a:pt x="9862" y="12114"/>
                      <a:pt x="11405" y="14436"/>
                    </a:cubicBezTo>
                    <a:cubicBezTo>
                      <a:pt x="12948" y="15365"/>
                      <a:pt x="12948" y="16294"/>
                      <a:pt x="12948" y="17456"/>
                    </a:cubicBezTo>
                    <a:cubicBezTo>
                      <a:pt x="12948" y="21404"/>
                      <a:pt x="12948" y="17456"/>
                      <a:pt x="12948" y="16991"/>
                    </a:cubicBezTo>
                    <a:cubicBezTo>
                      <a:pt x="12948" y="14436"/>
                      <a:pt x="11405" y="11881"/>
                      <a:pt x="11405" y="9327"/>
                    </a:cubicBezTo>
                    <a:cubicBezTo>
                      <a:pt x="9862" y="8862"/>
                      <a:pt x="6776" y="8862"/>
                      <a:pt x="6776" y="9094"/>
                    </a:cubicBezTo>
                    <a:cubicBezTo>
                      <a:pt x="3691" y="11185"/>
                      <a:pt x="5233" y="13275"/>
                      <a:pt x="5233" y="15365"/>
                    </a:cubicBezTo>
                    <a:cubicBezTo>
                      <a:pt x="5233" y="15830"/>
                      <a:pt x="9862" y="15830"/>
                      <a:pt x="9862" y="15365"/>
                    </a:cubicBezTo>
                    <a:cubicBezTo>
                      <a:pt x="9862" y="14204"/>
                      <a:pt x="8319" y="13275"/>
                      <a:pt x="8319" y="12346"/>
                    </a:cubicBezTo>
                    <a:cubicBezTo>
                      <a:pt x="8319" y="11649"/>
                      <a:pt x="5233" y="8862"/>
                      <a:pt x="6776" y="11649"/>
                    </a:cubicBezTo>
                    <a:cubicBezTo>
                      <a:pt x="8319" y="14436"/>
                      <a:pt x="5233" y="17223"/>
                      <a:pt x="8319" y="19778"/>
                    </a:cubicBezTo>
                    <a:cubicBezTo>
                      <a:pt x="8319" y="20010"/>
                      <a:pt x="11405" y="20243"/>
                      <a:pt x="12948" y="19778"/>
                    </a:cubicBezTo>
                    <a:cubicBezTo>
                      <a:pt x="20662" y="17688"/>
                      <a:pt x="16033" y="15133"/>
                      <a:pt x="16033" y="12810"/>
                    </a:cubicBezTo>
                    <a:cubicBezTo>
                      <a:pt x="12948" y="8630"/>
                      <a:pt x="16033" y="4217"/>
                      <a:pt x="11405" y="269"/>
                    </a:cubicBezTo>
                    <a:cubicBezTo>
                      <a:pt x="11405" y="36"/>
                      <a:pt x="11405" y="36"/>
                      <a:pt x="9862" y="36"/>
                    </a:cubicBezTo>
                    <a:cubicBezTo>
                      <a:pt x="8319" y="36"/>
                      <a:pt x="6776" y="36"/>
                      <a:pt x="3691" y="36"/>
                    </a:cubicBezTo>
                    <a:cubicBezTo>
                      <a:pt x="2148" y="36"/>
                      <a:pt x="2148" y="269"/>
                      <a:pt x="2148" y="501"/>
                    </a:cubicBezTo>
                    <a:cubicBezTo>
                      <a:pt x="6776" y="4681"/>
                      <a:pt x="9862" y="9094"/>
                      <a:pt x="11405" y="13507"/>
                    </a:cubicBezTo>
                    <a:cubicBezTo>
                      <a:pt x="11405" y="15133"/>
                      <a:pt x="11405" y="16759"/>
                      <a:pt x="12948" y="18617"/>
                    </a:cubicBezTo>
                    <a:cubicBezTo>
                      <a:pt x="8319" y="17920"/>
                      <a:pt x="6776" y="17223"/>
                      <a:pt x="8319" y="16527"/>
                    </a:cubicBezTo>
                    <a:cubicBezTo>
                      <a:pt x="8319" y="15598"/>
                      <a:pt x="8319" y="14901"/>
                      <a:pt x="9862" y="13972"/>
                    </a:cubicBezTo>
                    <a:cubicBezTo>
                      <a:pt x="9862" y="9559"/>
                      <a:pt x="3691" y="4914"/>
                      <a:pt x="8319" y="269"/>
                    </a:cubicBezTo>
                    <a:cubicBezTo>
                      <a:pt x="8319" y="36"/>
                      <a:pt x="3691" y="-196"/>
                      <a:pt x="3691" y="2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799" name="Freeform 165"/>
              <p:cNvSpPr/>
              <p:nvPr/>
            </p:nvSpPr>
            <p:spPr>
              <a:xfrm>
                <a:off x="2017462" y="934524"/>
                <a:ext cx="163594" cy="37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99" h="19962" extrusionOk="0">
                    <a:moveTo>
                      <a:pt x="481" y="10962"/>
                    </a:moveTo>
                    <a:cubicBezTo>
                      <a:pt x="2685" y="12762"/>
                      <a:pt x="4448" y="9162"/>
                      <a:pt x="6652" y="10962"/>
                    </a:cubicBezTo>
                    <a:cubicBezTo>
                      <a:pt x="9297" y="14562"/>
                      <a:pt x="10619" y="18162"/>
                      <a:pt x="13264" y="19962"/>
                    </a:cubicBezTo>
                    <a:cubicBezTo>
                      <a:pt x="16350" y="19962"/>
                      <a:pt x="19877" y="16362"/>
                      <a:pt x="21199" y="3762"/>
                    </a:cubicBezTo>
                    <a:cubicBezTo>
                      <a:pt x="21199" y="162"/>
                      <a:pt x="19877" y="-1638"/>
                      <a:pt x="19877" y="1962"/>
                    </a:cubicBezTo>
                    <a:cubicBezTo>
                      <a:pt x="18113" y="19962"/>
                      <a:pt x="11501" y="14562"/>
                      <a:pt x="8415" y="7362"/>
                    </a:cubicBezTo>
                    <a:cubicBezTo>
                      <a:pt x="5330" y="3762"/>
                      <a:pt x="3566" y="9162"/>
                      <a:pt x="921" y="5562"/>
                    </a:cubicBezTo>
                    <a:cubicBezTo>
                      <a:pt x="40" y="5562"/>
                      <a:pt x="-401" y="10962"/>
                      <a:pt x="481" y="109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0" name="Freeform 166"/>
              <p:cNvSpPr/>
              <p:nvPr/>
            </p:nvSpPr>
            <p:spPr>
              <a:xfrm>
                <a:off x="2017462" y="1026202"/>
                <a:ext cx="160877" cy="349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47" h="18653" extrusionOk="0">
                    <a:moveTo>
                      <a:pt x="921" y="18162"/>
                    </a:moveTo>
                    <a:cubicBezTo>
                      <a:pt x="5770" y="5562"/>
                      <a:pt x="9738" y="19962"/>
                      <a:pt x="14587" y="18162"/>
                    </a:cubicBezTo>
                    <a:cubicBezTo>
                      <a:pt x="16791" y="16362"/>
                      <a:pt x="20317" y="14562"/>
                      <a:pt x="20758" y="3762"/>
                    </a:cubicBezTo>
                    <a:cubicBezTo>
                      <a:pt x="21199" y="162"/>
                      <a:pt x="19877" y="-1638"/>
                      <a:pt x="19436" y="1962"/>
                    </a:cubicBezTo>
                    <a:cubicBezTo>
                      <a:pt x="18554" y="18162"/>
                      <a:pt x="10619" y="10962"/>
                      <a:pt x="8415" y="9162"/>
                    </a:cubicBezTo>
                    <a:cubicBezTo>
                      <a:pt x="5330" y="5562"/>
                      <a:pt x="2685" y="7362"/>
                      <a:pt x="481" y="14562"/>
                    </a:cubicBezTo>
                    <a:cubicBezTo>
                      <a:pt x="-401" y="16362"/>
                      <a:pt x="40" y="19962"/>
                      <a:pt x="921" y="181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1" name="Freeform 167"/>
              <p:cNvSpPr/>
              <p:nvPr/>
            </p:nvSpPr>
            <p:spPr>
              <a:xfrm>
                <a:off x="2165219" y="938107"/>
                <a:ext cx="13174" cy="1035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69" h="20648" extrusionOk="0">
                    <a:moveTo>
                      <a:pt x="3240" y="736"/>
                    </a:moveTo>
                    <a:cubicBezTo>
                      <a:pt x="-1080" y="3436"/>
                      <a:pt x="-1080" y="6136"/>
                      <a:pt x="3240" y="8836"/>
                    </a:cubicBezTo>
                    <a:cubicBezTo>
                      <a:pt x="3240" y="12886"/>
                      <a:pt x="3240" y="16261"/>
                      <a:pt x="3240" y="19636"/>
                    </a:cubicBezTo>
                    <a:cubicBezTo>
                      <a:pt x="3240" y="20986"/>
                      <a:pt x="16200" y="20986"/>
                      <a:pt x="16200" y="19636"/>
                    </a:cubicBezTo>
                    <a:cubicBezTo>
                      <a:pt x="16200" y="16261"/>
                      <a:pt x="16200" y="13561"/>
                      <a:pt x="16200" y="10186"/>
                    </a:cubicBezTo>
                    <a:cubicBezTo>
                      <a:pt x="16200" y="7486"/>
                      <a:pt x="11880" y="4111"/>
                      <a:pt x="16200" y="1411"/>
                    </a:cubicBezTo>
                    <a:cubicBezTo>
                      <a:pt x="20520" y="61"/>
                      <a:pt x="7560" y="-614"/>
                      <a:pt x="3240" y="7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2" name="Freeform 168"/>
              <p:cNvSpPr/>
              <p:nvPr/>
            </p:nvSpPr>
            <p:spPr>
              <a:xfrm>
                <a:off x="2026002" y="947269"/>
                <a:ext cx="36403" cy="210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68" h="19135" extrusionOk="0">
                    <a:moveTo>
                      <a:pt x="706" y="19135"/>
                    </a:moveTo>
                    <a:cubicBezTo>
                      <a:pt x="4306" y="19135"/>
                      <a:pt x="6106" y="19135"/>
                      <a:pt x="7906" y="16049"/>
                    </a:cubicBezTo>
                    <a:cubicBezTo>
                      <a:pt x="11506" y="12964"/>
                      <a:pt x="15106" y="9878"/>
                      <a:pt x="16906" y="9878"/>
                    </a:cubicBezTo>
                    <a:cubicBezTo>
                      <a:pt x="20506" y="6792"/>
                      <a:pt x="18706" y="-2465"/>
                      <a:pt x="15106" y="621"/>
                    </a:cubicBezTo>
                    <a:cubicBezTo>
                      <a:pt x="13306" y="3706"/>
                      <a:pt x="11506" y="3706"/>
                      <a:pt x="7906" y="6792"/>
                    </a:cubicBezTo>
                    <a:cubicBezTo>
                      <a:pt x="7906" y="6792"/>
                      <a:pt x="6106" y="6792"/>
                      <a:pt x="6106" y="9878"/>
                    </a:cubicBezTo>
                    <a:cubicBezTo>
                      <a:pt x="4306" y="9878"/>
                      <a:pt x="2506" y="9878"/>
                      <a:pt x="4306" y="9878"/>
                    </a:cubicBezTo>
                    <a:cubicBezTo>
                      <a:pt x="706" y="6792"/>
                      <a:pt x="-1094" y="16049"/>
                      <a:pt x="706" y="1913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3" name="Freeform 169"/>
              <p:cNvSpPr/>
              <p:nvPr/>
            </p:nvSpPr>
            <p:spPr>
              <a:xfrm>
                <a:off x="2021844" y="957930"/>
                <a:ext cx="43387" cy="28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05" h="18303" extrusionOk="0">
                    <a:moveTo>
                      <a:pt x="2672" y="17715"/>
                    </a:moveTo>
                    <a:cubicBezTo>
                      <a:pt x="8432" y="15555"/>
                      <a:pt x="12752" y="9075"/>
                      <a:pt x="17072" y="6915"/>
                    </a:cubicBezTo>
                    <a:cubicBezTo>
                      <a:pt x="19952" y="4755"/>
                      <a:pt x="17072" y="-1725"/>
                      <a:pt x="15632" y="435"/>
                    </a:cubicBezTo>
                    <a:cubicBezTo>
                      <a:pt x="9872" y="4755"/>
                      <a:pt x="5552" y="9075"/>
                      <a:pt x="1232" y="13395"/>
                    </a:cubicBezTo>
                    <a:cubicBezTo>
                      <a:pt x="-1648" y="15555"/>
                      <a:pt x="1232" y="19875"/>
                      <a:pt x="2672" y="177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4" name="Freeform 170"/>
              <p:cNvSpPr/>
              <p:nvPr/>
            </p:nvSpPr>
            <p:spPr>
              <a:xfrm>
                <a:off x="2025063" y="964792"/>
                <a:ext cx="47142" cy="273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89" h="21600" extrusionOk="0">
                    <a:moveTo>
                      <a:pt x="2386" y="21600"/>
                    </a:moveTo>
                    <a:cubicBezTo>
                      <a:pt x="8146" y="18900"/>
                      <a:pt x="13906" y="13500"/>
                      <a:pt x="18226" y="8100"/>
                    </a:cubicBezTo>
                    <a:cubicBezTo>
                      <a:pt x="21106" y="8100"/>
                      <a:pt x="19666" y="0"/>
                      <a:pt x="18226" y="0"/>
                    </a:cubicBezTo>
                    <a:cubicBezTo>
                      <a:pt x="12466" y="5400"/>
                      <a:pt x="6706" y="10800"/>
                      <a:pt x="946" y="13500"/>
                    </a:cubicBezTo>
                    <a:cubicBezTo>
                      <a:pt x="-494" y="13500"/>
                      <a:pt x="-494" y="21600"/>
                      <a:pt x="2386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5" name="Freeform 171"/>
              <p:cNvSpPr/>
              <p:nvPr/>
            </p:nvSpPr>
            <p:spPr>
              <a:xfrm>
                <a:off x="2020006" y="967518"/>
                <a:ext cx="66276" cy="457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39" h="19300" extrusionOk="0">
                    <a:moveTo>
                      <a:pt x="2461" y="19010"/>
                    </a:moveTo>
                    <a:cubicBezTo>
                      <a:pt x="7604" y="13250"/>
                      <a:pt x="13775" y="8930"/>
                      <a:pt x="18918" y="4610"/>
                    </a:cubicBezTo>
                    <a:cubicBezTo>
                      <a:pt x="20975" y="3170"/>
                      <a:pt x="19946" y="-1150"/>
                      <a:pt x="17889" y="290"/>
                    </a:cubicBezTo>
                    <a:cubicBezTo>
                      <a:pt x="11718" y="6050"/>
                      <a:pt x="6575" y="10370"/>
                      <a:pt x="404" y="14690"/>
                    </a:cubicBezTo>
                    <a:cubicBezTo>
                      <a:pt x="-625" y="16130"/>
                      <a:pt x="404" y="20450"/>
                      <a:pt x="2461" y="1901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6" name="Freeform 172"/>
              <p:cNvSpPr/>
              <p:nvPr/>
            </p:nvSpPr>
            <p:spPr>
              <a:xfrm>
                <a:off x="2025972" y="970854"/>
                <a:ext cx="76158" cy="49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23" h="19540" extrusionOk="0">
                    <a:moveTo>
                      <a:pt x="2153" y="19268"/>
                    </a:moveTo>
                    <a:cubicBezTo>
                      <a:pt x="8453" y="15218"/>
                      <a:pt x="13853" y="8468"/>
                      <a:pt x="19253" y="3068"/>
                    </a:cubicBezTo>
                    <a:cubicBezTo>
                      <a:pt x="21053" y="1718"/>
                      <a:pt x="19253" y="-982"/>
                      <a:pt x="18353" y="368"/>
                    </a:cubicBezTo>
                    <a:cubicBezTo>
                      <a:pt x="12953" y="5768"/>
                      <a:pt x="6653" y="11168"/>
                      <a:pt x="353" y="15218"/>
                    </a:cubicBezTo>
                    <a:cubicBezTo>
                      <a:pt x="-547" y="16568"/>
                      <a:pt x="353" y="20618"/>
                      <a:pt x="2153" y="1926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7" name="Freeform 173"/>
              <p:cNvSpPr/>
              <p:nvPr/>
            </p:nvSpPr>
            <p:spPr>
              <a:xfrm>
                <a:off x="2034131" y="971117"/>
                <a:ext cx="90089" cy="599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429" h="19784" extrusionOk="0">
                    <a:moveTo>
                      <a:pt x="1612" y="19555"/>
                    </a:moveTo>
                    <a:cubicBezTo>
                      <a:pt x="7784" y="15008"/>
                      <a:pt x="13184" y="8187"/>
                      <a:pt x="20127" y="3639"/>
                    </a:cubicBezTo>
                    <a:cubicBezTo>
                      <a:pt x="20898" y="2503"/>
                      <a:pt x="20127" y="-908"/>
                      <a:pt x="18584" y="229"/>
                    </a:cubicBezTo>
                    <a:cubicBezTo>
                      <a:pt x="12412" y="4776"/>
                      <a:pt x="7012" y="11597"/>
                      <a:pt x="841" y="16145"/>
                    </a:cubicBezTo>
                    <a:cubicBezTo>
                      <a:pt x="-702" y="17281"/>
                      <a:pt x="69" y="20692"/>
                      <a:pt x="1612" y="195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8" name="Freeform 174"/>
              <p:cNvSpPr/>
              <p:nvPr/>
            </p:nvSpPr>
            <p:spPr>
              <a:xfrm>
                <a:off x="2029538" y="987795"/>
                <a:ext cx="96322" cy="671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19" h="19957" extrusionOk="0">
                    <a:moveTo>
                      <a:pt x="1722" y="19749"/>
                    </a:moveTo>
                    <a:cubicBezTo>
                      <a:pt x="7482" y="14607"/>
                      <a:pt x="13962" y="9464"/>
                      <a:pt x="19722" y="3292"/>
                    </a:cubicBezTo>
                    <a:cubicBezTo>
                      <a:pt x="21162" y="2264"/>
                      <a:pt x="19722" y="-822"/>
                      <a:pt x="18282" y="207"/>
                    </a:cubicBezTo>
                    <a:cubicBezTo>
                      <a:pt x="12522" y="6378"/>
                      <a:pt x="6762" y="11521"/>
                      <a:pt x="282" y="16664"/>
                    </a:cubicBezTo>
                    <a:cubicBezTo>
                      <a:pt x="-438" y="17692"/>
                      <a:pt x="282" y="20778"/>
                      <a:pt x="1722" y="197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09" name="Freeform 175"/>
              <p:cNvSpPr/>
              <p:nvPr/>
            </p:nvSpPr>
            <p:spPr>
              <a:xfrm>
                <a:off x="2058772" y="987786"/>
                <a:ext cx="77879" cy="599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23" h="19784" extrusionOk="0">
                    <a:moveTo>
                      <a:pt x="1603" y="19555"/>
                    </a:moveTo>
                    <a:cubicBezTo>
                      <a:pt x="7651" y="13871"/>
                      <a:pt x="13699" y="9324"/>
                      <a:pt x="18883" y="3639"/>
                    </a:cubicBezTo>
                    <a:cubicBezTo>
                      <a:pt x="20611" y="2503"/>
                      <a:pt x="18883" y="-908"/>
                      <a:pt x="18019" y="229"/>
                    </a:cubicBezTo>
                    <a:cubicBezTo>
                      <a:pt x="11971" y="5913"/>
                      <a:pt x="6787" y="11597"/>
                      <a:pt x="739" y="16145"/>
                    </a:cubicBezTo>
                    <a:cubicBezTo>
                      <a:pt x="-989" y="17281"/>
                      <a:pt x="739" y="20692"/>
                      <a:pt x="1603" y="195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0" name="Freeform 176"/>
              <p:cNvSpPr/>
              <p:nvPr/>
            </p:nvSpPr>
            <p:spPr>
              <a:xfrm>
                <a:off x="2069457" y="1005626"/>
                <a:ext cx="65478" cy="495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19540" extrusionOk="0">
                    <a:moveTo>
                      <a:pt x="1909" y="19172"/>
                    </a:moveTo>
                    <a:cubicBezTo>
                      <a:pt x="8080" y="13772"/>
                      <a:pt x="13223" y="8372"/>
                      <a:pt x="19394" y="4322"/>
                    </a:cubicBezTo>
                    <a:cubicBezTo>
                      <a:pt x="20423" y="2972"/>
                      <a:pt x="19394" y="-1078"/>
                      <a:pt x="17337" y="272"/>
                    </a:cubicBezTo>
                    <a:cubicBezTo>
                      <a:pt x="12194" y="5672"/>
                      <a:pt x="6023" y="11072"/>
                      <a:pt x="880" y="16472"/>
                    </a:cubicBezTo>
                    <a:cubicBezTo>
                      <a:pt x="-1177" y="17822"/>
                      <a:pt x="880" y="20522"/>
                      <a:pt x="1909" y="191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1" name="Freeform 177"/>
              <p:cNvSpPr/>
              <p:nvPr/>
            </p:nvSpPr>
            <p:spPr>
              <a:xfrm>
                <a:off x="2089743" y="1014551"/>
                <a:ext cx="51170" cy="406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39" h="18430" extrusionOk="0">
                    <a:moveTo>
                      <a:pt x="3593" y="18009"/>
                    </a:moveTo>
                    <a:cubicBezTo>
                      <a:pt x="7405" y="11838"/>
                      <a:pt x="13758" y="8752"/>
                      <a:pt x="18840" y="4123"/>
                    </a:cubicBezTo>
                    <a:cubicBezTo>
                      <a:pt x="20111" y="2581"/>
                      <a:pt x="18840" y="-2048"/>
                      <a:pt x="16299" y="1038"/>
                    </a:cubicBezTo>
                    <a:cubicBezTo>
                      <a:pt x="11217" y="4123"/>
                      <a:pt x="4864" y="8752"/>
                      <a:pt x="1052" y="14923"/>
                    </a:cubicBezTo>
                    <a:cubicBezTo>
                      <a:pt x="-1489" y="16466"/>
                      <a:pt x="1052" y="19552"/>
                      <a:pt x="3593" y="180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2" name="Freeform 178"/>
              <p:cNvSpPr/>
              <p:nvPr/>
            </p:nvSpPr>
            <p:spPr>
              <a:xfrm>
                <a:off x="2102931" y="1014972"/>
                <a:ext cx="53854" cy="39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8" h="19053" extrusionOk="0">
                    <a:moveTo>
                      <a:pt x="3394" y="18718"/>
                    </a:moveTo>
                    <a:cubicBezTo>
                      <a:pt x="8194" y="15395"/>
                      <a:pt x="12994" y="8749"/>
                      <a:pt x="17794" y="5426"/>
                    </a:cubicBezTo>
                    <a:cubicBezTo>
                      <a:pt x="20194" y="2103"/>
                      <a:pt x="17794" y="-1220"/>
                      <a:pt x="15394" y="442"/>
                    </a:cubicBezTo>
                    <a:cubicBezTo>
                      <a:pt x="10594" y="5426"/>
                      <a:pt x="6994" y="10411"/>
                      <a:pt x="994" y="13734"/>
                    </a:cubicBezTo>
                    <a:cubicBezTo>
                      <a:pt x="-1406" y="15395"/>
                      <a:pt x="994" y="20380"/>
                      <a:pt x="3394" y="187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3" name="Freeform 179"/>
              <p:cNvSpPr/>
              <p:nvPr/>
            </p:nvSpPr>
            <p:spPr>
              <a:xfrm>
                <a:off x="2119235" y="1018509"/>
                <a:ext cx="43085" cy="330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40" h="18743" extrusionOk="0">
                    <a:moveTo>
                      <a:pt x="3507" y="18208"/>
                    </a:moveTo>
                    <a:cubicBezTo>
                      <a:pt x="8135" y="12317"/>
                      <a:pt x="12764" y="8390"/>
                      <a:pt x="18935" y="4463"/>
                    </a:cubicBezTo>
                    <a:cubicBezTo>
                      <a:pt x="20478" y="2499"/>
                      <a:pt x="18935" y="-1428"/>
                      <a:pt x="15849" y="536"/>
                    </a:cubicBezTo>
                    <a:cubicBezTo>
                      <a:pt x="11221" y="4463"/>
                      <a:pt x="5049" y="8390"/>
                      <a:pt x="421" y="14281"/>
                    </a:cubicBezTo>
                    <a:cubicBezTo>
                      <a:pt x="-1122" y="16245"/>
                      <a:pt x="1964" y="20172"/>
                      <a:pt x="3507" y="18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4" name="Freeform 180"/>
              <p:cNvSpPr/>
              <p:nvPr/>
            </p:nvSpPr>
            <p:spPr>
              <a:xfrm>
                <a:off x="2121222" y="1022081"/>
                <a:ext cx="50200" cy="328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8" h="18609" extrusionOk="0">
                    <a:moveTo>
                      <a:pt x="3230" y="18208"/>
                    </a:moveTo>
                    <a:cubicBezTo>
                      <a:pt x="8630" y="14281"/>
                      <a:pt x="14030" y="10354"/>
                      <a:pt x="19430" y="4463"/>
                    </a:cubicBezTo>
                    <a:cubicBezTo>
                      <a:pt x="20780" y="2499"/>
                      <a:pt x="18080" y="-1428"/>
                      <a:pt x="16730" y="536"/>
                    </a:cubicBezTo>
                    <a:cubicBezTo>
                      <a:pt x="11330" y="6427"/>
                      <a:pt x="5930" y="10354"/>
                      <a:pt x="530" y="14281"/>
                    </a:cubicBezTo>
                    <a:cubicBezTo>
                      <a:pt x="-820" y="14281"/>
                      <a:pt x="530" y="20172"/>
                      <a:pt x="3230" y="18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5" name="Freeform 181"/>
              <p:cNvSpPr/>
              <p:nvPr/>
            </p:nvSpPr>
            <p:spPr>
              <a:xfrm>
                <a:off x="2136559" y="1034287"/>
                <a:ext cx="23263" cy="206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31" h="16280" extrusionOk="0">
                    <a:moveTo>
                      <a:pt x="5016" y="15737"/>
                    </a:moveTo>
                    <a:cubicBezTo>
                      <a:pt x="9816" y="13037"/>
                      <a:pt x="12216" y="10337"/>
                      <a:pt x="14616" y="7637"/>
                    </a:cubicBezTo>
                    <a:cubicBezTo>
                      <a:pt x="19416" y="2237"/>
                      <a:pt x="12216" y="-3163"/>
                      <a:pt x="9816" y="2237"/>
                    </a:cubicBezTo>
                    <a:cubicBezTo>
                      <a:pt x="7416" y="4937"/>
                      <a:pt x="5016" y="4937"/>
                      <a:pt x="2616" y="7637"/>
                    </a:cubicBezTo>
                    <a:cubicBezTo>
                      <a:pt x="-2184" y="10337"/>
                      <a:pt x="216" y="18437"/>
                      <a:pt x="5016" y="157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6" name="Freeform 182"/>
              <p:cNvSpPr/>
              <p:nvPr/>
            </p:nvSpPr>
            <p:spPr>
              <a:xfrm>
                <a:off x="2135906" y="991378"/>
                <a:ext cx="35956" cy="367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85" h="19068" extrusionOk="0">
                    <a:moveTo>
                      <a:pt x="5879" y="18362"/>
                    </a:moveTo>
                    <a:cubicBezTo>
                      <a:pt x="9479" y="12962"/>
                      <a:pt x="13079" y="9362"/>
                      <a:pt x="18479" y="5762"/>
                    </a:cubicBezTo>
                    <a:cubicBezTo>
                      <a:pt x="20279" y="3962"/>
                      <a:pt x="18479" y="-1438"/>
                      <a:pt x="14879" y="362"/>
                    </a:cubicBezTo>
                    <a:cubicBezTo>
                      <a:pt x="9479" y="3962"/>
                      <a:pt x="4079" y="9362"/>
                      <a:pt x="479" y="14762"/>
                    </a:cubicBezTo>
                    <a:cubicBezTo>
                      <a:pt x="-1321" y="18362"/>
                      <a:pt x="2279" y="20162"/>
                      <a:pt x="5879" y="183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7" name="Freeform 183"/>
              <p:cNvSpPr/>
              <p:nvPr/>
            </p:nvSpPr>
            <p:spPr>
              <a:xfrm>
                <a:off x="2125179" y="986544"/>
                <a:ext cx="38882" cy="3921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4" h="17787" extrusionOk="0">
                    <a:moveTo>
                      <a:pt x="3776" y="16749"/>
                    </a:moveTo>
                    <a:cubicBezTo>
                      <a:pt x="8760" y="12121"/>
                      <a:pt x="15406" y="9035"/>
                      <a:pt x="18729" y="2864"/>
                    </a:cubicBezTo>
                    <a:cubicBezTo>
                      <a:pt x="20391" y="1321"/>
                      <a:pt x="15406" y="-1765"/>
                      <a:pt x="13745" y="1321"/>
                    </a:cubicBezTo>
                    <a:cubicBezTo>
                      <a:pt x="12083" y="7492"/>
                      <a:pt x="5437" y="10578"/>
                      <a:pt x="453" y="13664"/>
                    </a:cubicBezTo>
                    <a:cubicBezTo>
                      <a:pt x="-1209" y="15206"/>
                      <a:pt x="2114" y="19835"/>
                      <a:pt x="3776" y="167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8" name="Freeform 184"/>
              <p:cNvSpPr/>
              <p:nvPr/>
            </p:nvSpPr>
            <p:spPr>
              <a:xfrm>
                <a:off x="2112092" y="977982"/>
                <a:ext cx="42676" cy="41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55" h="18712" extrusionOk="0">
                    <a:moveTo>
                      <a:pt x="3507" y="17392"/>
                    </a:moveTo>
                    <a:cubicBezTo>
                      <a:pt x="8135" y="12764"/>
                      <a:pt x="14307" y="8135"/>
                      <a:pt x="18935" y="3507"/>
                    </a:cubicBezTo>
                    <a:cubicBezTo>
                      <a:pt x="20478" y="1964"/>
                      <a:pt x="17392" y="-1122"/>
                      <a:pt x="15849" y="421"/>
                    </a:cubicBezTo>
                    <a:cubicBezTo>
                      <a:pt x="9678" y="5049"/>
                      <a:pt x="3507" y="9678"/>
                      <a:pt x="421" y="15849"/>
                    </a:cubicBezTo>
                    <a:cubicBezTo>
                      <a:pt x="-1122" y="17392"/>
                      <a:pt x="1964" y="20478"/>
                      <a:pt x="3507" y="17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19" name="Freeform 185"/>
              <p:cNvSpPr/>
              <p:nvPr/>
            </p:nvSpPr>
            <p:spPr>
              <a:xfrm>
                <a:off x="2112351" y="970839"/>
                <a:ext cx="49546" cy="41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40" h="18712" extrusionOk="0">
                    <a:moveTo>
                      <a:pt x="4322" y="17392"/>
                    </a:moveTo>
                    <a:cubicBezTo>
                      <a:pt x="8372" y="11221"/>
                      <a:pt x="15122" y="8135"/>
                      <a:pt x="19172" y="3507"/>
                    </a:cubicBezTo>
                    <a:cubicBezTo>
                      <a:pt x="20522" y="1964"/>
                      <a:pt x="17822" y="-1122"/>
                      <a:pt x="16472" y="421"/>
                    </a:cubicBezTo>
                    <a:cubicBezTo>
                      <a:pt x="11072" y="5049"/>
                      <a:pt x="5672" y="9678"/>
                      <a:pt x="272" y="15849"/>
                    </a:cubicBezTo>
                    <a:cubicBezTo>
                      <a:pt x="-1078" y="17392"/>
                      <a:pt x="2972" y="20478"/>
                      <a:pt x="4322" y="173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0" name="Freeform 186"/>
              <p:cNvSpPr/>
              <p:nvPr/>
            </p:nvSpPr>
            <p:spPr>
              <a:xfrm>
                <a:off x="2133793" y="963937"/>
                <a:ext cx="24115" cy="18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25" h="16671" extrusionOk="0">
                    <a:moveTo>
                      <a:pt x="4454" y="16049"/>
                    </a:moveTo>
                    <a:cubicBezTo>
                      <a:pt x="9254" y="12964"/>
                      <a:pt x="11654" y="9878"/>
                      <a:pt x="14054" y="9878"/>
                    </a:cubicBezTo>
                    <a:cubicBezTo>
                      <a:pt x="18854" y="6792"/>
                      <a:pt x="16454" y="-2465"/>
                      <a:pt x="14054" y="621"/>
                    </a:cubicBezTo>
                    <a:cubicBezTo>
                      <a:pt x="9254" y="3706"/>
                      <a:pt x="4454" y="3706"/>
                      <a:pt x="2054" y="6792"/>
                    </a:cubicBezTo>
                    <a:cubicBezTo>
                      <a:pt x="-2746" y="9878"/>
                      <a:pt x="2054" y="19135"/>
                      <a:pt x="4454" y="160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1" name="Freeform 187"/>
              <p:cNvSpPr/>
              <p:nvPr/>
            </p:nvSpPr>
            <p:spPr>
              <a:xfrm>
                <a:off x="2088279" y="977962"/>
                <a:ext cx="41259" cy="35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12" h="18969" extrusionOk="0">
                    <a:moveTo>
                      <a:pt x="3507" y="18491"/>
                    </a:moveTo>
                    <a:cubicBezTo>
                      <a:pt x="8135" y="13091"/>
                      <a:pt x="12764" y="9491"/>
                      <a:pt x="17392" y="4091"/>
                    </a:cubicBezTo>
                    <a:cubicBezTo>
                      <a:pt x="20478" y="2291"/>
                      <a:pt x="17392" y="-1309"/>
                      <a:pt x="15849" y="491"/>
                    </a:cubicBezTo>
                    <a:cubicBezTo>
                      <a:pt x="9678" y="4091"/>
                      <a:pt x="5049" y="7691"/>
                      <a:pt x="421" y="13091"/>
                    </a:cubicBezTo>
                    <a:cubicBezTo>
                      <a:pt x="-1122" y="16691"/>
                      <a:pt x="1964" y="20291"/>
                      <a:pt x="3507" y="184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2" name="Freeform 188"/>
              <p:cNvSpPr/>
              <p:nvPr/>
            </p:nvSpPr>
            <p:spPr>
              <a:xfrm>
                <a:off x="2069469" y="987552"/>
                <a:ext cx="43387" cy="330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05" h="18743" extrusionOk="0">
                    <a:moveTo>
                      <a:pt x="2672" y="18208"/>
                    </a:moveTo>
                    <a:cubicBezTo>
                      <a:pt x="8432" y="14281"/>
                      <a:pt x="12752" y="10354"/>
                      <a:pt x="17072" y="4463"/>
                    </a:cubicBezTo>
                    <a:cubicBezTo>
                      <a:pt x="19952" y="2499"/>
                      <a:pt x="17072" y="-1428"/>
                      <a:pt x="15632" y="536"/>
                    </a:cubicBezTo>
                    <a:cubicBezTo>
                      <a:pt x="9872" y="4463"/>
                      <a:pt x="5552" y="8390"/>
                      <a:pt x="1232" y="14281"/>
                    </a:cubicBezTo>
                    <a:cubicBezTo>
                      <a:pt x="-1648" y="16245"/>
                      <a:pt x="1232" y="20172"/>
                      <a:pt x="2672" y="18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3" name="Freeform 189"/>
              <p:cNvSpPr/>
              <p:nvPr/>
            </p:nvSpPr>
            <p:spPr>
              <a:xfrm>
                <a:off x="2062465" y="954412"/>
                <a:ext cx="29300" cy="186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328" h="16891" extrusionOk="0">
                    <a:moveTo>
                      <a:pt x="6109" y="16049"/>
                    </a:moveTo>
                    <a:cubicBezTo>
                      <a:pt x="8269" y="12964"/>
                      <a:pt x="12589" y="12964"/>
                      <a:pt x="16909" y="9878"/>
                    </a:cubicBezTo>
                    <a:cubicBezTo>
                      <a:pt x="19069" y="6792"/>
                      <a:pt x="19069" y="-2465"/>
                      <a:pt x="14749" y="621"/>
                    </a:cubicBezTo>
                    <a:cubicBezTo>
                      <a:pt x="10429" y="3706"/>
                      <a:pt x="6109" y="6792"/>
                      <a:pt x="1789" y="9878"/>
                    </a:cubicBezTo>
                    <a:cubicBezTo>
                      <a:pt x="-2531" y="12964"/>
                      <a:pt x="1789" y="19135"/>
                      <a:pt x="6109" y="160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4" name="Freeform 190"/>
              <p:cNvSpPr/>
              <p:nvPr/>
            </p:nvSpPr>
            <p:spPr>
              <a:xfrm>
                <a:off x="1032609" y="510140"/>
                <a:ext cx="204306" cy="1261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1" h="19894" extrusionOk="0">
                    <a:moveTo>
                      <a:pt x="531" y="2462"/>
                    </a:moveTo>
                    <a:cubicBezTo>
                      <a:pt x="531" y="7862"/>
                      <a:pt x="531" y="13262"/>
                      <a:pt x="885" y="18662"/>
                    </a:cubicBezTo>
                    <a:cubicBezTo>
                      <a:pt x="885" y="19202"/>
                      <a:pt x="885" y="19742"/>
                      <a:pt x="1239" y="19742"/>
                    </a:cubicBezTo>
                    <a:cubicBezTo>
                      <a:pt x="5134" y="19742"/>
                      <a:pt x="9030" y="18662"/>
                      <a:pt x="13279" y="19202"/>
                    </a:cubicBezTo>
                    <a:cubicBezTo>
                      <a:pt x="15757" y="19202"/>
                      <a:pt x="18236" y="20282"/>
                      <a:pt x="20715" y="19742"/>
                    </a:cubicBezTo>
                    <a:cubicBezTo>
                      <a:pt x="21069" y="19742"/>
                      <a:pt x="21069" y="19202"/>
                      <a:pt x="21069" y="18662"/>
                    </a:cubicBezTo>
                    <a:cubicBezTo>
                      <a:pt x="21423" y="13802"/>
                      <a:pt x="21423" y="8942"/>
                      <a:pt x="20715" y="3542"/>
                    </a:cubicBezTo>
                    <a:cubicBezTo>
                      <a:pt x="20715" y="1922"/>
                      <a:pt x="20715" y="842"/>
                      <a:pt x="19653" y="302"/>
                    </a:cubicBezTo>
                    <a:cubicBezTo>
                      <a:pt x="17174" y="-778"/>
                      <a:pt x="14341" y="1382"/>
                      <a:pt x="11862" y="1382"/>
                    </a:cubicBezTo>
                    <a:cubicBezTo>
                      <a:pt x="8321" y="1922"/>
                      <a:pt x="4426" y="842"/>
                      <a:pt x="531" y="842"/>
                    </a:cubicBezTo>
                    <a:cubicBezTo>
                      <a:pt x="-177" y="842"/>
                      <a:pt x="-177" y="2462"/>
                      <a:pt x="531" y="2462"/>
                    </a:cubicBezTo>
                    <a:cubicBezTo>
                      <a:pt x="5489" y="2462"/>
                      <a:pt x="10092" y="3542"/>
                      <a:pt x="15049" y="2462"/>
                    </a:cubicBezTo>
                    <a:cubicBezTo>
                      <a:pt x="16112" y="2462"/>
                      <a:pt x="19653" y="-238"/>
                      <a:pt x="19653" y="3542"/>
                    </a:cubicBezTo>
                    <a:cubicBezTo>
                      <a:pt x="20007" y="7322"/>
                      <a:pt x="20361" y="10562"/>
                      <a:pt x="20361" y="14342"/>
                    </a:cubicBezTo>
                    <a:cubicBezTo>
                      <a:pt x="20361" y="20822"/>
                      <a:pt x="11508" y="17582"/>
                      <a:pt x="8675" y="17582"/>
                    </a:cubicBezTo>
                    <a:cubicBezTo>
                      <a:pt x="7613" y="17582"/>
                      <a:pt x="1948" y="19202"/>
                      <a:pt x="1948" y="16502"/>
                    </a:cubicBezTo>
                    <a:cubicBezTo>
                      <a:pt x="1593" y="11642"/>
                      <a:pt x="1593" y="7322"/>
                      <a:pt x="1593" y="2462"/>
                    </a:cubicBezTo>
                    <a:cubicBezTo>
                      <a:pt x="1593" y="1382"/>
                      <a:pt x="531" y="1382"/>
                      <a:pt x="531" y="24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5" name="Freeform 191"/>
              <p:cNvSpPr/>
              <p:nvPr/>
            </p:nvSpPr>
            <p:spPr>
              <a:xfrm>
                <a:off x="1096683" y="624599"/>
                <a:ext cx="16382" cy="413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81" h="20273" extrusionOk="0">
                    <a:moveTo>
                      <a:pt x="6681" y="5319"/>
                    </a:moveTo>
                    <a:cubicBezTo>
                      <a:pt x="3081" y="5319"/>
                      <a:pt x="6681" y="5319"/>
                      <a:pt x="6681" y="5319"/>
                    </a:cubicBezTo>
                    <a:cubicBezTo>
                      <a:pt x="6681" y="6981"/>
                      <a:pt x="6681" y="8642"/>
                      <a:pt x="6681" y="10304"/>
                    </a:cubicBezTo>
                    <a:cubicBezTo>
                      <a:pt x="6681" y="11965"/>
                      <a:pt x="6681" y="13627"/>
                      <a:pt x="3081" y="15288"/>
                    </a:cubicBezTo>
                    <a:cubicBezTo>
                      <a:pt x="-4119" y="16950"/>
                      <a:pt x="3081" y="20273"/>
                      <a:pt x="6681" y="20273"/>
                    </a:cubicBezTo>
                    <a:cubicBezTo>
                      <a:pt x="17481" y="18611"/>
                      <a:pt x="17481" y="13627"/>
                      <a:pt x="17481" y="10304"/>
                    </a:cubicBezTo>
                    <a:cubicBezTo>
                      <a:pt x="17481" y="6981"/>
                      <a:pt x="17481" y="1996"/>
                      <a:pt x="10281" y="335"/>
                    </a:cubicBezTo>
                    <a:cubicBezTo>
                      <a:pt x="6681" y="-1327"/>
                      <a:pt x="-519" y="3658"/>
                      <a:pt x="6681" y="531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6" name="Freeform 192"/>
              <p:cNvSpPr/>
              <p:nvPr/>
            </p:nvSpPr>
            <p:spPr>
              <a:xfrm>
                <a:off x="1155179" y="623586"/>
                <a:ext cx="22637" cy="396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854" h="19442" extrusionOk="0">
                    <a:moveTo>
                      <a:pt x="1411" y="2492"/>
                    </a:moveTo>
                    <a:cubicBezTo>
                      <a:pt x="-1289" y="9138"/>
                      <a:pt x="-1289" y="17446"/>
                      <a:pt x="12211" y="19107"/>
                    </a:cubicBezTo>
                    <a:cubicBezTo>
                      <a:pt x="17611" y="20769"/>
                      <a:pt x="20311" y="15784"/>
                      <a:pt x="14911" y="14123"/>
                    </a:cubicBezTo>
                    <a:cubicBezTo>
                      <a:pt x="4111" y="14123"/>
                      <a:pt x="6811" y="7477"/>
                      <a:pt x="9511" y="2492"/>
                    </a:cubicBezTo>
                    <a:cubicBezTo>
                      <a:pt x="9511" y="-831"/>
                      <a:pt x="1411" y="-831"/>
                      <a:pt x="1411" y="24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7" name="Freeform 193"/>
              <p:cNvSpPr/>
              <p:nvPr/>
            </p:nvSpPr>
            <p:spPr>
              <a:xfrm>
                <a:off x="1096692" y="658801"/>
                <a:ext cx="78976" cy="14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79" h="18149" extrusionOk="0">
                    <a:moveTo>
                      <a:pt x="1603" y="17280"/>
                    </a:moveTo>
                    <a:cubicBezTo>
                      <a:pt x="4195" y="8640"/>
                      <a:pt x="7651" y="12960"/>
                      <a:pt x="10243" y="12960"/>
                    </a:cubicBezTo>
                    <a:cubicBezTo>
                      <a:pt x="12835" y="12960"/>
                      <a:pt x="15427" y="17280"/>
                      <a:pt x="18883" y="17280"/>
                    </a:cubicBezTo>
                    <a:cubicBezTo>
                      <a:pt x="20611" y="17280"/>
                      <a:pt x="20611" y="4320"/>
                      <a:pt x="18883" y="4320"/>
                    </a:cubicBezTo>
                    <a:cubicBezTo>
                      <a:pt x="15427" y="4320"/>
                      <a:pt x="11971" y="0"/>
                      <a:pt x="9379" y="0"/>
                    </a:cubicBezTo>
                    <a:cubicBezTo>
                      <a:pt x="5923" y="0"/>
                      <a:pt x="3331" y="0"/>
                      <a:pt x="739" y="4320"/>
                    </a:cubicBezTo>
                    <a:cubicBezTo>
                      <a:pt x="-989" y="8640"/>
                      <a:pt x="739" y="21600"/>
                      <a:pt x="1603" y="172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8" name="Freeform 194"/>
              <p:cNvSpPr/>
              <p:nvPr/>
            </p:nvSpPr>
            <p:spPr>
              <a:xfrm>
                <a:off x="2228055" y="999498"/>
                <a:ext cx="166029" cy="160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33" h="18193" extrusionOk="0">
                    <a:moveTo>
                      <a:pt x="10819" y="751"/>
                    </a:moveTo>
                    <a:cubicBezTo>
                      <a:pt x="6419" y="751"/>
                      <a:pt x="19" y="3837"/>
                      <a:pt x="19" y="8851"/>
                    </a:cubicBezTo>
                    <a:cubicBezTo>
                      <a:pt x="-381" y="14251"/>
                      <a:pt x="5619" y="18880"/>
                      <a:pt x="10819" y="18109"/>
                    </a:cubicBezTo>
                    <a:cubicBezTo>
                      <a:pt x="16419" y="16951"/>
                      <a:pt x="20419" y="12709"/>
                      <a:pt x="19219" y="7309"/>
                    </a:cubicBezTo>
                    <a:cubicBezTo>
                      <a:pt x="18419" y="4223"/>
                      <a:pt x="12019" y="-2720"/>
                      <a:pt x="8819" y="1137"/>
                    </a:cubicBezTo>
                    <a:cubicBezTo>
                      <a:pt x="8419" y="1523"/>
                      <a:pt x="8819" y="1909"/>
                      <a:pt x="9219" y="1909"/>
                    </a:cubicBezTo>
                    <a:cubicBezTo>
                      <a:pt x="10419" y="-20"/>
                      <a:pt x="13219" y="1523"/>
                      <a:pt x="14419" y="1909"/>
                    </a:cubicBezTo>
                    <a:cubicBezTo>
                      <a:pt x="17219" y="3451"/>
                      <a:pt x="18419" y="6537"/>
                      <a:pt x="18819" y="9237"/>
                    </a:cubicBezTo>
                    <a:cubicBezTo>
                      <a:pt x="19219" y="13866"/>
                      <a:pt x="14019" y="16951"/>
                      <a:pt x="9619" y="17337"/>
                    </a:cubicBezTo>
                    <a:cubicBezTo>
                      <a:pt x="4419" y="17723"/>
                      <a:pt x="-1181" y="11937"/>
                      <a:pt x="1219" y="6537"/>
                    </a:cubicBezTo>
                    <a:cubicBezTo>
                      <a:pt x="2819" y="3451"/>
                      <a:pt x="7219" y="1523"/>
                      <a:pt x="10819" y="1137"/>
                    </a:cubicBezTo>
                    <a:cubicBezTo>
                      <a:pt x="11219" y="1137"/>
                      <a:pt x="11219" y="366"/>
                      <a:pt x="10819" y="75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29" name="Freeform 195"/>
              <p:cNvSpPr/>
              <p:nvPr/>
            </p:nvSpPr>
            <p:spPr>
              <a:xfrm>
                <a:off x="2291851" y="1021554"/>
                <a:ext cx="18915" cy="19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7" h="17985" extrusionOk="0">
                    <a:moveTo>
                      <a:pt x="13207" y="1278"/>
                    </a:moveTo>
                    <a:cubicBezTo>
                      <a:pt x="10121" y="4363"/>
                      <a:pt x="3949" y="10535"/>
                      <a:pt x="864" y="13621"/>
                    </a:cubicBezTo>
                    <a:cubicBezTo>
                      <a:pt x="-2222" y="16706"/>
                      <a:pt x="3949" y="19792"/>
                      <a:pt x="3949" y="16706"/>
                    </a:cubicBezTo>
                    <a:cubicBezTo>
                      <a:pt x="10121" y="13621"/>
                      <a:pt x="13207" y="10535"/>
                      <a:pt x="16292" y="4363"/>
                    </a:cubicBezTo>
                    <a:cubicBezTo>
                      <a:pt x="19378" y="1278"/>
                      <a:pt x="13207" y="-1808"/>
                      <a:pt x="13207" y="12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0" name="Freeform 196"/>
              <p:cNvSpPr/>
              <p:nvPr/>
            </p:nvSpPr>
            <p:spPr>
              <a:xfrm>
                <a:off x="2292973" y="1037090"/>
                <a:ext cx="20242" cy="60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000" extrusionOk="0">
                    <a:moveTo>
                      <a:pt x="0" y="900"/>
                    </a:moveTo>
                    <a:cubicBezTo>
                      <a:pt x="0" y="4500"/>
                      <a:pt x="3600" y="8100"/>
                      <a:pt x="7200" y="11700"/>
                    </a:cubicBezTo>
                    <a:cubicBezTo>
                      <a:pt x="10800" y="14100"/>
                      <a:pt x="10800" y="17700"/>
                      <a:pt x="14400" y="20100"/>
                    </a:cubicBezTo>
                    <a:cubicBezTo>
                      <a:pt x="14400" y="21300"/>
                      <a:pt x="21600" y="21300"/>
                      <a:pt x="21600" y="20100"/>
                    </a:cubicBezTo>
                    <a:cubicBezTo>
                      <a:pt x="18000" y="17700"/>
                      <a:pt x="18000" y="15300"/>
                      <a:pt x="14400" y="12900"/>
                    </a:cubicBezTo>
                    <a:cubicBezTo>
                      <a:pt x="14400" y="8100"/>
                      <a:pt x="7200" y="4500"/>
                      <a:pt x="3600" y="900"/>
                    </a:cubicBezTo>
                    <a:cubicBezTo>
                      <a:pt x="3600" y="-300"/>
                      <a:pt x="0" y="-300"/>
                      <a:pt x="0" y="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1" name="Freeform 197"/>
              <p:cNvSpPr/>
              <p:nvPr/>
            </p:nvSpPr>
            <p:spPr>
              <a:xfrm>
                <a:off x="2306114" y="1038240"/>
                <a:ext cx="14245" cy="5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57" h="20538" extrusionOk="0">
                    <a:moveTo>
                      <a:pt x="9817" y="19585"/>
                    </a:moveTo>
                    <a:cubicBezTo>
                      <a:pt x="14137" y="14503"/>
                      <a:pt x="14137" y="6880"/>
                      <a:pt x="18457" y="1797"/>
                    </a:cubicBezTo>
                    <a:cubicBezTo>
                      <a:pt x="18457" y="527"/>
                      <a:pt x="14137" y="-744"/>
                      <a:pt x="9817" y="527"/>
                    </a:cubicBezTo>
                    <a:cubicBezTo>
                      <a:pt x="5497" y="6880"/>
                      <a:pt x="9817" y="13232"/>
                      <a:pt x="1177" y="19585"/>
                    </a:cubicBezTo>
                    <a:cubicBezTo>
                      <a:pt x="-3143" y="20856"/>
                      <a:pt x="5497" y="20856"/>
                      <a:pt x="9817" y="195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2" name="Freeform 198"/>
              <p:cNvSpPr/>
              <p:nvPr/>
            </p:nvSpPr>
            <p:spPr>
              <a:xfrm>
                <a:off x="2302567" y="1021566"/>
                <a:ext cx="18914" cy="233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57" h="18437" extrusionOk="0">
                    <a:moveTo>
                      <a:pt x="7035" y="3818"/>
                    </a:moveTo>
                    <a:cubicBezTo>
                      <a:pt x="7035" y="3818"/>
                      <a:pt x="7035" y="1118"/>
                      <a:pt x="3949" y="1118"/>
                    </a:cubicBezTo>
                    <a:cubicBezTo>
                      <a:pt x="3949" y="3818"/>
                      <a:pt x="864" y="3818"/>
                      <a:pt x="864" y="3818"/>
                    </a:cubicBezTo>
                    <a:cubicBezTo>
                      <a:pt x="3949" y="9218"/>
                      <a:pt x="10121" y="11918"/>
                      <a:pt x="13207" y="17318"/>
                    </a:cubicBezTo>
                    <a:cubicBezTo>
                      <a:pt x="13207" y="20018"/>
                      <a:pt x="19378" y="17318"/>
                      <a:pt x="16292" y="14618"/>
                    </a:cubicBezTo>
                    <a:cubicBezTo>
                      <a:pt x="13207" y="9218"/>
                      <a:pt x="10121" y="6518"/>
                      <a:pt x="3949" y="1118"/>
                    </a:cubicBezTo>
                    <a:cubicBezTo>
                      <a:pt x="3949" y="-1582"/>
                      <a:pt x="-2222" y="1118"/>
                      <a:pt x="864" y="3818"/>
                    </a:cubicBezTo>
                    <a:cubicBezTo>
                      <a:pt x="864" y="3818"/>
                      <a:pt x="864" y="6518"/>
                      <a:pt x="864" y="6518"/>
                    </a:cubicBezTo>
                    <a:cubicBezTo>
                      <a:pt x="3949" y="9218"/>
                      <a:pt x="7035" y="6518"/>
                      <a:pt x="7035" y="38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3" name="Freeform 199"/>
              <p:cNvSpPr/>
              <p:nvPr/>
            </p:nvSpPr>
            <p:spPr>
              <a:xfrm>
                <a:off x="2309113" y="1080330"/>
                <a:ext cx="29534" cy="17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35" h="19008" extrusionOk="0">
                    <a:moveTo>
                      <a:pt x="960" y="19008"/>
                    </a:moveTo>
                    <a:cubicBezTo>
                      <a:pt x="7440" y="11808"/>
                      <a:pt x="13920" y="11808"/>
                      <a:pt x="18240" y="4608"/>
                    </a:cubicBezTo>
                    <a:cubicBezTo>
                      <a:pt x="20400" y="4608"/>
                      <a:pt x="18240" y="-2592"/>
                      <a:pt x="16080" y="1008"/>
                    </a:cubicBezTo>
                    <a:cubicBezTo>
                      <a:pt x="11760" y="4608"/>
                      <a:pt x="5280" y="8208"/>
                      <a:pt x="960" y="11808"/>
                    </a:cubicBezTo>
                    <a:cubicBezTo>
                      <a:pt x="-1200" y="15408"/>
                      <a:pt x="960" y="19008"/>
                      <a:pt x="960" y="19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4" name="Freeform 200"/>
              <p:cNvSpPr/>
              <p:nvPr/>
            </p:nvSpPr>
            <p:spPr>
              <a:xfrm>
                <a:off x="2331073" y="1082307"/>
                <a:ext cx="18266" cy="15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91" h="20520" extrusionOk="0">
                    <a:moveTo>
                      <a:pt x="0" y="3240"/>
                    </a:moveTo>
                    <a:cubicBezTo>
                      <a:pt x="3600" y="11880"/>
                      <a:pt x="10800" y="11880"/>
                      <a:pt x="14400" y="20520"/>
                    </a:cubicBezTo>
                    <a:cubicBezTo>
                      <a:pt x="18000" y="20520"/>
                      <a:pt x="21600" y="16200"/>
                      <a:pt x="18000" y="11880"/>
                    </a:cubicBezTo>
                    <a:cubicBezTo>
                      <a:pt x="14400" y="7560"/>
                      <a:pt x="10800" y="7560"/>
                      <a:pt x="7200" y="3240"/>
                    </a:cubicBezTo>
                    <a:cubicBezTo>
                      <a:pt x="3600" y="-1080"/>
                      <a:pt x="0" y="-1080"/>
                      <a:pt x="0" y="32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5" name="Freeform 201"/>
              <p:cNvSpPr/>
              <p:nvPr/>
            </p:nvSpPr>
            <p:spPr>
              <a:xfrm>
                <a:off x="2308088" y="1093424"/>
                <a:ext cx="27002" cy="1424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4" h="18457" extrusionOk="0">
                    <a:moveTo>
                      <a:pt x="1800" y="9817"/>
                    </a:moveTo>
                    <a:cubicBezTo>
                      <a:pt x="6600" y="5497"/>
                      <a:pt x="11400" y="14137"/>
                      <a:pt x="16200" y="18457"/>
                    </a:cubicBezTo>
                    <a:cubicBezTo>
                      <a:pt x="18600" y="18457"/>
                      <a:pt x="21000" y="9817"/>
                      <a:pt x="18600" y="9817"/>
                    </a:cubicBezTo>
                    <a:cubicBezTo>
                      <a:pt x="11400" y="5497"/>
                      <a:pt x="6600" y="-3143"/>
                      <a:pt x="1800" y="1177"/>
                    </a:cubicBezTo>
                    <a:cubicBezTo>
                      <a:pt x="-600" y="1177"/>
                      <a:pt x="-600" y="9817"/>
                      <a:pt x="1800" y="981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6" name="Freeform 202"/>
              <p:cNvSpPr/>
              <p:nvPr/>
            </p:nvSpPr>
            <p:spPr>
              <a:xfrm>
                <a:off x="2329494" y="1093399"/>
                <a:ext cx="19828" cy="14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85" h="18490" extrusionOk="0">
                    <a:moveTo>
                      <a:pt x="4363" y="18490"/>
                    </a:moveTo>
                    <a:cubicBezTo>
                      <a:pt x="7449" y="14170"/>
                      <a:pt x="10535" y="9850"/>
                      <a:pt x="16706" y="5530"/>
                    </a:cubicBezTo>
                    <a:cubicBezTo>
                      <a:pt x="19792" y="5530"/>
                      <a:pt x="16706" y="-3110"/>
                      <a:pt x="13621" y="1210"/>
                    </a:cubicBezTo>
                    <a:cubicBezTo>
                      <a:pt x="10535" y="1210"/>
                      <a:pt x="4363" y="5530"/>
                      <a:pt x="1278" y="9850"/>
                    </a:cubicBezTo>
                    <a:cubicBezTo>
                      <a:pt x="-1808" y="14170"/>
                      <a:pt x="1278" y="18490"/>
                      <a:pt x="4363" y="184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7" name="Freeform 203"/>
              <p:cNvSpPr/>
              <p:nvPr/>
            </p:nvSpPr>
            <p:spPr>
              <a:xfrm>
                <a:off x="2293767" y="1040645"/>
                <a:ext cx="12701" cy="18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65" extrusionOk="0">
                    <a:moveTo>
                      <a:pt x="0" y="2700"/>
                    </a:moveTo>
                    <a:cubicBezTo>
                      <a:pt x="0" y="9900"/>
                      <a:pt x="0" y="13500"/>
                      <a:pt x="0" y="17100"/>
                    </a:cubicBezTo>
                    <a:cubicBezTo>
                      <a:pt x="10800" y="20700"/>
                      <a:pt x="21600" y="20700"/>
                      <a:pt x="21600" y="13500"/>
                    </a:cubicBezTo>
                    <a:cubicBezTo>
                      <a:pt x="21600" y="9900"/>
                      <a:pt x="21600" y="6300"/>
                      <a:pt x="10800" y="2700"/>
                    </a:cubicBezTo>
                    <a:cubicBezTo>
                      <a:pt x="10800" y="-900"/>
                      <a:pt x="0" y="-900"/>
                      <a:pt x="0" y="27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38" name="Freeform 204"/>
              <p:cNvSpPr/>
              <p:nvPr/>
            </p:nvSpPr>
            <p:spPr>
              <a:xfrm>
                <a:off x="2294813" y="1036230"/>
                <a:ext cx="12701" cy="300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37" h="21000" extrusionOk="0">
                    <a:moveTo>
                      <a:pt x="13037" y="2400"/>
                    </a:moveTo>
                    <a:cubicBezTo>
                      <a:pt x="13037" y="0"/>
                      <a:pt x="7637" y="0"/>
                      <a:pt x="7637" y="0"/>
                    </a:cubicBezTo>
                    <a:cubicBezTo>
                      <a:pt x="7637" y="2400"/>
                      <a:pt x="7637" y="2400"/>
                      <a:pt x="2237" y="2400"/>
                    </a:cubicBezTo>
                    <a:cubicBezTo>
                      <a:pt x="2237" y="2400"/>
                      <a:pt x="2237" y="4800"/>
                      <a:pt x="2237" y="4800"/>
                    </a:cubicBezTo>
                    <a:cubicBezTo>
                      <a:pt x="7637" y="4800"/>
                      <a:pt x="7637" y="4800"/>
                      <a:pt x="7637" y="7200"/>
                    </a:cubicBezTo>
                    <a:cubicBezTo>
                      <a:pt x="7637" y="7200"/>
                      <a:pt x="7637" y="9600"/>
                      <a:pt x="7637" y="12000"/>
                    </a:cubicBezTo>
                    <a:cubicBezTo>
                      <a:pt x="7637" y="14400"/>
                      <a:pt x="7637" y="16800"/>
                      <a:pt x="7637" y="19200"/>
                    </a:cubicBezTo>
                    <a:cubicBezTo>
                      <a:pt x="7637" y="21600"/>
                      <a:pt x="18437" y="21600"/>
                      <a:pt x="18437" y="19200"/>
                    </a:cubicBezTo>
                    <a:cubicBezTo>
                      <a:pt x="18437" y="14400"/>
                      <a:pt x="18437" y="12000"/>
                      <a:pt x="18437" y="7200"/>
                    </a:cubicBezTo>
                    <a:cubicBezTo>
                      <a:pt x="13037" y="4800"/>
                      <a:pt x="13037" y="0"/>
                      <a:pt x="7637" y="0"/>
                    </a:cubicBezTo>
                    <a:cubicBezTo>
                      <a:pt x="2237" y="0"/>
                      <a:pt x="-3163" y="0"/>
                      <a:pt x="2237" y="2400"/>
                    </a:cubicBezTo>
                    <a:cubicBezTo>
                      <a:pt x="2237" y="2400"/>
                      <a:pt x="2237" y="2400"/>
                      <a:pt x="2237" y="2400"/>
                    </a:cubicBezTo>
                    <a:cubicBezTo>
                      <a:pt x="7637" y="4800"/>
                      <a:pt x="13037" y="4800"/>
                      <a:pt x="13037" y="2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</p:grpSp>
        <p:grpSp>
          <p:nvGrpSpPr>
            <p:cNvPr id="1042" name="Group 406"/>
            <p:cNvGrpSpPr/>
            <p:nvPr/>
          </p:nvGrpSpPr>
          <p:grpSpPr>
            <a:xfrm>
              <a:off x="0" y="0"/>
              <a:ext cx="2451118" cy="2596359"/>
              <a:chOff x="0" y="0"/>
              <a:chExt cx="2451117" cy="2596358"/>
            </a:xfrm>
          </p:grpSpPr>
          <p:sp>
            <p:nvSpPr>
              <p:cNvPr id="840" name="Freeform 206"/>
              <p:cNvSpPr/>
              <p:nvPr/>
            </p:nvSpPr>
            <p:spPr>
              <a:xfrm>
                <a:off x="2382514" y="1051760"/>
                <a:ext cx="12701" cy="31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520" extrusionOk="0">
                    <a:moveTo>
                      <a:pt x="0" y="1620"/>
                    </a:moveTo>
                    <a:cubicBezTo>
                      <a:pt x="0" y="8100"/>
                      <a:pt x="0" y="14580"/>
                      <a:pt x="0" y="18900"/>
                    </a:cubicBezTo>
                    <a:cubicBezTo>
                      <a:pt x="0" y="21060"/>
                      <a:pt x="21600" y="21060"/>
                      <a:pt x="21600" y="18900"/>
                    </a:cubicBezTo>
                    <a:cubicBezTo>
                      <a:pt x="21600" y="14580"/>
                      <a:pt x="21600" y="8100"/>
                      <a:pt x="21600" y="1620"/>
                    </a:cubicBezTo>
                    <a:cubicBezTo>
                      <a:pt x="21600" y="-540"/>
                      <a:pt x="0" y="-540"/>
                      <a:pt x="0" y="16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1" name="Freeform 207"/>
              <p:cNvSpPr/>
              <p:nvPr/>
            </p:nvSpPr>
            <p:spPr>
              <a:xfrm>
                <a:off x="2384249" y="1049829"/>
                <a:ext cx="12701" cy="443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29" h="20092" extrusionOk="0">
                    <a:moveTo>
                      <a:pt x="4729" y="3507"/>
                    </a:moveTo>
                    <a:cubicBezTo>
                      <a:pt x="4729" y="1964"/>
                      <a:pt x="4729" y="3507"/>
                      <a:pt x="4729" y="3507"/>
                    </a:cubicBezTo>
                    <a:cubicBezTo>
                      <a:pt x="4729" y="3507"/>
                      <a:pt x="4729" y="5049"/>
                      <a:pt x="4729" y="6592"/>
                    </a:cubicBezTo>
                    <a:cubicBezTo>
                      <a:pt x="4729" y="8135"/>
                      <a:pt x="4729" y="9678"/>
                      <a:pt x="4729" y="11221"/>
                    </a:cubicBezTo>
                    <a:cubicBezTo>
                      <a:pt x="4729" y="12764"/>
                      <a:pt x="4729" y="15849"/>
                      <a:pt x="4729" y="18935"/>
                    </a:cubicBezTo>
                    <a:cubicBezTo>
                      <a:pt x="4729" y="20478"/>
                      <a:pt x="19129" y="20478"/>
                      <a:pt x="19129" y="18935"/>
                    </a:cubicBezTo>
                    <a:cubicBezTo>
                      <a:pt x="19129" y="14307"/>
                      <a:pt x="19129" y="11221"/>
                      <a:pt x="19129" y="8135"/>
                    </a:cubicBezTo>
                    <a:cubicBezTo>
                      <a:pt x="19129" y="5049"/>
                      <a:pt x="19129" y="1964"/>
                      <a:pt x="11929" y="421"/>
                    </a:cubicBezTo>
                    <a:cubicBezTo>
                      <a:pt x="-2471" y="-1122"/>
                      <a:pt x="-2471" y="1964"/>
                      <a:pt x="4729" y="350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2" name="Freeform 208"/>
              <p:cNvSpPr/>
              <p:nvPr/>
            </p:nvSpPr>
            <p:spPr>
              <a:xfrm>
                <a:off x="2388419" y="1054173"/>
                <a:ext cx="12701" cy="363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16" h="20618" extrusionOk="0">
                    <a:moveTo>
                      <a:pt x="2016" y="1473"/>
                    </a:moveTo>
                    <a:cubicBezTo>
                      <a:pt x="2016" y="7364"/>
                      <a:pt x="2016" y="13254"/>
                      <a:pt x="2016" y="19145"/>
                    </a:cubicBezTo>
                    <a:cubicBezTo>
                      <a:pt x="-5184" y="21109"/>
                      <a:pt x="9216" y="21109"/>
                      <a:pt x="9216" y="19145"/>
                    </a:cubicBezTo>
                    <a:cubicBezTo>
                      <a:pt x="16416" y="13254"/>
                      <a:pt x="16416" y="7364"/>
                      <a:pt x="16416" y="1473"/>
                    </a:cubicBezTo>
                    <a:cubicBezTo>
                      <a:pt x="16416" y="-491"/>
                      <a:pt x="2016" y="-491"/>
                      <a:pt x="2016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3" name="Freeform 209"/>
              <p:cNvSpPr/>
              <p:nvPr/>
            </p:nvSpPr>
            <p:spPr>
              <a:xfrm>
                <a:off x="2387692" y="1046259"/>
                <a:ext cx="14270" cy="255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90" h="17843" extrusionOk="0">
                    <a:moveTo>
                      <a:pt x="5530" y="3072"/>
                    </a:moveTo>
                    <a:cubicBezTo>
                      <a:pt x="5530" y="5472"/>
                      <a:pt x="1210" y="3072"/>
                      <a:pt x="1210" y="5472"/>
                    </a:cubicBezTo>
                    <a:cubicBezTo>
                      <a:pt x="5530" y="5472"/>
                      <a:pt x="5530" y="5472"/>
                      <a:pt x="5530" y="5472"/>
                    </a:cubicBezTo>
                    <a:cubicBezTo>
                      <a:pt x="5530" y="7872"/>
                      <a:pt x="5530" y="7872"/>
                      <a:pt x="5530" y="10272"/>
                    </a:cubicBezTo>
                    <a:cubicBezTo>
                      <a:pt x="9850" y="12672"/>
                      <a:pt x="9850" y="12672"/>
                      <a:pt x="9850" y="15072"/>
                    </a:cubicBezTo>
                    <a:cubicBezTo>
                      <a:pt x="14170" y="19872"/>
                      <a:pt x="18490" y="17472"/>
                      <a:pt x="18490" y="15072"/>
                    </a:cubicBezTo>
                    <a:cubicBezTo>
                      <a:pt x="18490" y="10272"/>
                      <a:pt x="14170" y="7872"/>
                      <a:pt x="9850" y="3072"/>
                    </a:cubicBezTo>
                    <a:cubicBezTo>
                      <a:pt x="9850" y="3072"/>
                      <a:pt x="5530" y="-1728"/>
                      <a:pt x="1210" y="672"/>
                    </a:cubicBezTo>
                    <a:cubicBezTo>
                      <a:pt x="-3110" y="3072"/>
                      <a:pt x="5530" y="5472"/>
                      <a:pt x="5530" y="30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4" name="Freeform 210"/>
              <p:cNvSpPr/>
              <p:nvPr/>
            </p:nvSpPr>
            <p:spPr>
              <a:xfrm>
                <a:off x="2395710" y="1103512"/>
                <a:ext cx="1964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0" h="21600" extrusionOk="0">
                    <a:moveTo>
                      <a:pt x="2700" y="21600"/>
                    </a:moveTo>
                    <a:cubicBezTo>
                      <a:pt x="9900" y="14400"/>
                      <a:pt x="13500" y="14400"/>
                      <a:pt x="17100" y="14400"/>
                    </a:cubicBezTo>
                    <a:cubicBezTo>
                      <a:pt x="20700" y="14400"/>
                      <a:pt x="20700" y="0"/>
                      <a:pt x="17100" y="0"/>
                    </a:cubicBezTo>
                    <a:cubicBezTo>
                      <a:pt x="13500" y="0"/>
                      <a:pt x="6300" y="7200"/>
                      <a:pt x="2700" y="7200"/>
                    </a:cubicBezTo>
                    <a:cubicBezTo>
                      <a:pt x="-900" y="7200"/>
                      <a:pt x="-900" y="21600"/>
                      <a:pt x="27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5" name="Freeform 211"/>
              <p:cNvSpPr/>
              <p:nvPr/>
            </p:nvSpPr>
            <p:spPr>
              <a:xfrm>
                <a:off x="2399232" y="1103512"/>
                <a:ext cx="1742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91" h="21600" extrusionOk="0">
                    <a:moveTo>
                      <a:pt x="2700" y="21600"/>
                    </a:moveTo>
                    <a:cubicBezTo>
                      <a:pt x="6300" y="21600"/>
                      <a:pt x="13500" y="14400"/>
                      <a:pt x="17100" y="14400"/>
                    </a:cubicBezTo>
                    <a:cubicBezTo>
                      <a:pt x="20700" y="7200"/>
                      <a:pt x="17100" y="0"/>
                      <a:pt x="13500" y="0"/>
                    </a:cubicBezTo>
                    <a:cubicBezTo>
                      <a:pt x="9900" y="7200"/>
                      <a:pt x="6300" y="7200"/>
                      <a:pt x="2700" y="7200"/>
                    </a:cubicBezTo>
                    <a:cubicBezTo>
                      <a:pt x="-900" y="7200"/>
                      <a:pt x="-900" y="21600"/>
                      <a:pt x="27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6" name="Freeform 212"/>
              <p:cNvSpPr/>
              <p:nvPr/>
            </p:nvSpPr>
            <p:spPr>
              <a:xfrm>
                <a:off x="2406388" y="1100932"/>
                <a:ext cx="24525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43" h="21600" extrusionOk="0">
                    <a:moveTo>
                      <a:pt x="2025" y="12960"/>
                    </a:moveTo>
                    <a:cubicBezTo>
                      <a:pt x="4725" y="12960"/>
                      <a:pt x="7425" y="12960"/>
                      <a:pt x="10125" y="8640"/>
                    </a:cubicBezTo>
                    <a:cubicBezTo>
                      <a:pt x="12825" y="8640"/>
                      <a:pt x="12825" y="4320"/>
                      <a:pt x="10125" y="4320"/>
                    </a:cubicBezTo>
                    <a:cubicBezTo>
                      <a:pt x="10125" y="0"/>
                      <a:pt x="10125" y="0"/>
                      <a:pt x="7425" y="0"/>
                    </a:cubicBezTo>
                    <a:cubicBezTo>
                      <a:pt x="4725" y="0"/>
                      <a:pt x="4725" y="4320"/>
                      <a:pt x="4725" y="8640"/>
                    </a:cubicBezTo>
                    <a:cubicBezTo>
                      <a:pt x="7425" y="8640"/>
                      <a:pt x="4725" y="12960"/>
                      <a:pt x="4725" y="12960"/>
                    </a:cubicBezTo>
                    <a:cubicBezTo>
                      <a:pt x="2025" y="12960"/>
                      <a:pt x="2025" y="17280"/>
                      <a:pt x="4725" y="17280"/>
                    </a:cubicBezTo>
                    <a:cubicBezTo>
                      <a:pt x="7425" y="17280"/>
                      <a:pt x="7425" y="17280"/>
                      <a:pt x="10125" y="17280"/>
                    </a:cubicBezTo>
                    <a:cubicBezTo>
                      <a:pt x="10125" y="17280"/>
                      <a:pt x="10125" y="12960"/>
                      <a:pt x="10125" y="12960"/>
                    </a:cubicBezTo>
                    <a:cubicBezTo>
                      <a:pt x="7425" y="12960"/>
                      <a:pt x="4725" y="12960"/>
                      <a:pt x="2025" y="12960"/>
                    </a:cubicBezTo>
                    <a:cubicBezTo>
                      <a:pt x="-675" y="17280"/>
                      <a:pt x="-675" y="21600"/>
                      <a:pt x="2025" y="21600"/>
                    </a:cubicBezTo>
                    <a:cubicBezTo>
                      <a:pt x="4725" y="21600"/>
                      <a:pt x="4725" y="21600"/>
                      <a:pt x="7425" y="21600"/>
                    </a:cubicBezTo>
                    <a:cubicBezTo>
                      <a:pt x="7425" y="21600"/>
                      <a:pt x="10125" y="17280"/>
                      <a:pt x="7425" y="12960"/>
                    </a:cubicBezTo>
                    <a:cubicBezTo>
                      <a:pt x="4725" y="12960"/>
                      <a:pt x="4725" y="12960"/>
                      <a:pt x="2025" y="12960"/>
                    </a:cubicBezTo>
                    <a:cubicBezTo>
                      <a:pt x="2025" y="12960"/>
                      <a:pt x="2025" y="17280"/>
                      <a:pt x="2025" y="17280"/>
                    </a:cubicBezTo>
                    <a:cubicBezTo>
                      <a:pt x="7425" y="21600"/>
                      <a:pt x="15525" y="17280"/>
                      <a:pt x="15525" y="8640"/>
                    </a:cubicBezTo>
                    <a:cubicBezTo>
                      <a:pt x="12825" y="8640"/>
                      <a:pt x="12825" y="8640"/>
                      <a:pt x="10125" y="8640"/>
                    </a:cubicBezTo>
                    <a:cubicBezTo>
                      <a:pt x="10125" y="12960"/>
                      <a:pt x="10125" y="12960"/>
                      <a:pt x="12825" y="12960"/>
                    </a:cubicBezTo>
                    <a:cubicBezTo>
                      <a:pt x="12825" y="12960"/>
                      <a:pt x="15525" y="12960"/>
                      <a:pt x="15525" y="12960"/>
                    </a:cubicBezTo>
                    <a:cubicBezTo>
                      <a:pt x="18225" y="17280"/>
                      <a:pt x="20925" y="8640"/>
                      <a:pt x="18225" y="8640"/>
                    </a:cubicBezTo>
                    <a:cubicBezTo>
                      <a:pt x="15525" y="8640"/>
                      <a:pt x="15525" y="4320"/>
                      <a:pt x="15525" y="4320"/>
                    </a:cubicBezTo>
                    <a:cubicBezTo>
                      <a:pt x="15525" y="4320"/>
                      <a:pt x="15525" y="4320"/>
                      <a:pt x="15525" y="4320"/>
                    </a:cubicBezTo>
                    <a:cubicBezTo>
                      <a:pt x="12825" y="0"/>
                      <a:pt x="10125" y="4320"/>
                      <a:pt x="10125" y="8640"/>
                    </a:cubicBezTo>
                    <a:cubicBezTo>
                      <a:pt x="10125" y="12960"/>
                      <a:pt x="4725" y="12960"/>
                      <a:pt x="2025" y="12960"/>
                    </a:cubicBezTo>
                    <a:cubicBezTo>
                      <a:pt x="-675" y="8640"/>
                      <a:pt x="-675" y="17280"/>
                      <a:pt x="2025" y="17280"/>
                    </a:cubicBezTo>
                    <a:cubicBezTo>
                      <a:pt x="2025" y="17280"/>
                      <a:pt x="4725" y="21600"/>
                      <a:pt x="4725" y="21600"/>
                    </a:cubicBezTo>
                    <a:cubicBezTo>
                      <a:pt x="4725" y="17280"/>
                      <a:pt x="4725" y="17280"/>
                      <a:pt x="7425" y="12960"/>
                    </a:cubicBezTo>
                    <a:cubicBezTo>
                      <a:pt x="4725" y="12960"/>
                      <a:pt x="4725" y="12960"/>
                      <a:pt x="2025" y="12960"/>
                    </a:cubicBezTo>
                    <a:cubicBezTo>
                      <a:pt x="2025" y="17280"/>
                      <a:pt x="2025" y="17280"/>
                      <a:pt x="2025" y="21600"/>
                    </a:cubicBezTo>
                    <a:cubicBezTo>
                      <a:pt x="4725" y="21600"/>
                      <a:pt x="7425" y="17280"/>
                      <a:pt x="10125" y="17280"/>
                    </a:cubicBezTo>
                    <a:cubicBezTo>
                      <a:pt x="12825" y="17280"/>
                      <a:pt x="12825" y="8640"/>
                      <a:pt x="10125" y="12960"/>
                    </a:cubicBezTo>
                    <a:cubicBezTo>
                      <a:pt x="7425" y="12960"/>
                      <a:pt x="7425" y="12960"/>
                      <a:pt x="4725" y="12960"/>
                    </a:cubicBezTo>
                    <a:cubicBezTo>
                      <a:pt x="4725" y="12960"/>
                      <a:pt x="7425" y="17280"/>
                      <a:pt x="7425" y="17280"/>
                    </a:cubicBezTo>
                    <a:cubicBezTo>
                      <a:pt x="10125" y="12960"/>
                      <a:pt x="12825" y="8640"/>
                      <a:pt x="10125" y="4320"/>
                    </a:cubicBezTo>
                    <a:cubicBezTo>
                      <a:pt x="7425" y="4320"/>
                      <a:pt x="7425" y="8640"/>
                      <a:pt x="7425" y="8640"/>
                    </a:cubicBezTo>
                    <a:cubicBezTo>
                      <a:pt x="7425" y="8640"/>
                      <a:pt x="7425" y="8640"/>
                      <a:pt x="7425" y="8640"/>
                    </a:cubicBezTo>
                    <a:cubicBezTo>
                      <a:pt x="7425" y="8640"/>
                      <a:pt x="10125" y="4320"/>
                      <a:pt x="10125" y="4320"/>
                    </a:cubicBezTo>
                    <a:cubicBezTo>
                      <a:pt x="7425" y="4320"/>
                      <a:pt x="4725" y="4320"/>
                      <a:pt x="2025" y="4320"/>
                    </a:cubicBezTo>
                    <a:cubicBezTo>
                      <a:pt x="-675" y="4320"/>
                      <a:pt x="-675" y="12960"/>
                      <a:pt x="2025" y="129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7" name="Freeform 213"/>
              <p:cNvSpPr/>
              <p:nvPr/>
            </p:nvSpPr>
            <p:spPr>
              <a:xfrm>
                <a:off x="1760002" y="260872"/>
                <a:ext cx="255091" cy="20037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799" h="19864" extrusionOk="0">
                    <a:moveTo>
                      <a:pt x="1107" y="19238"/>
                    </a:moveTo>
                    <a:cubicBezTo>
                      <a:pt x="-1030" y="11812"/>
                      <a:pt x="3718" y="3375"/>
                      <a:pt x="8228" y="1350"/>
                    </a:cubicBezTo>
                    <a:cubicBezTo>
                      <a:pt x="13924" y="-1350"/>
                      <a:pt x="18909" y="11812"/>
                      <a:pt x="16298" y="18225"/>
                    </a:cubicBezTo>
                    <a:cubicBezTo>
                      <a:pt x="16061" y="18563"/>
                      <a:pt x="16773" y="19238"/>
                      <a:pt x="17010" y="18563"/>
                    </a:cubicBezTo>
                    <a:cubicBezTo>
                      <a:pt x="19621" y="12487"/>
                      <a:pt x="15348" y="0"/>
                      <a:pt x="10126" y="0"/>
                    </a:cubicBezTo>
                    <a:cubicBezTo>
                      <a:pt x="3955" y="0"/>
                      <a:pt x="-1979" y="11137"/>
                      <a:pt x="632" y="19575"/>
                    </a:cubicBezTo>
                    <a:cubicBezTo>
                      <a:pt x="632" y="20250"/>
                      <a:pt x="1344" y="19575"/>
                      <a:pt x="1107" y="192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8" name="Freeform 214"/>
              <p:cNvSpPr/>
              <p:nvPr/>
            </p:nvSpPr>
            <p:spPr>
              <a:xfrm>
                <a:off x="1765321" y="368601"/>
                <a:ext cx="45438" cy="11525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170" h="16999" extrusionOk="0">
                    <a:moveTo>
                      <a:pt x="4610" y="2204"/>
                    </a:moveTo>
                    <a:cubicBezTo>
                      <a:pt x="10370" y="-308"/>
                      <a:pt x="13250" y="6222"/>
                      <a:pt x="13250" y="7729"/>
                    </a:cubicBezTo>
                    <a:cubicBezTo>
                      <a:pt x="14690" y="8734"/>
                      <a:pt x="14690" y="9738"/>
                      <a:pt x="14690" y="10743"/>
                    </a:cubicBezTo>
                    <a:cubicBezTo>
                      <a:pt x="14690" y="11748"/>
                      <a:pt x="14690" y="12752"/>
                      <a:pt x="14690" y="14259"/>
                    </a:cubicBezTo>
                    <a:cubicBezTo>
                      <a:pt x="10370" y="15766"/>
                      <a:pt x="7490" y="15766"/>
                      <a:pt x="6050" y="14259"/>
                    </a:cubicBezTo>
                    <a:cubicBezTo>
                      <a:pt x="4610" y="13757"/>
                      <a:pt x="4610" y="13255"/>
                      <a:pt x="4610" y="12752"/>
                    </a:cubicBezTo>
                    <a:cubicBezTo>
                      <a:pt x="3170" y="11748"/>
                      <a:pt x="-1150" y="12250"/>
                      <a:pt x="290" y="13255"/>
                    </a:cubicBezTo>
                    <a:cubicBezTo>
                      <a:pt x="1730" y="15766"/>
                      <a:pt x="7490" y="18278"/>
                      <a:pt x="14690" y="16269"/>
                    </a:cubicBezTo>
                    <a:cubicBezTo>
                      <a:pt x="20450" y="15264"/>
                      <a:pt x="19010" y="10743"/>
                      <a:pt x="19010" y="8734"/>
                    </a:cubicBezTo>
                    <a:cubicBezTo>
                      <a:pt x="17570" y="6222"/>
                      <a:pt x="13250" y="-3322"/>
                      <a:pt x="1730" y="1199"/>
                    </a:cubicBezTo>
                    <a:cubicBezTo>
                      <a:pt x="-1150" y="1701"/>
                      <a:pt x="1730" y="2706"/>
                      <a:pt x="4610" y="22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49" name="Freeform 215"/>
              <p:cNvSpPr/>
              <p:nvPr/>
            </p:nvSpPr>
            <p:spPr>
              <a:xfrm>
                <a:off x="1960239" y="350708"/>
                <a:ext cx="50904" cy="1078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2" h="19564" extrusionOk="0">
                    <a:moveTo>
                      <a:pt x="18900" y="1629"/>
                    </a:moveTo>
                    <a:cubicBezTo>
                      <a:pt x="14850" y="-840"/>
                      <a:pt x="10800" y="-223"/>
                      <a:pt x="6750" y="1629"/>
                    </a:cubicBezTo>
                    <a:cubicBezTo>
                      <a:pt x="1350" y="4097"/>
                      <a:pt x="1350" y="7800"/>
                      <a:pt x="0" y="10886"/>
                    </a:cubicBezTo>
                    <a:cubicBezTo>
                      <a:pt x="0" y="13971"/>
                      <a:pt x="1350" y="17674"/>
                      <a:pt x="8100" y="18909"/>
                    </a:cubicBezTo>
                    <a:cubicBezTo>
                      <a:pt x="13500" y="20760"/>
                      <a:pt x="17550" y="18291"/>
                      <a:pt x="20250" y="16440"/>
                    </a:cubicBezTo>
                    <a:cubicBezTo>
                      <a:pt x="21600" y="15206"/>
                      <a:pt x="17550" y="14589"/>
                      <a:pt x="16200" y="15823"/>
                    </a:cubicBezTo>
                    <a:cubicBezTo>
                      <a:pt x="12150" y="20143"/>
                      <a:pt x="5400" y="16440"/>
                      <a:pt x="4050" y="13354"/>
                    </a:cubicBezTo>
                    <a:cubicBezTo>
                      <a:pt x="4050" y="12737"/>
                      <a:pt x="4050" y="11503"/>
                      <a:pt x="4050" y="10269"/>
                    </a:cubicBezTo>
                    <a:cubicBezTo>
                      <a:pt x="5400" y="9034"/>
                      <a:pt x="5400" y="7800"/>
                      <a:pt x="5400" y="5949"/>
                    </a:cubicBezTo>
                    <a:cubicBezTo>
                      <a:pt x="6750" y="5331"/>
                      <a:pt x="12150" y="-223"/>
                      <a:pt x="16200" y="2246"/>
                    </a:cubicBezTo>
                    <a:cubicBezTo>
                      <a:pt x="17550" y="3480"/>
                      <a:pt x="20250" y="2246"/>
                      <a:pt x="18900" y="16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0" name="Freeform 216"/>
              <p:cNvSpPr/>
              <p:nvPr/>
            </p:nvSpPr>
            <p:spPr>
              <a:xfrm>
                <a:off x="1772596" y="382157"/>
                <a:ext cx="18239" cy="834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543" h="20181" extrusionOk="0">
                    <a:moveTo>
                      <a:pt x="6665" y="167"/>
                    </a:moveTo>
                    <a:cubicBezTo>
                      <a:pt x="-2592" y="998"/>
                      <a:pt x="494" y="5982"/>
                      <a:pt x="494" y="7644"/>
                    </a:cubicBezTo>
                    <a:cubicBezTo>
                      <a:pt x="494" y="11798"/>
                      <a:pt x="3579" y="15121"/>
                      <a:pt x="6665" y="19274"/>
                    </a:cubicBezTo>
                    <a:cubicBezTo>
                      <a:pt x="9751" y="20936"/>
                      <a:pt x="19008" y="20105"/>
                      <a:pt x="15922" y="18444"/>
                    </a:cubicBezTo>
                    <a:cubicBezTo>
                      <a:pt x="12837" y="15951"/>
                      <a:pt x="12837" y="13459"/>
                      <a:pt x="9751" y="10967"/>
                    </a:cubicBezTo>
                    <a:cubicBezTo>
                      <a:pt x="9751" y="10136"/>
                      <a:pt x="6665" y="2659"/>
                      <a:pt x="9751" y="2659"/>
                    </a:cubicBezTo>
                    <a:cubicBezTo>
                      <a:pt x="15922" y="1828"/>
                      <a:pt x="12837" y="-664"/>
                      <a:pt x="6665" y="1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1" name="Freeform 217"/>
              <p:cNvSpPr/>
              <p:nvPr/>
            </p:nvSpPr>
            <p:spPr>
              <a:xfrm>
                <a:off x="1771168" y="379865"/>
                <a:ext cx="18812" cy="83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63" h="20211" extrusionOk="0">
                    <a:moveTo>
                      <a:pt x="4720" y="689"/>
                    </a:moveTo>
                    <a:cubicBezTo>
                      <a:pt x="-4537" y="6504"/>
                      <a:pt x="1634" y="13150"/>
                      <a:pt x="7806" y="18965"/>
                    </a:cubicBezTo>
                    <a:cubicBezTo>
                      <a:pt x="7806" y="20627"/>
                      <a:pt x="13977" y="20627"/>
                      <a:pt x="17063" y="18965"/>
                    </a:cubicBezTo>
                    <a:cubicBezTo>
                      <a:pt x="17063" y="18965"/>
                      <a:pt x="17063" y="18135"/>
                      <a:pt x="17063" y="18135"/>
                    </a:cubicBezTo>
                    <a:cubicBezTo>
                      <a:pt x="17063" y="16473"/>
                      <a:pt x="10892" y="15642"/>
                      <a:pt x="7806" y="17304"/>
                    </a:cubicBezTo>
                    <a:cubicBezTo>
                      <a:pt x="7806" y="17304"/>
                      <a:pt x="7806" y="18135"/>
                      <a:pt x="7806" y="18965"/>
                    </a:cubicBezTo>
                    <a:cubicBezTo>
                      <a:pt x="10892" y="18965"/>
                      <a:pt x="13977" y="18965"/>
                      <a:pt x="17063" y="18965"/>
                    </a:cubicBezTo>
                    <a:cubicBezTo>
                      <a:pt x="10892" y="13150"/>
                      <a:pt x="4720" y="7335"/>
                      <a:pt x="13977" y="2350"/>
                    </a:cubicBezTo>
                    <a:cubicBezTo>
                      <a:pt x="17063" y="689"/>
                      <a:pt x="7806" y="-973"/>
                      <a:pt x="4720" y="68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2" name="Freeform 218"/>
              <p:cNvSpPr/>
              <p:nvPr/>
            </p:nvSpPr>
            <p:spPr>
              <a:xfrm>
                <a:off x="1764535" y="387221"/>
                <a:ext cx="41668" cy="830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427" h="20354" extrusionOk="0">
                    <a:moveTo>
                      <a:pt x="6853" y="3947"/>
                    </a:moveTo>
                    <a:cubicBezTo>
                      <a:pt x="6853" y="3116"/>
                      <a:pt x="6853" y="3116"/>
                      <a:pt x="6853" y="3116"/>
                    </a:cubicBezTo>
                    <a:cubicBezTo>
                      <a:pt x="5583" y="2285"/>
                      <a:pt x="3041" y="1454"/>
                      <a:pt x="3041" y="3116"/>
                    </a:cubicBezTo>
                    <a:cubicBezTo>
                      <a:pt x="-770" y="8100"/>
                      <a:pt x="-770" y="13916"/>
                      <a:pt x="1771" y="19731"/>
                    </a:cubicBezTo>
                    <a:cubicBezTo>
                      <a:pt x="1771" y="20562"/>
                      <a:pt x="4312" y="20562"/>
                      <a:pt x="5583" y="19731"/>
                    </a:cubicBezTo>
                    <a:cubicBezTo>
                      <a:pt x="10665" y="13916"/>
                      <a:pt x="1771" y="7270"/>
                      <a:pt x="6853" y="1454"/>
                    </a:cubicBezTo>
                    <a:cubicBezTo>
                      <a:pt x="5583" y="1454"/>
                      <a:pt x="4312" y="1454"/>
                      <a:pt x="3041" y="1454"/>
                    </a:cubicBezTo>
                    <a:cubicBezTo>
                      <a:pt x="8124" y="6439"/>
                      <a:pt x="4312" y="13085"/>
                      <a:pt x="6853" y="18900"/>
                    </a:cubicBezTo>
                    <a:cubicBezTo>
                      <a:pt x="6853" y="20562"/>
                      <a:pt x="9394" y="19731"/>
                      <a:pt x="10665" y="18070"/>
                    </a:cubicBezTo>
                    <a:cubicBezTo>
                      <a:pt x="10665" y="13085"/>
                      <a:pt x="8124" y="8100"/>
                      <a:pt x="9394" y="2285"/>
                    </a:cubicBezTo>
                    <a:cubicBezTo>
                      <a:pt x="8124" y="2285"/>
                      <a:pt x="6853" y="2285"/>
                      <a:pt x="5583" y="2285"/>
                    </a:cubicBezTo>
                    <a:cubicBezTo>
                      <a:pt x="9394" y="7270"/>
                      <a:pt x="8124" y="13085"/>
                      <a:pt x="6853" y="18070"/>
                    </a:cubicBezTo>
                    <a:cubicBezTo>
                      <a:pt x="8124" y="18070"/>
                      <a:pt x="9394" y="17239"/>
                      <a:pt x="10665" y="17239"/>
                    </a:cubicBezTo>
                    <a:cubicBezTo>
                      <a:pt x="8124" y="13085"/>
                      <a:pt x="6853" y="7270"/>
                      <a:pt x="9394" y="3116"/>
                    </a:cubicBezTo>
                    <a:cubicBezTo>
                      <a:pt x="8124" y="3116"/>
                      <a:pt x="8124" y="3116"/>
                      <a:pt x="6853" y="3116"/>
                    </a:cubicBezTo>
                    <a:cubicBezTo>
                      <a:pt x="11935" y="5608"/>
                      <a:pt x="10665" y="14747"/>
                      <a:pt x="8124" y="18070"/>
                    </a:cubicBezTo>
                    <a:cubicBezTo>
                      <a:pt x="9394" y="17239"/>
                      <a:pt x="9394" y="17239"/>
                      <a:pt x="10665" y="16408"/>
                    </a:cubicBezTo>
                    <a:cubicBezTo>
                      <a:pt x="6853" y="15577"/>
                      <a:pt x="3041" y="3947"/>
                      <a:pt x="6853" y="3947"/>
                    </a:cubicBezTo>
                    <a:cubicBezTo>
                      <a:pt x="14477" y="4777"/>
                      <a:pt x="11935" y="17239"/>
                      <a:pt x="4312" y="17239"/>
                    </a:cubicBezTo>
                    <a:cubicBezTo>
                      <a:pt x="1771" y="17239"/>
                      <a:pt x="1771" y="19731"/>
                      <a:pt x="4312" y="19731"/>
                    </a:cubicBezTo>
                    <a:cubicBezTo>
                      <a:pt x="17018" y="19731"/>
                      <a:pt x="19559" y="3947"/>
                      <a:pt x="8124" y="1454"/>
                    </a:cubicBezTo>
                    <a:cubicBezTo>
                      <a:pt x="-2041" y="-1038"/>
                      <a:pt x="1771" y="17239"/>
                      <a:pt x="9394" y="18900"/>
                    </a:cubicBezTo>
                    <a:cubicBezTo>
                      <a:pt x="10665" y="19731"/>
                      <a:pt x="11935" y="18900"/>
                      <a:pt x="11935" y="18070"/>
                    </a:cubicBezTo>
                    <a:cubicBezTo>
                      <a:pt x="14477" y="13916"/>
                      <a:pt x="15747" y="3947"/>
                      <a:pt x="9394" y="1454"/>
                    </a:cubicBezTo>
                    <a:cubicBezTo>
                      <a:pt x="8124" y="624"/>
                      <a:pt x="6853" y="1454"/>
                      <a:pt x="5583" y="2285"/>
                    </a:cubicBezTo>
                    <a:cubicBezTo>
                      <a:pt x="3041" y="7270"/>
                      <a:pt x="4312" y="13916"/>
                      <a:pt x="8124" y="18900"/>
                    </a:cubicBezTo>
                    <a:cubicBezTo>
                      <a:pt x="8124" y="19731"/>
                      <a:pt x="10665" y="18900"/>
                      <a:pt x="10665" y="18070"/>
                    </a:cubicBezTo>
                    <a:cubicBezTo>
                      <a:pt x="11935" y="12254"/>
                      <a:pt x="13206" y="6439"/>
                      <a:pt x="9394" y="1454"/>
                    </a:cubicBezTo>
                    <a:cubicBezTo>
                      <a:pt x="8124" y="624"/>
                      <a:pt x="6853" y="624"/>
                      <a:pt x="5583" y="1454"/>
                    </a:cubicBezTo>
                    <a:cubicBezTo>
                      <a:pt x="4312" y="7270"/>
                      <a:pt x="6853" y="13085"/>
                      <a:pt x="6853" y="18070"/>
                    </a:cubicBezTo>
                    <a:cubicBezTo>
                      <a:pt x="8124" y="18070"/>
                      <a:pt x="9394" y="18070"/>
                      <a:pt x="9394" y="18070"/>
                    </a:cubicBezTo>
                    <a:cubicBezTo>
                      <a:pt x="8124" y="12254"/>
                      <a:pt x="10665" y="5608"/>
                      <a:pt x="6853" y="624"/>
                    </a:cubicBezTo>
                    <a:cubicBezTo>
                      <a:pt x="5583" y="-207"/>
                      <a:pt x="4312" y="-207"/>
                      <a:pt x="3041" y="624"/>
                    </a:cubicBezTo>
                    <a:cubicBezTo>
                      <a:pt x="-770" y="6439"/>
                      <a:pt x="6853" y="13085"/>
                      <a:pt x="1771" y="18070"/>
                    </a:cubicBezTo>
                    <a:cubicBezTo>
                      <a:pt x="3041" y="18900"/>
                      <a:pt x="4312" y="18900"/>
                      <a:pt x="5583" y="18900"/>
                    </a:cubicBezTo>
                    <a:cubicBezTo>
                      <a:pt x="3041" y="13916"/>
                      <a:pt x="3041" y="8100"/>
                      <a:pt x="5583" y="3947"/>
                    </a:cubicBezTo>
                    <a:cubicBezTo>
                      <a:pt x="5583" y="3947"/>
                      <a:pt x="4312" y="3947"/>
                      <a:pt x="3041" y="3947"/>
                    </a:cubicBezTo>
                    <a:cubicBezTo>
                      <a:pt x="3041" y="3947"/>
                      <a:pt x="3041" y="4777"/>
                      <a:pt x="3041" y="4777"/>
                    </a:cubicBezTo>
                    <a:cubicBezTo>
                      <a:pt x="4312" y="6439"/>
                      <a:pt x="8124" y="4777"/>
                      <a:pt x="6853" y="39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3" name="Freeform 219"/>
              <p:cNvSpPr/>
              <p:nvPr/>
            </p:nvSpPr>
            <p:spPr>
              <a:xfrm>
                <a:off x="1964460" y="359173"/>
                <a:ext cx="44974" cy="952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998" h="21600" extrusionOk="0">
                    <a:moveTo>
                      <a:pt x="7299" y="13114"/>
                    </a:moveTo>
                    <a:cubicBezTo>
                      <a:pt x="6029" y="10800"/>
                      <a:pt x="4758" y="9257"/>
                      <a:pt x="7299" y="6943"/>
                    </a:cubicBezTo>
                    <a:cubicBezTo>
                      <a:pt x="6029" y="6943"/>
                      <a:pt x="4758" y="6943"/>
                      <a:pt x="3487" y="6943"/>
                    </a:cubicBezTo>
                    <a:cubicBezTo>
                      <a:pt x="4758" y="9257"/>
                      <a:pt x="6029" y="14657"/>
                      <a:pt x="2217" y="16200"/>
                    </a:cubicBezTo>
                    <a:cubicBezTo>
                      <a:pt x="3487" y="16971"/>
                      <a:pt x="4758" y="16971"/>
                      <a:pt x="6029" y="16971"/>
                    </a:cubicBezTo>
                    <a:cubicBezTo>
                      <a:pt x="3487" y="13886"/>
                      <a:pt x="3487" y="8486"/>
                      <a:pt x="7299" y="6171"/>
                    </a:cubicBezTo>
                    <a:cubicBezTo>
                      <a:pt x="7299" y="6171"/>
                      <a:pt x="6029" y="6171"/>
                      <a:pt x="4758" y="6171"/>
                    </a:cubicBezTo>
                    <a:cubicBezTo>
                      <a:pt x="7299" y="7714"/>
                      <a:pt x="8570" y="12343"/>
                      <a:pt x="6029" y="13886"/>
                    </a:cubicBezTo>
                    <a:cubicBezTo>
                      <a:pt x="7299" y="14657"/>
                      <a:pt x="8570" y="14657"/>
                      <a:pt x="8570" y="14657"/>
                    </a:cubicBezTo>
                    <a:cubicBezTo>
                      <a:pt x="6029" y="11571"/>
                      <a:pt x="4758" y="5400"/>
                      <a:pt x="9840" y="3086"/>
                    </a:cubicBezTo>
                    <a:cubicBezTo>
                      <a:pt x="8570" y="3086"/>
                      <a:pt x="7299" y="3086"/>
                      <a:pt x="6029" y="2314"/>
                    </a:cubicBezTo>
                    <a:cubicBezTo>
                      <a:pt x="11111" y="6943"/>
                      <a:pt x="9840" y="13114"/>
                      <a:pt x="6029" y="17743"/>
                    </a:cubicBezTo>
                    <a:cubicBezTo>
                      <a:pt x="7299" y="16971"/>
                      <a:pt x="8570" y="16971"/>
                      <a:pt x="8570" y="16971"/>
                    </a:cubicBezTo>
                    <a:cubicBezTo>
                      <a:pt x="3487" y="15429"/>
                      <a:pt x="7299" y="4629"/>
                      <a:pt x="12381" y="3086"/>
                    </a:cubicBezTo>
                    <a:cubicBezTo>
                      <a:pt x="11111" y="3086"/>
                      <a:pt x="9840" y="3086"/>
                      <a:pt x="9840" y="3086"/>
                    </a:cubicBezTo>
                    <a:cubicBezTo>
                      <a:pt x="13652" y="6171"/>
                      <a:pt x="11111" y="13114"/>
                      <a:pt x="7299" y="16200"/>
                    </a:cubicBezTo>
                    <a:cubicBezTo>
                      <a:pt x="8570" y="16200"/>
                      <a:pt x="9840" y="16200"/>
                      <a:pt x="11111" y="16200"/>
                    </a:cubicBezTo>
                    <a:cubicBezTo>
                      <a:pt x="7299" y="13886"/>
                      <a:pt x="7299" y="8486"/>
                      <a:pt x="8570" y="5400"/>
                    </a:cubicBezTo>
                    <a:cubicBezTo>
                      <a:pt x="9840" y="3086"/>
                      <a:pt x="12381" y="5400"/>
                      <a:pt x="12381" y="6171"/>
                    </a:cubicBezTo>
                    <a:cubicBezTo>
                      <a:pt x="12381" y="6943"/>
                      <a:pt x="12381" y="8486"/>
                      <a:pt x="12381" y="9257"/>
                    </a:cubicBezTo>
                    <a:cubicBezTo>
                      <a:pt x="12381" y="11571"/>
                      <a:pt x="12381" y="14657"/>
                      <a:pt x="9840" y="15429"/>
                    </a:cubicBezTo>
                    <a:cubicBezTo>
                      <a:pt x="9840" y="15429"/>
                      <a:pt x="11111" y="15429"/>
                      <a:pt x="12381" y="15429"/>
                    </a:cubicBezTo>
                    <a:cubicBezTo>
                      <a:pt x="7299" y="13114"/>
                      <a:pt x="7299" y="4629"/>
                      <a:pt x="12381" y="2314"/>
                    </a:cubicBezTo>
                    <a:cubicBezTo>
                      <a:pt x="11111" y="2314"/>
                      <a:pt x="9840" y="2314"/>
                      <a:pt x="9840" y="2314"/>
                    </a:cubicBezTo>
                    <a:cubicBezTo>
                      <a:pt x="13652" y="4629"/>
                      <a:pt x="14923" y="15429"/>
                      <a:pt x="8570" y="16971"/>
                    </a:cubicBezTo>
                    <a:cubicBezTo>
                      <a:pt x="8570" y="16971"/>
                      <a:pt x="9840" y="16971"/>
                      <a:pt x="11111" y="16971"/>
                    </a:cubicBezTo>
                    <a:cubicBezTo>
                      <a:pt x="8570" y="14657"/>
                      <a:pt x="7299" y="11571"/>
                      <a:pt x="7299" y="8486"/>
                    </a:cubicBezTo>
                    <a:cubicBezTo>
                      <a:pt x="7299" y="6943"/>
                      <a:pt x="7299" y="5400"/>
                      <a:pt x="8570" y="3857"/>
                    </a:cubicBezTo>
                    <a:cubicBezTo>
                      <a:pt x="9840" y="0"/>
                      <a:pt x="11111" y="6943"/>
                      <a:pt x="11111" y="7714"/>
                    </a:cubicBezTo>
                    <a:cubicBezTo>
                      <a:pt x="11111" y="10029"/>
                      <a:pt x="11111" y="12343"/>
                      <a:pt x="9840" y="14657"/>
                    </a:cubicBezTo>
                    <a:cubicBezTo>
                      <a:pt x="9840" y="16200"/>
                      <a:pt x="8570" y="16971"/>
                      <a:pt x="7299" y="17743"/>
                    </a:cubicBezTo>
                    <a:cubicBezTo>
                      <a:pt x="3487" y="20057"/>
                      <a:pt x="7299" y="21600"/>
                      <a:pt x="9840" y="21600"/>
                    </a:cubicBezTo>
                    <a:cubicBezTo>
                      <a:pt x="12381" y="21600"/>
                      <a:pt x="13652" y="20829"/>
                      <a:pt x="12381" y="20057"/>
                    </a:cubicBezTo>
                    <a:cubicBezTo>
                      <a:pt x="11111" y="19286"/>
                      <a:pt x="11111" y="19286"/>
                      <a:pt x="11111" y="19286"/>
                    </a:cubicBezTo>
                    <a:cubicBezTo>
                      <a:pt x="11111" y="20057"/>
                      <a:pt x="11111" y="20057"/>
                      <a:pt x="11111" y="20829"/>
                    </a:cubicBezTo>
                    <a:cubicBezTo>
                      <a:pt x="12381" y="20057"/>
                      <a:pt x="12381" y="20057"/>
                      <a:pt x="13652" y="19286"/>
                    </a:cubicBezTo>
                    <a:cubicBezTo>
                      <a:pt x="14923" y="17743"/>
                      <a:pt x="12381" y="16200"/>
                      <a:pt x="11111" y="17743"/>
                    </a:cubicBezTo>
                    <a:cubicBezTo>
                      <a:pt x="9840" y="18514"/>
                      <a:pt x="9840" y="18514"/>
                      <a:pt x="8570" y="19286"/>
                    </a:cubicBezTo>
                    <a:cubicBezTo>
                      <a:pt x="7299" y="20057"/>
                      <a:pt x="7299" y="20829"/>
                      <a:pt x="8570" y="20829"/>
                    </a:cubicBezTo>
                    <a:cubicBezTo>
                      <a:pt x="8570" y="20829"/>
                      <a:pt x="8570" y="21600"/>
                      <a:pt x="8570" y="21600"/>
                    </a:cubicBezTo>
                    <a:cubicBezTo>
                      <a:pt x="9840" y="20829"/>
                      <a:pt x="9840" y="20057"/>
                      <a:pt x="11111" y="19286"/>
                    </a:cubicBezTo>
                    <a:cubicBezTo>
                      <a:pt x="9840" y="19286"/>
                      <a:pt x="8570" y="20057"/>
                      <a:pt x="11111" y="19286"/>
                    </a:cubicBezTo>
                    <a:cubicBezTo>
                      <a:pt x="12381" y="18514"/>
                      <a:pt x="12381" y="18514"/>
                      <a:pt x="12381" y="17743"/>
                    </a:cubicBezTo>
                    <a:cubicBezTo>
                      <a:pt x="13652" y="16200"/>
                      <a:pt x="14923" y="13886"/>
                      <a:pt x="14923" y="12343"/>
                    </a:cubicBezTo>
                    <a:cubicBezTo>
                      <a:pt x="16193" y="8486"/>
                      <a:pt x="14923" y="4629"/>
                      <a:pt x="12381" y="771"/>
                    </a:cubicBezTo>
                    <a:cubicBezTo>
                      <a:pt x="12381" y="0"/>
                      <a:pt x="11111" y="0"/>
                      <a:pt x="11111" y="0"/>
                    </a:cubicBezTo>
                    <a:cubicBezTo>
                      <a:pt x="-324" y="771"/>
                      <a:pt x="3487" y="14657"/>
                      <a:pt x="7299" y="18514"/>
                    </a:cubicBezTo>
                    <a:cubicBezTo>
                      <a:pt x="7299" y="18514"/>
                      <a:pt x="8570" y="19286"/>
                      <a:pt x="9840" y="18514"/>
                    </a:cubicBezTo>
                    <a:cubicBezTo>
                      <a:pt x="18734" y="16971"/>
                      <a:pt x="17464" y="4629"/>
                      <a:pt x="12381" y="771"/>
                    </a:cubicBezTo>
                    <a:cubicBezTo>
                      <a:pt x="11111" y="0"/>
                      <a:pt x="9840" y="0"/>
                      <a:pt x="9840" y="771"/>
                    </a:cubicBezTo>
                    <a:cubicBezTo>
                      <a:pt x="3487" y="3857"/>
                      <a:pt x="3487" y="13886"/>
                      <a:pt x="9840" y="17743"/>
                    </a:cubicBezTo>
                    <a:cubicBezTo>
                      <a:pt x="9840" y="17743"/>
                      <a:pt x="11111" y="17743"/>
                      <a:pt x="12381" y="17743"/>
                    </a:cubicBezTo>
                    <a:cubicBezTo>
                      <a:pt x="17464" y="14657"/>
                      <a:pt x="20005" y="2314"/>
                      <a:pt x="11111" y="2314"/>
                    </a:cubicBezTo>
                    <a:cubicBezTo>
                      <a:pt x="-324" y="1543"/>
                      <a:pt x="4758" y="14657"/>
                      <a:pt x="7299" y="17743"/>
                    </a:cubicBezTo>
                    <a:cubicBezTo>
                      <a:pt x="8570" y="18514"/>
                      <a:pt x="9840" y="18514"/>
                      <a:pt x="11111" y="17743"/>
                    </a:cubicBezTo>
                    <a:cubicBezTo>
                      <a:pt x="14923" y="13114"/>
                      <a:pt x="17464" y="6171"/>
                      <a:pt x="12381" y="1543"/>
                    </a:cubicBezTo>
                    <a:cubicBezTo>
                      <a:pt x="12381" y="771"/>
                      <a:pt x="11111" y="771"/>
                      <a:pt x="9840" y="771"/>
                    </a:cubicBezTo>
                    <a:cubicBezTo>
                      <a:pt x="2217" y="3086"/>
                      <a:pt x="-1595" y="16200"/>
                      <a:pt x="7299" y="19286"/>
                    </a:cubicBezTo>
                    <a:cubicBezTo>
                      <a:pt x="8570" y="19286"/>
                      <a:pt x="9840" y="19286"/>
                      <a:pt x="9840" y="18514"/>
                    </a:cubicBezTo>
                    <a:cubicBezTo>
                      <a:pt x="13652" y="13886"/>
                      <a:pt x="14923" y="6171"/>
                      <a:pt x="9840" y="1543"/>
                    </a:cubicBezTo>
                    <a:cubicBezTo>
                      <a:pt x="8570" y="771"/>
                      <a:pt x="7299" y="771"/>
                      <a:pt x="7299" y="1543"/>
                    </a:cubicBezTo>
                    <a:cubicBezTo>
                      <a:pt x="946" y="4629"/>
                      <a:pt x="2217" y="11571"/>
                      <a:pt x="6029" y="15429"/>
                    </a:cubicBezTo>
                    <a:cubicBezTo>
                      <a:pt x="6029" y="16200"/>
                      <a:pt x="8570" y="16200"/>
                      <a:pt x="8570" y="16200"/>
                    </a:cubicBezTo>
                    <a:cubicBezTo>
                      <a:pt x="12381" y="13114"/>
                      <a:pt x="12381" y="6943"/>
                      <a:pt x="7299" y="4629"/>
                    </a:cubicBezTo>
                    <a:cubicBezTo>
                      <a:pt x="7299" y="3857"/>
                      <a:pt x="6029" y="3857"/>
                      <a:pt x="4758" y="4629"/>
                    </a:cubicBezTo>
                    <a:cubicBezTo>
                      <a:pt x="-324" y="7714"/>
                      <a:pt x="-1595" y="13886"/>
                      <a:pt x="2217" y="17743"/>
                    </a:cubicBezTo>
                    <a:cubicBezTo>
                      <a:pt x="2217" y="18514"/>
                      <a:pt x="3487" y="19286"/>
                      <a:pt x="4758" y="18514"/>
                    </a:cubicBezTo>
                    <a:cubicBezTo>
                      <a:pt x="9840" y="16200"/>
                      <a:pt x="8570" y="10029"/>
                      <a:pt x="7299" y="6171"/>
                    </a:cubicBezTo>
                    <a:cubicBezTo>
                      <a:pt x="7299" y="5400"/>
                      <a:pt x="4758" y="5400"/>
                      <a:pt x="3487" y="6171"/>
                    </a:cubicBezTo>
                    <a:cubicBezTo>
                      <a:pt x="2217" y="8486"/>
                      <a:pt x="946" y="10800"/>
                      <a:pt x="3487" y="13886"/>
                    </a:cubicBezTo>
                    <a:cubicBezTo>
                      <a:pt x="3487" y="14657"/>
                      <a:pt x="7299" y="14657"/>
                      <a:pt x="7299" y="131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4" name="Freeform 220"/>
              <p:cNvSpPr/>
              <p:nvPr/>
            </p:nvSpPr>
            <p:spPr>
              <a:xfrm>
                <a:off x="1779263" y="456898"/>
                <a:ext cx="20242" cy="196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7812" extrusionOk="0">
                    <a:moveTo>
                      <a:pt x="10800" y="13184"/>
                    </a:moveTo>
                    <a:cubicBezTo>
                      <a:pt x="10800" y="13184"/>
                      <a:pt x="10800" y="13184"/>
                      <a:pt x="7200" y="13184"/>
                    </a:cubicBezTo>
                    <a:cubicBezTo>
                      <a:pt x="10800" y="13184"/>
                      <a:pt x="10800" y="13184"/>
                      <a:pt x="10800" y="13184"/>
                    </a:cubicBezTo>
                    <a:cubicBezTo>
                      <a:pt x="14400" y="13184"/>
                      <a:pt x="14400" y="13184"/>
                      <a:pt x="18000" y="13184"/>
                    </a:cubicBezTo>
                    <a:cubicBezTo>
                      <a:pt x="21600" y="13184"/>
                      <a:pt x="21600" y="10098"/>
                      <a:pt x="21600" y="7012"/>
                    </a:cubicBezTo>
                    <a:cubicBezTo>
                      <a:pt x="21600" y="3926"/>
                      <a:pt x="18000" y="3926"/>
                      <a:pt x="18000" y="841"/>
                    </a:cubicBezTo>
                    <a:cubicBezTo>
                      <a:pt x="10800" y="-2245"/>
                      <a:pt x="3600" y="3926"/>
                      <a:pt x="10800" y="7012"/>
                    </a:cubicBezTo>
                    <a:cubicBezTo>
                      <a:pt x="10800" y="10098"/>
                      <a:pt x="10800" y="10098"/>
                      <a:pt x="10800" y="10098"/>
                    </a:cubicBezTo>
                    <a:cubicBezTo>
                      <a:pt x="10800" y="7012"/>
                      <a:pt x="14400" y="7012"/>
                      <a:pt x="14400" y="3926"/>
                    </a:cubicBezTo>
                    <a:cubicBezTo>
                      <a:pt x="7200" y="7012"/>
                      <a:pt x="0" y="3926"/>
                      <a:pt x="0" y="13184"/>
                    </a:cubicBezTo>
                    <a:cubicBezTo>
                      <a:pt x="0" y="19355"/>
                      <a:pt x="10800" y="19355"/>
                      <a:pt x="10800" y="1318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5" name="Freeform 221"/>
              <p:cNvSpPr/>
              <p:nvPr/>
            </p:nvSpPr>
            <p:spPr>
              <a:xfrm>
                <a:off x="1762595" y="377187"/>
                <a:ext cx="41347" cy="257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73" h="13740" extrusionOk="0">
                    <a:moveTo>
                      <a:pt x="4985" y="6800"/>
                    </a:moveTo>
                    <a:cubicBezTo>
                      <a:pt x="8308" y="1400"/>
                      <a:pt x="13292" y="8600"/>
                      <a:pt x="14954" y="12200"/>
                    </a:cubicBezTo>
                    <a:cubicBezTo>
                      <a:pt x="16615" y="15800"/>
                      <a:pt x="21600" y="12200"/>
                      <a:pt x="19938" y="10400"/>
                    </a:cubicBezTo>
                    <a:cubicBezTo>
                      <a:pt x="16615" y="3200"/>
                      <a:pt x="6646" y="-5800"/>
                      <a:pt x="0" y="5000"/>
                    </a:cubicBezTo>
                    <a:cubicBezTo>
                      <a:pt x="0" y="6800"/>
                      <a:pt x="3323" y="10400"/>
                      <a:pt x="4985" y="6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6" name="Freeform 222"/>
              <p:cNvSpPr/>
              <p:nvPr/>
            </p:nvSpPr>
            <p:spPr>
              <a:xfrm>
                <a:off x="2050711" y="1794484"/>
                <a:ext cx="224279" cy="2258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68" h="18133" extrusionOk="0">
                    <a:moveTo>
                      <a:pt x="10983" y="17070"/>
                    </a:moveTo>
                    <a:cubicBezTo>
                      <a:pt x="7079" y="18437"/>
                      <a:pt x="2395" y="14335"/>
                      <a:pt x="1094" y="10781"/>
                    </a:cubicBezTo>
                    <a:cubicBezTo>
                      <a:pt x="-728" y="6133"/>
                      <a:pt x="2655" y="2305"/>
                      <a:pt x="6559" y="938"/>
                    </a:cubicBezTo>
                    <a:cubicBezTo>
                      <a:pt x="16968" y="-2343"/>
                      <a:pt x="20872" y="16249"/>
                      <a:pt x="9682" y="17070"/>
                    </a:cubicBezTo>
                    <a:cubicBezTo>
                      <a:pt x="9421" y="17070"/>
                      <a:pt x="9421" y="17890"/>
                      <a:pt x="9682" y="17616"/>
                    </a:cubicBezTo>
                    <a:cubicBezTo>
                      <a:pt x="14886" y="17343"/>
                      <a:pt x="18009" y="12695"/>
                      <a:pt x="16968" y="7500"/>
                    </a:cubicBezTo>
                    <a:cubicBezTo>
                      <a:pt x="16188" y="2852"/>
                      <a:pt x="12544" y="-702"/>
                      <a:pt x="7860" y="118"/>
                    </a:cubicBezTo>
                    <a:cubicBezTo>
                      <a:pt x="2915" y="938"/>
                      <a:pt x="-468" y="4766"/>
                      <a:pt x="53" y="9961"/>
                    </a:cubicBezTo>
                    <a:cubicBezTo>
                      <a:pt x="833" y="14609"/>
                      <a:pt x="6819" y="19257"/>
                      <a:pt x="11243" y="17890"/>
                    </a:cubicBezTo>
                    <a:cubicBezTo>
                      <a:pt x="11503" y="17616"/>
                      <a:pt x="11503" y="17070"/>
                      <a:pt x="10983" y="1707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7" name="Freeform 223"/>
              <p:cNvSpPr/>
              <p:nvPr/>
            </p:nvSpPr>
            <p:spPr>
              <a:xfrm>
                <a:off x="2187648" y="2008974"/>
                <a:ext cx="60194" cy="38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0" h="20546" extrusionOk="0">
                    <a:moveTo>
                      <a:pt x="0" y="2546"/>
                    </a:moveTo>
                    <a:cubicBezTo>
                      <a:pt x="4800" y="13346"/>
                      <a:pt x="10800" y="20546"/>
                      <a:pt x="19200" y="20546"/>
                    </a:cubicBezTo>
                    <a:cubicBezTo>
                      <a:pt x="21600" y="20546"/>
                      <a:pt x="21600" y="15146"/>
                      <a:pt x="19200" y="15146"/>
                    </a:cubicBezTo>
                    <a:cubicBezTo>
                      <a:pt x="12000" y="16946"/>
                      <a:pt x="6000" y="9746"/>
                      <a:pt x="2400" y="746"/>
                    </a:cubicBezTo>
                    <a:cubicBezTo>
                      <a:pt x="2400" y="-1054"/>
                      <a:pt x="0" y="746"/>
                      <a:pt x="0" y="25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8" name="Freeform 224"/>
              <p:cNvSpPr/>
              <p:nvPr/>
            </p:nvSpPr>
            <p:spPr>
              <a:xfrm>
                <a:off x="2210843" y="2000702"/>
                <a:ext cx="39405" cy="432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20" h="21185" extrusionOk="0">
                    <a:moveTo>
                      <a:pt x="213" y="1247"/>
                    </a:moveTo>
                    <a:cubicBezTo>
                      <a:pt x="-1449" y="11216"/>
                      <a:pt x="6859" y="19523"/>
                      <a:pt x="16828" y="21185"/>
                    </a:cubicBezTo>
                    <a:cubicBezTo>
                      <a:pt x="20151" y="21185"/>
                      <a:pt x="20151" y="16200"/>
                      <a:pt x="16828" y="16200"/>
                    </a:cubicBezTo>
                    <a:cubicBezTo>
                      <a:pt x="10182" y="16200"/>
                      <a:pt x="3536" y="9554"/>
                      <a:pt x="3536" y="1247"/>
                    </a:cubicBezTo>
                    <a:cubicBezTo>
                      <a:pt x="3536" y="-415"/>
                      <a:pt x="213" y="-415"/>
                      <a:pt x="213" y="12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59" name="Freeform 225"/>
              <p:cNvSpPr/>
              <p:nvPr/>
            </p:nvSpPr>
            <p:spPr>
              <a:xfrm>
                <a:off x="2193185" y="2003014"/>
                <a:ext cx="32980" cy="359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9" h="18653" extrusionOk="0">
                    <a:moveTo>
                      <a:pt x="4741" y="5562"/>
                    </a:moveTo>
                    <a:cubicBezTo>
                      <a:pt x="6705" y="7362"/>
                      <a:pt x="10632" y="10962"/>
                      <a:pt x="14559" y="12762"/>
                    </a:cubicBezTo>
                    <a:cubicBezTo>
                      <a:pt x="14559" y="12762"/>
                      <a:pt x="16523" y="10962"/>
                      <a:pt x="16523" y="10962"/>
                    </a:cubicBezTo>
                    <a:cubicBezTo>
                      <a:pt x="14559" y="9162"/>
                      <a:pt x="12595" y="7362"/>
                      <a:pt x="8668" y="5562"/>
                    </a:cubicBezTo>
                    <a:cubicBezTo>
                      <a:pt x="6705" y="5562"/>
                      <a:pt x="4741" y="7362"/>
                      <a:pt x="6705" y="9162"/>
                    </a:cubicBezTo>
                    <a:cubicBezTo>
                      <a:pt x="8668" y="12762"/>
                      <a:pt x="12595" y="14562"/>
                      <a:pt x="14559" y="16362"/>
                    </a:cubicBezTo>
                    <a:cubicBezTo>
                      <a:pt x="16523" y="16362"/>
                      <a:pt x="16523" y="14562"/>
                      <a:pt x="18486" y="12762"/>
                    </a:cubicBezTo>
                    <a:cubicBezTo>
                      <a:pt x="14559" y="12762"/>
                      <a:pt x="12595" y="9162"/>
                      <a:pt x="10632" y="7362"/>
                    </a:cubicBezTo>
                    <a:cubicBezTo>
                      <a:pt x="8668" y="9162"/>
                      <a:pt x="8668" y="9162"/>
                      <a:pt x="6705" y="10962"/>
                    </a:cubicBezTo>
                    <a:cubicBezTo>
                      <a:pt x="10632" y="12762"/>
                      <a:pt x="12595" y="14562"/>
                      <a:pt x="14559" y="18162"/>
                    </a:cubicBezTo>
                    <a:cubicBezTo>
                      <a:pt x="16523" y="16362"/>
                      <a:pt x="16523" y="16362"/>
                      <a:pt x="18486" y="14562"/>
                    </a:cubicBezTo>
                    <a:cubicBezTo>
                      <a:pt x="12595" y="12762"/>
                      <a:pt x="8668" y="7362"/>
                      <a:pt x="4741" y="3762"/>
                    </a:cubicBezTo>
                    <a:cubicBezTo>
                      <a:pt x="4741" y="3762"/>
                      <a:pt x="4741" y="5562"/>
                      <a:pt x="2777" y="5562"/>
                    </a:cubicBezTo>
                    <a:cubicBezTo>
                      <a:pt x="4741" y="5562"/>
                      <a:pt x="6705" y="5562"/>
                      <a:pt x="8668" y="5562"/>
                    </a:cubicBezTo>
                    <a:cubicBezTo>
                      <a:pt x="10632" y="7362"/>
                      <a:pt x="12595" y="5562"/>
                      <a:pt x="12595" y="3762"/>
                    </a:cubicBezTo>
                    <a:cubicBezTo>
                      <a:pt x="12595" y="3762"/>
                      <a:pt x="12595" y="1962"/>
                      <a:pt x="12595" y="1962"/>
                    </a:cubicBezTo>
                    <a:cubicBezTo>
                      <a:pt x="12595" y="-1638"/>
                      <a:pt x="6705" y="162"/>
                      <a:pt x="8668" y="3762"/>
                    </a:cubicBezTo>
                    <a:cubicBezTo>
                      <a:pt x="8668" y="3762"/>
                      <a:pt x="8668" y="3762"/>
                      <a:pt x="8668" y="3762"/>
                    </a:cubicBezTo>
                    <a:cubicBezTo>
                      <a:pt x="8668" y="3762"/>
                      <a:pt x="10632" y="3762"/>
                      <a:pt x="10632" y="1962"/>
                    </a:cubicBezTo>
                    <a:cubicBezTo>
                      <a:pt x="8668" y="162"/>
                      <a:pt x="4741" y="162"/>
                      <a:pt x="2777" y="1962"/>
                    </a:cubicBezTo>
                    <a:cubicBezTo>
                      <a:pt x="814" y="1962"/>
                      <a:pt x="-1150" y="3762"/>
                      <a:pt x="814" y="5562"/>
                    </a:cubicBezTo>
                    <a:cubicBezTo>
                      <a:pt x="4741" y="10962"/>
                      <a:pt x="8668" y="16362"/>
                      <a:pt x="16523" y="18162"/>
                    </a:cubicBezTo>
                    <a:cubicBezTo>
                      <a:pt x="18486" y="19962"/>
                      <a:pt x="20450" y="16362"/>
                      <a:pt x="18486" y="14562"/>
                    </a:cubicBezTo>
                    <a:cubicBezTo>
                      <a:pt x="16523" y="12762"/>
                      <a:pt x="12595" y="9162"/>
                      <a:pt x="8668" y="7362"/>
                    </a:cubicBezTo>
                    <a:cubicBezTo>
                      <a:pt x="6705" y="5562"/>
                      <a:pt x="4741" y="9162"/>
                      <a:pt x="6705" y="10962"/>
                    </a:cubicBezTo>
                    <a:cubicBezTo>
                      <a:pt x="8668" y="12762"/>
                      <a:pt x="12595" y="16362"/>
                      <a:pt x="16523" y="18162"/>
                    </a:cubicBezTo>
                    <a:cubicBezTo>
                      <a:pt x="18486" y="18162"/>
                      <a:pt x="20450" y="16362"/>
                      <a:pt x="18486" y="14562"/>
                    </a:cubicBezTo>
                    <a:cubicBezTo>
                      <a:pt x="16523" y="10962"/>
                      <a:pt x="12595" y="9162"/>
                      <a:pt x="10632" y="7362"/>
                    </a:cubicBezTo>
                    <a:cubicBezTo>
                      <a:pt x="8668" y="7362"/>
                      <a:pt x="8668" y="9162"/>
                      <a:pt x="6705" y="9162"/>
                    </a:cubicBezTo>
                    <a:cubicBezTo>
                      <a:pt x="8668" y="10962"/>
                      <a:pt x="12595" y="12762"/>
                      <a:pt x="14559" y="14562"/>
                    </a:cubicBezTo>
                    <a:cubicBezTo>
                      <a:pt x="16523" y="14562"/>
                      <a:pt x="20450" y="12762"/>
                      <a:pt x="18486" y="10962"/>
                    </a:cubicBezTo>
                    <a:cubicBezTo>
                      <a:pt x="14559" y="7362"/>
                      <a:pt x="10632" y="5562"/>
                      <a:pt x="6705" y="1962"/>
                    </a:cubicBezTo>
                    <a:cubicBezTo>
                      <a:pt x="4741" y="162"/>
                      <a:pt x="2777" y="3762"/>
                      <a:pt x="4741" y="556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0" name="Freeform 226"/>
              <p:cNvSpPr/>
              <p:nvPr/>
            </p:nvSpPr>
            <p:spPr>
              <a:xfrm>
                <a:off x="2061514" y="1869671"/>
                <a:ext cx="15334" cy="376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362" h="20096" extrusionOk="0">
                    <a:moveTo>
                      <a:pt x="8181" y="746"/>
                    </a:moveTo>
                    <a:cubicBezTo>
                      <a:pt x="4581" y="6146"/>
                      <a:pt x="-2619" y="13346"/>
                      <a:pt x="981" y="18746"/>
                    </a:cubicBezTo>
                    <a:cubicBezTo>
                      <a:pt x="981" y="20546"/>
                      <a:pt x="8181" y="20546"/>
                      <a:pt x="8181" y="18746"/>
                    </a:cubicBezTo>
                    <a:cubicBezTo>
                      <a:pt x="11781" y="16946"/>
                      <a:pt x="15381" y="13346"/>
                      <a:pt x="15381" y="9746"/>
                    </a:cubicBezTo>
                    <a:cubicBezTo>
                      <a:pt x="18981" y="6146"/>
                      <a:pt x="8181" y="6146"/>
                      <a:pt x="8181" y="7946"/>
                    </a:cubicBezTo>
                    <a:cubicBezTo>
                      <a:pt x="8181" y="11546"/>
                      <a:pt x="4581" y="15146"/>
                      <a:pt x="981" y="16946"/>
                    </a:cubicBezTo>
                    <a:cubicBezTo>
                      <a:pt x="4581" y="16946"/>
                      <a:pt x="8181" y="16946"/>
                      <a:pt x="8181" y="18746"/>
                    </a:cubicBezTo>
                    <a:cubicBezTo>
                      <a:pt x="4581" y="13346"/>
                      <a:pt x="11781" y="7946"/>
                      <a:pt x="15381" y="2546"/>
                    </a:cubicBezTo>
                    <a:cubicBezTo>
                      <a:pt x="18981" y="746"/>
                      <a:pt x="11781" y="-1054"/>
                      <a:pt x="8181" y="7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1" name="Freeform 227"/>
              <p:cNvSpPr/>
              <p:nvPr/>
            </p:nvSpPr>
            <p:spPr>
              <a:xfrm>
                <a:off x="2065014" y="1851315"/>
                <a:ext cx="17860" cy="540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13" extrusionOk="0">
                    <a:moveTo>
                      <a:pt x="8640" y="1027"/>
                    </a:moveTo>
                    <a:cubicBezTo>
                      <a:pt x="0" y="5827"/>
                      <a:pt x="0" y="11827"/>
                      <a:pt x="0" y="17827"/>
                    </a:cubicBezTo>
                    <a:cubicBezTo>
                      <a:pt x="0" y="17827"/>
                      <a:pt x="4320" y="17827"/>
                      <a:pt x="8640" y="17827"/>
                    </a:cubicBezTo>
                    <a:cubicBezTo>
                      <a:pt x="8640" y="16627"/>
                      <a:pt x="8640" y="15427"/>
                      <a:pt x="8640" y="14227"/>
                    </a:cubicBezTo>
                    <a:cubicBezTo>
                      <a:pt x="12960" y="11827"/>
                      <a:pt x="0" y="11827"/>
                      <a:pt x="0" y="13027"/>
                    </a:cubicBezTo>
                    <a:cubicBezTo>
                      <a:pt x="0" y="15427"/>
                      <a:pt x="0" y="16627"/>
                      <a:pt x="0" y="17827"/>
                    </a:cubicBezTo>
                    <a:cubicBezTo>
                      <a:pt x="0" y="19027"/>
                      <a:pt x="8640" y="20227"/>
                      <a:pt x="8640" y="17827"/>
                    </a:cubicBezTo>
                    <a:cubicBezTo>
                      <a:pt x="12960" y="13027"/>
                      <a:pt x="12960" y="7027"/>
                      <a:pt x="21600" y="2227"/>
                    </a:cubicBezTo>
                    <a:cubicBezTo>
                      <a:pt x="21600" y="1027"/>
                      <a:pt x="12960" y="-1373"/>
                      <a:pt x="8640" y="10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2" name="Freeform 228"/>
              <p:cNvSpPr/>
              <p:nvPr/>
            </p:nvSpPr>
            <p:spPr>
              <a:xfrm>
                <a:off x="2059060" y="1862562"/>
                <a:ext cx="14245" cy="554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57" h="20538" extrusionOk="0">
                    <a:moveTo>
                      <a:pt x="8640" y="527"/>
                    </a:moveTo>
                    <a:cubicBezTo>
                      <a:pt x="0" y="6880"/>
                      <a:pt x="0" y="13232"/>
                      <a:pt x="0" y="19585"/>
                    </a:cubicBezTo>
                    <a:cubicBezTo>
                      <a:pt x="0" y="20856"/>
                      <a:pt x="8640" y="20856"/>
                      <a:pt x="8640" y="19585"/>
                    </a:cubicBezTo>
                    <a:cubicBezTo>
                      <a:pt x="8640" y="17044"/>
                      <a:pt x="12960" y="14503"/>
                      <a:pt x="12960" y="13232"/>
                    </a:cubicBezTo>
                    <a:cubicBezTo>
                      <a:pt x="12960" y="10691"/>
                      <a:pt x="0" y="10691"/>
                      <a:pt x="0" y="13232"/>
                    </a:cubicBezTo>
                    <a:cubicBezTo>
                      <a:pt x="0" y="14503"/>
                      <a:pt x="0" y="17044"/>
                      <a:pt x="0" y="19585"/>
                    </a:cubicBezTo>
                    <a:cubicBezTo>
                      <a:pt x="4320" y="19585"/>
                      <a:pt x="4320" y="19585"/>
                      <a:pt x="8640" y="19585"/>
                    </a:cubicBezTo>
                    <a:cubicBezTo>
                      <a:pt x="12960" y="13232"/>
                      <a:pt x="8640" y="6880"/>
                      <a:pt x="17280" y="1797"/>
                    </a:cubicBezTo>
                    <a:cubicBezTo>
                      <a:pt x="21600" y="527"/>
                      <a:pt x="12960" y="-744"/>
                      <a:pt x="8640" y="52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3" name="Freeform 229"/>
              <p:cNvSpPr/>
              <p:nvPr/>
            </p:nvSpPr>
            <p:spPr>
              <a:xfrm>
                <a:off x="2054735" y="1872425"/>
                <a:ext cx="13851" cy="393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48" h="20982" extrusionOk="0">
                    <a:moveTo>
                      <a:pt x="4988" y="1182"/>
                    </a:moveTo>
                    <a:cubicBezTo>
                      <a:pt x="668" y="6582"/>
                      <a:pt x="-3652" y="15582"/>
                      <a:pt x="4988" y="19182"/>
                    </a:cubicBezTo>
                    <a:cubicBezTo>
                      <a:pt x="4988" y="20982"/>
                      <a:pt x="9308" y="20982"/>
                      <a:pt x="13628" y="20982"/>
                    </a:cubicBezTo>
                    <a:cubicBezTo>
                      <a:pt x="13628" y="19182"/>
                      <a:pt x="13628" y="19182"/>
                      <a:pt x="17948" y="19182"/>
                    </a:cubicBezTo>
                    <a:cubicBezTo>
                      <a:pt x="17948" y="15582"/>
                      <a:pt x="9308" y="13782"/>
                      <a:pt x="4988" y="15582"/>
                    </a:cubicBezTo>
                    <a:cubicBezTo>
                      <a:pt x="4988" y="17382"/>
                      <a:pt x="4988" y="17382"/>
                      <a:pt x="4988" y="17382"/>
                    </a:cubicBezTo>
                    <a:cubicBezTo>
                      <a:pt x="9308" y="17382"/>
                      <a:pt x="9308" y="17382"/>
                      <a:pt x="13628" y="17382"/>
                    </a:cubicBezTo>
                    <a:cubicBezTo>
                      <a:pt x="4988" y="13782"/>
                      <a:pt x="13628" y="6582"/>
                      <a:pt x="13628" y="2982"/>
                    </a:cubicBezTo>
                    <a:cubicBezTo>
                      <a:pt x="13628" y="-618"/>
                      <a:pt x="4988" y="-618"/>
                      <a:pt x="4988" y="11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4" name="Freeform 230"/>
              <p:cNvSpPr/>
              <p:nvPr/>
            </p:nvSpPr>
            <p:spPr>
              <a:xfrm>
                <a:off x="2061442" y="1868535"/>
                <a:ext cx="15017" cy="551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62" h="20846" extrusionOk="0">
                    <a:moveTo>
                      <a:pt x="8640" y="953"/>
                    </a:moveTo>
                    <a:cubicBezTo>
                      <a:pt x="8640" y="7306"/>
                      <a:pt x="4320" y="13658"/>
                      <a:pt x="0" y="18741"/>
                    </a:cubicBezTo>
                    <a:cubicBezTo>
                      <a:pt x="0" y="21282"/>
                      <a:pt x="8640" y="21282"/>
                      <a:pt x="8640" y="20011"/>
                    </a:cubicBezTo>
                    <a:cubicBezTo>
                      <a:pt x="12960" y="16200"/>
                      <a:pt x="17280" y="12388"/>
                      <a:pt x="17280" y="9847"/>
                    </a:cubicBezTo>
                    <a:cubicBezTo>
                      <a:pt x="21600" y="7306"/>
                      <a:pt x="8640" y="6035"/>
                      <a:pt x="8640" y="8576"/>
                    </a:cubicBezTo>
                    <a:cubicBezTo>
                      <a:pt x="8640" y="12388"/>
                      <a:pt x="4320" y="14929"/>
                      <a:pt x="0" y="18741"/>
                    </a:cubicBezTo>
                    <a:cubicBezTo>
                      <a:pt x="4320" y="18741"/>
                      <a:pt x="8640" y="18741"/>
                      <a:pt x="12960" y="18741"/>
                    </a:cubicBezTo>
                    <a:cubicBezTo>
                      <a:pt x="12960" y="13658"/>
                      <a:pt x="17280" y="7306"/>
                      <a:pt x="17280" y="953"/>
                    </a:cubicBezTo>
                    <a:cubicBezTo>
                      <a:pt x="17280" y="-318"/>
                      <a:pt x="8640" y="-318"/>
                      <a:pt x="8640" y="9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5" name="Freeform 231"/>
              <p:cNvSpPr/>
              <p:nvPr/>
            </p:nvSpPr>
            <p:spPr>
              <a:xfrm>
                <a:off x="2063488" y="1865824"/>
                <a:ext cx="15814" cy="677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75" h="20483" extrusionOk="0">
                    <a:moveTo>
                      <a:pt x="6075" y="1543"/>
                    </a:moveTo>
                    <a:cubicBezTo>
                      <a:pt x="6075" y="6686"/>
                      <a:pt x="-4725" y="13886"/>
                      <a:pt x="2475" y="19029"/>
                    </a:cubicBezTo>
                    <a:cubicBezTo>
                      <a:pt x="6075" y="20057"/>
                      <a:pt x="9675" y="20057"/>
                      <a:pt x="13275" y="19029"/>
                    </a:cubicBezTo>
                    <a:cubicBezTo>
                      <a:pt x="16875" y="15943"/>
                      <a:pt x="16875" y="12857"/>
                      <a:pt x="16875" y="10800"/>
                    </a:cubicBezTo>
                    <a:cubicBezTo>
                      <a:pt x="16875" y="8743"/>
                      <a:pt x="9675" y="8743"/>
                      <a:pt x="6075" y="9772"/>
                    </a:cubicBezTo>
                    <a:cubicBezTo>
                      <a:pt x="6075" y="12857"/>
                      <a:pt x="2475" y="15943"/>
                      <a:pt x="2475" y="19029"/>
                    </a:cubicBezTo>
                    <a:cubicBezTo>
                      <a:pt x="6075" y="19029"/>
                      <a:pt x="6075" y="19029"/>
                      <a:pt x="9675" y="19029"/>
                    </a:cubicBezTo>
                    <a:cubicBezTo>
                      <a:pt x="9675" y="18000"/>
                      <a:pt x="9675" y="16972"/>
                      <a:pt x="9675" y="16972"/>
                    </a:cubicBezTo>
                    <a:cubicBezTo>
                      <a:pt x="9675" y="14915"/>
                      <a:pt x="2475" y="14915"/>
                      <a:pt x="2475" y="16972"/>
                    </a:cubicBezTo>
                    <a:cubicBezTo>
                      <a:pt x="2475" y="16972"/>
                      <a:pt x="2475" y="18000"/>
                      <a:pt x="2475" y="19029"/>
                    </a:cubicBezTo>
                    <a:cubicBezTo>
                      <a:pt x="2475" y="20057"/>
                      <a:pt x="9675" y="21086"/>
                      <a:pt x="9675" y="20057"/>
                    </a:cubicBezTo>
                    <a:cubicBezTo>
                      <a:pt x="13275" y="16972"/>
                      <a:pt x="13275" y="13886"/>
                      <a:pt x="16875" y="10800"/>
                    </a:cubicBezTo>
                    <a:cubicBezTo>
                      <a:pt x="13275" y="10800"/>
                      <a:pt x="9675" y="10800"/>
                      <a:pt x="6075" y="10800"/>
                    </a:cubicBezTo>
                    <a:cubicBezTo>
                      <a:pt x="6075" y="12857"/>
                      <a:pt x="6075" y="15943"/>
                      <a:pt x="2475" y="18000"/>
                    </a:cubicBezTo>
                    <a:cubicBezTo>
                      <a:pt x="6075" y="18000"/>
                      <a:pt x="9675" y="18000"/>
                      <a:pt x="13275" y="18000"/>
                    </a:cubicBezTo>
                    <a:cubicBezTo>
                      <a:pt x="2475" y="12857"/>
                      <a:pt x="13275" y="6686"/>
                      <a:pt x="13275" y="1543"/>
                    </a:cubicBezTo>
                    <a:cubicBezTo>
                      <a:pt x="13275" y="-514"/>
                      <a:pt x="6075" y="-514"/>
                      <a:pt x="6075" y="154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6" name="Freeform 232"/>
              <p:cNvSpPr/>
              <p:nvPr/>
            </p:nvSpPr>
            <p:spPr>
              <a:xfrm>
                <a:off x="2059894" y="1899803"/>
                <a:ext cx="13183" cy="349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082" h="20435" extrusionOk="0">
                    <a:moveTo>
                      <a:pt x="3240" y="1290"/>
                    </a:moveTo>
                    <a:cubicBezTo>
                      <a:pt x="-1080" y="7181"/>
                      <a:pt x="-1080" y="13071"/>
                      <a:pt x="3240" y="18962"/>
                    </a:cubicBezTo>
                    <a:cubicBezTo>
                      <a:pt x="3240" y="20926"/>
                      <a:pt x="7560" y="20926"/>
                      <a:pt x="11880" y="18962"/>
                    </a:cubicBezTo>
                    <a:cubicBezTo>
                      <a:pt x="16200" y="15035"/>
                      <a:pt x="16200" y="11108"/>
                      <a:pt x="16200" y="7181"/>
                    </a:cubicBezTo>
                    <a:cubicBezTo>
                      <a:pt x="20520" y="3253"/>
                      <a:pt x="7560" y="3253"/>
                      <a:pt x="7560" y="5217"/>
                    </a:cubicBezTo>
                    <a:cubicBezTo>
                      <a:pt x="7560" y="9144"/>
                      <a:pt x="7560" y="13071"/>
                      <a:pt x="3240" y="16999"/>
                    </a:cubicBezTo>
                    <a:cubicBezTo>
                      <a:pt x="7560" y="16999"/>
                      <a:pt x="7560" y="16999"/>
                      <a:pt x="11880" y="16999"/>
                    </a:cubicBezTo>
                    <a:cubicBezTo>
                      <a:pt x="7560" y="13071"/>
                      <a:pt x="7560" y="7181"/>
                      <a:pt x="11880" y="3253"/>
                    </a:cubicBezTo>
                    <a:cubicBezTo>
                      <a:pt x="16200" y="-674"/>
                      <a:pt x="3240" y="-674"/>
                      <a:pt x="3240" y="129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7" name="Freeform 233"/>
              <p:cNvSpPr/>
              <p:nvPr/>
            </p:nvSpPr>
            <p:spPr>
              <a:xfrm>
                <a:off x="2061752" y="1812926"/>
                <a:ext cx="162997" cy="2012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4" h="21600" extrusionOk="0">
                    <a:moveTo>
                      <a:pt x="88" y="9885"/>
                    </a:moveTo>
                    <a:cubicBezTo>
                      <a:pt x="88" y="11349"/>
                      <a:pt x="520" y="12814"/>
                      <a:pt x="952" y="14278"/>
                    </a:cubicBezTo>
                    <a:cubicBezTo>
                      <a:pt x="952" y="14644"/>
                      <a:pt x="1816" y="14644"/>
                      <a:pt x="1816" y="14278"/>
                    </a:cubicBezTo>
                    <a:cubicBezTo>
                      <a:pt x="1816" y="13546"/>
                      <a:pt x="1816" y="12447"/>
                      <a:pt x="1816" y="11715"/>
                    </a:cubicBezTo>
                    <a:cubicBezTo>
                      <a:pt x="1816" y="11715"/>
                      <a:pt x="1384" y="12081"/>
                      <a:pt x="952" y="12081"/>
                    </a:cubicBezTo>
                    <a:cubicBezTo>
                      <a:pt x="1384" y="13180"/>
                      <a:pt x="2248" y="14278"/>
                      <a:pt x="2680" y="15376"/>
                    </a:cubicBezTo>
                    <a:cubicBezTo>
                      <a:pt x="3112" y="15742"/>
                      <a:pt x="3976" y="15376"/>
                      <a:pt x="3976" y="15010"/>
                    </a:cubicBezTo>
                    <a:cubicBezTo>
                      <a:pt x="3544" y="13912"/>
                      <a:pt x="3112" y="13180"/>
                      <a:pt x="2680" y="12447"/>
                    </a:cubicBezTo>
                    <a:cubicBezTo>
                      <a:pt x="2248" y="12447"/>
                      <a:pt x="2248" y="12814"/>
                      <a:pt x="1816" y="12814"/>
                    </a:cubicBezTo>
                    <a:cubicBezTo>
                      <a:pt x="3544" y="13912"/>
                      <a:pt x="4840" y="15376"/>
                      <a:pt x="6136" y="16841"/>
                    </a:cubicBezTo>
                    <a:cubicBezTo>
                      <a:pt x="6568" y="17207"/>
                      <a:pt x="7432" y="16841"/>
                      <a:pt x="7000" y="16475"/>
                    </a:cubicBezTo>
                    <a:cubicBezTo>
                      <a:pt x="6136" y="15010"/>
                      <a:pt x="4840" y="14278"/>
                      <a:pt x="3544" y="13912"/>
                    </a:cubicBezTo>
                    <a:cubicBezTo>
                      <a:pt x="3112" y="13912"/>
                      <a:pt x="2680" y="13912"/>
                      <a:pt x="2680" y="14278"/>
                    </a:cubicBezTo>
                    <a:cubicBezTo>
                      <a:pt x="3112" y="16108"/>
                      <a:pt x="4840" y="16841"/>
                      <a:pt x="6568" y="17939"/>
                    </a:cubicBezTo>
                    <a:cubicBezTo>
                      <a:pt x="6568" y="17573"/>
                      <a:pt x="7000" y="17207"/>
                      <a:pt x="7000" y="17207"/>
                    </a:cubicBezTo>
                    <a:cubicBezTo>
                      <a:pt x="5704" y="16475"/>
                      <a:pt x="4408" y="15742"/>
                      <a:pt x="3112" y="14644"/>
                    </a:cubicBezTo>
                    <a:cubicBezTo>
                      <a:pt x="3112" y="15010"/>
                      <a:pt x="3112" y="15376"/>
                      <a:pt x="2680" y="15742"/>
                    </a:cubicBezTo>
                    <a:cubicBezTo>
                      <a:pt x="4408" y="16108"/>
                      <a:pt x="5272" y="16841"/>
                      <a:pt x="6568" y="17939"/>
                    </a:cubicBezTo>
                    <a:cubicBezTo>
                      <a:pt x="6568" y="17573"/>
                      <a:pt x="7000" y="17573"/>
                      <a:pt x="7000" y="17207"/>
                    </a:cubicBezTo>
                    <a:cubicBezTo>
                      <a:pt x="4840" y="16475"/>
                      <a:pt x="3112" y="14644"/>
                      <a:pt x="1384" y="13546"/>
                    </a:cubicBezTo>
                    <a:cubicBezTo>
                      <a:pt x="952" y="13180"/>
                      <a:pt x="88" y="13546"/>
                      <a:pt x="520" y="13912"/>
                    </a:cubicBezTo>
                    <a:cubicBezTo>
                      <a:pt x="3112" y="17207"/>
                      <a:pt x="6136" y="19037"/>
                      <a:pt x="10024" y="20136"/>
                    </a:cubicBezTo>
                    <a:cubicBezTo>
                      <a:pt x="10888" y="20136"/>
                      <a:pt x="11320" y="19403"/>
                      <a:pt x="10456" y="19037"/>
                    </a:cubicBezTo>
                    <a:cubicBezTo>
                      <a:pt x="9592" y="18671"/>
                      <a:pt x="8296" y="18305"/>
                      <a:pt x="7000" y="17573"/>
                    </a:cubicBezTo>
                    <a:cubicBezTo>
                      <a:pt x="7000" y="17939"/>
                      <a:pt x="7000" y="17939"/>
                      <a:pt x="6568" y="18305"/>
                    </a:cubicBezTo>
                    <a:cubicBezTo>
                      <a:pt x="8728" y="19037"/>
                      <a:pt x="10024" y="19403"/>
                      <a:pt x="11752" y="20502"/>
                    </a:cubicBezTo>
                    <a:cubicBezTo>
                      <a:pt x="11752" y="20136"/>
                      <a:pt x="12184" y="19769"/>
                      <a:pt x="12184" y="19403"/>
                    </a:cubicBezTo>
                    <a:cubicBezTo>
                      <a:pt x="10888" y="19403"/>
                      <a:pt x="9592" y="19037"/>
                      <a:pt x="8296" y="18305"/>
                    </a:cubicBezTo>
                    <a:cubicBezTo>
                      <a:pt x="8296" y="18671"/>
                      <a:pt x="7864" y="18671"/>
                      <a:pt x="7864" y="19037"/>
                    </a:cubicBezTo>
                    <a:cubicBezTo>
                      <a:pt x="9160" y="19403"/>
                      <a:pt x="10024" y="20136"/>
                      <a:pt x="11320" y="20502"/>
                    </a:cubicBezTo>
                    <a:cubicBezTo>
                      <a:pt x="12184" y="20502"/>
                      <a:pt x="12184" y="19769"/>
                      <a:pt x="11752" y="19769"/>
                    </a:cubicBezTo>
                    <a:cubicBezTo>
                      <a:pt x="10888" y="19037"/>
                      <a:pt x="11320" y="19037"/>
                      <a:pt x="10024" y="19037"/>
                    </a:cubicBezTo>
                    <a:cubicBezTo>
                      <a:pt x="9160" y="19037"/>
                      <a:pt x="9160" y="19403"/>
                      <a:pt x="9592" y="19769"/>
                    </a:cubicBezTo>
                    <a:cubicBezTo>
                      <a:pt x="10024" y="20136"/>
                      <a:pt x="10456" y="20502"/>
                      <a:pt x="11320" y="20868"/>
                    </a:cubicBezTo>
                    <a:cubicBezTo>
                      <a:pt x="11320" y="20502"/>
                      <a:pt x="11752" y="20136"/>
                      <a:pt x="11752" y="19769"/>
                    </a:cubicBezTo>
                    <a:cubicBezTo>
                      <a:pt x="10024" y="19403"/>
                      <a:pt x="10456" y="19403"/>
                      <a:pt x="8728" y="19403"/>
                    </a:cubicBezTo>
                    <a:cubicBezTo>
                      <a:pt x="8296" y="19403"/>
                      <a:pt x="8296" y="20136"/>
                      <a:pt x="8728" y="20136"/>
                    </a:cubicBezTo>
                    <a:cubicBezTo>
                      <a:pt x="9160" y="20868"/>
                      <a:pt x="10024" y="21234"/>
                      <a:pt x="10888" y="21234"/>
                    </a:cubicBezTo>
                    <a:cubicBezTo>
                      <a:pt x="11752" y="21234"/>
                      <a:pt x="11752" y="20502"/>
                      <a:pt x="11320" y="20502"/>
                    </a:cubicBezTo>
                    <a:cubicBezTo>
                      <a:pt x="10456" y="20136"/>
                      <a:pt x="10456" y="20136"/>
                      <a:pt x="9160" y="19769"/>
                    </a:cubicBezTo>
                    <a:cubicBezTo>
                      <a:pt x="9160" y="20136"/>
                      <a:pt x="9160" y="20502"/>
                      <a:pt x="9160" y="20502"/>
                    </a:cubicBezTo>
                    <a:cubicBezTo>
                      <a:pt x="11320" y="20868"/>
                      <a:pt x="12616" y="21234"/>
                      <a:pt x="14776" y="21600"/>
                    </a:cubicBezTo>
                    <a:cubicBezTo>
                      <a:pt x="15208" y="21600"/>
                      <a:pt x="15640" y="20868"/>
                      <a:pt x="15208" y="20868"/>
                    </a:cubicBezTo>
                    <a:cubicBezTo>
                      <a:pt x="13912" y="20136"/>
                      <a:pt x="12616" y="20136"/>
                      <a:pt x="11320" y="20136"/>
                    </a:cubicBezTo>
                    <a:cubicBezTo>
                      <a:pt x="10888" y="20136"/>
                      <a:pt x="10456" y="20868"/>
                      <a:pt x="11320" y="20868"/>
                    </a:cubicBezTo>
                    <a:cubicBezTo>
                      <a:pt x="13048" y="21234"/>
                      <a:pt x="12616" y="21234"/>
                      <a:pt x="14344" y="21600"/>
                    </a:cubicBezTo>
                    <a:cubicBezTo>
                      <a:pt x="14776" y="21600"/>
                      <a:pt x="14776" y="21234"/>
                      <a:pt x="14776" y="20868"/>
                    </a:cubicBezTo>
                    <a:cubicBezTo>
                      <a:pt x="13048" y="18671"/>
                      <a:pt x="10024" y="17939"/>
                      <a:pt x="8296" y="15742"/>
                    </a:cubicBezTo>
                    <a:cubicBezTo>
                      <a:pt x="8296" y="15010"/>
                      <a:pt x="7432" y="15742"/>
                      <a:pt x="7432" y="16108"/>
                    </a:cubicBezTo>
                    <a:cubicBezTo>
                      <a:pt x="7864" y="16841"/>
                      <a:pt x="8296" y="17573"/>
                      <a:pt x="8728" y="18305"/>
                    </a:cubicBezTo>
                    <a:cubicBezTo>
                      <a:pt x="9160" y="18671"/>
                      <a:pt x="10024" y="18671"/>
                      <a:pt x="10024" y="17939"/>
                    </a:cubicBezTo>
                    <a:cubicBezTo>
                      <a:pt x="9160" y="16108"/>
                      <a:pt x="8296" y="14278"/>
                      <a:pt x="7432" y="12447"/>
                    </a:cubicBezTo>
                    <a:cubicBezTo>
                      <a:pt x="7432" y="12447"/>
                      <a:pt x="7000" y="12814"/>
                      <a:pt x="6568" y="12814"/>
                    </a:cubicBezTo>
                    <a:cubicBezTo>
                      <a:pt x="7864" y="14644"/>
                      <a:pt x="7864" y="15010"/>
                      <a:pt x="7000" y="13546"/>
                    </a:cubicBezTo>
                    <a:cubicBezTo>
                      <a:pt x="6568" y="12447"/>
                      <a:pt x="6568" y="10983"/>
                      <a:pt x="6568" y="9519"/>
                    </a:cubicBezTo>
                    <a:cubicBezTo>
                      <a:pt x="6568" y="9153"/>
                      <a:pt x="5704" y="8786"/>
                      <a:pt x="5704" y="9519"/>
                    </a:cubicBezTo>
                    <a:cubicBezTo>
                      <a:pt x="3976" y="10617"/>
                      <a:pt x="3544" y="10251"/>
                      <a:pt x="4408" y="8420"/>
                    </a:cubicBezTo>
                    <a:cubicBezTo>
                      <a:pt x="5272" y="7688"/>
                      <a:pt x="5272" y="8054"/>
                      <a:pt x="4408" y="9519"/>
                    </a:cubicBezTo>
                    <a:cubicBezTo>
                      <a:pt x="3976" y="10617"/>
                      <a:pt x="3976" y="10617"/>
                      <a:pt x="3976" y="9153"/>
                    </a:cubicBezTo>
                    <a:cubicBezTo>
                      <a:pt x="3976" y="8054"/>
                      <a:pt x="4408" y="6590"/>
                      <a:pt x="4840" y="5492"/>
                    </a:cubicBezTo>
                    <a:cubicBezTo>
                      <a:pt x="4840" y="5492"/>
                      <a:pt x="4408" y="5125"/>
                      <a:pt x="3976" y="5125"/>
                    </a:cubicBezTo>
                    <a:cubicBezTo>
                      <a:pt x="3976" y="7322"/>
                      <a:pt x="3544" y="9519"/>
                      <a:pt x="3112" y="11349"/>
                    </a:cubicBezTo>
                    <a:cubicBezTo>
                      <a:pt x="3544" y="11349"/>
                      <a:pt x="3544" y="11715"/>
                      <a:pt x="3976" y="11715"/>
                    </a:cubicBezTo>
                    <a:cubicBezTo>
                      <a:pt x="4408" y="9885"/>
                      <a:pt x="4408" y="7688"/>
                      <a:pt x="4408" y="5858"/>
                    </a:cubicBezTo>
                    <a:cubicBezTo>
                      <a:pt x="4408" y="5492"/>
                      <a:pt x="3544" y="5492"/>
                      <a:pt x="3544" y="5858"/>
                    </a:cubicBezTo>
                    <a:cubicBezTo>
                      <a:pt x="2680" y="7688"/>
                      <a:pt x="2680" y="9885"/>
                      <a:pt x="2248" y="12081"/>
                    </a:cubicBezTo>
                    <a:cubicBezTo>
                      <a:pt x="2680" y="12081"/>
                      <a:pt x="3112" y="12081"/>
                      <a:pt x="3112" y="12081"/>
                    </a:cubicBezTo>
                    <a:cubicBezTo>
                      <a:pt x="3112" y="10983"/>
                      <a:pt x="3112" y="9885"/>
                      <a:pt x="2680" y="8786"/>
                    </a:cubicBezTo>
                    <a:cubicBezTo>
                      <a:pt x="2680" y="7688"/>
                      <a:pt x="3544" y="4393"/>
                      <a:pt x="3976" y="8054"/>
                    </a:cubicBezTo>
                    <a:cubicBezTo>
                      <a:pt x="3976" y="13546"/>
                      <a:pt x="520" y="4759"/>
                      <a:pt x="4408" y="9885"/>
                    </a:cubicBezTo>
                    <a:cubicBezTo>
                      <a:pt x="5272" y="11349"/>
                      <a:pt x="6136" y="13180"/>
                      <a:pt x="6568" y="15010"/>
                    </a:cubicBezTo>
                    <a:cubicBezTo>
                      <a:pt x="7000" y="14644"/>
                      <a:pt x="7000" y="14644"/>
                      <a:pt x="7432" y="14644"/>
                    </a:cubicBezTo>
                    <a:cubicBezTo>
                      <a:pt x="6136" y="13180"/>
                      <a:pt x="4840" y="11715"/>
                      <a:pt x="3976" y="10251"/>
                    </a:cubicBezTo>
                    <a:cubicBezTo>
                      <a:pt x="3544" y="10251"/>
                      <a:pt x="3544" y="10617"/>
                      <a:pt x="3112" y="10617"/>
                    </a:cubicBezTo>
                    <a:cubicBezTo>
                      <a:pt x="4840" y="12447"/>
                      <a:pt x="6568" y="13912"/>
                      <a:pt x="7864" y="15742"/>
                    </a:cubicBezTo>
                    <a:cubicBezTo>
                      <a:pt x="7864" y="15376"/>
                      <a:pt x="8296" y="15376"/>
                      <a:pt x="8296" y="15010"/>
                    </a:cubicBezTo>
                    <a:cubicBezTo>
                      <a:pt x="6568" y="13912"/>
                      <a:pt x="5272" y="12447"/>
                      <a:pt x="3976" y="10983"/>
                    </a:cubicBezTo>
                    <a:cubicBezTo>
                      <a:pt x="3544" y="10617"/>
                      <a:pt x="3112" y="10983"/>
                      <a:pt x="3112" y="11349"/>
                    </a:cubicBezTo>
                    <a:cubicBezTo>
                      <a:pt x="4408" y="13546"/>
                      <a:pt x="5704" y="15376"/>
                      <a:pt x="7000" y="17573"/>
                    </a:cubicBezTo>
                    <a:cubicBezTo>
                      <a:pt x="7000" y="17207"/>
                      <a:pt x="7432" y="17207"/>
                      <a:pt x="7864" y="16841"/>
                    </a:cubicBezTo>
                    <a:cubicBezTo>
                      <a:pt x="6136" y="15742"/>
                      <a:pt x="5272" y="14278"/>
                      <a:pt x="3976" y="12447"/>
                    </a:cubicBezTo>
                    <a:cubicBezTo>
                      <a:pt x="3976" y="12814"/>
                      <a:pt x="3544" y="12814"/>
                      <a:pt x="3544" y="13180"/>
                    </a:cubicBezTo>
                    <a:cubicBezTo>
                      <a:pt x="5704" y="14644"/>
                      <a:pt x="7432" y="16475"/>
                      <a:pt x="8728" y="18305"/>
                    </a:cubicBezTo>
                    <a:cubicBezTo>
                      <a:pt x="9160" y="18305"/>
                      <a:pt x="9592" y="17939"/>
                      <a:pt x="9592" y="17939"/>
                    </a:cubicBezTo>
                    <a:cubicBezTo>
                      <a:pt x="7432" y="16108"/>
                      <a:pt x="5272" y="13912"/>
                      <a:pt x="3544" y="11715"/>
                    </a:cubicBezTo>
                    <a:cubicBezTo>
                      <a:pt x="3544" y="12081"/>
                      <a:pt x="3112" y="12081"/>
                      <a:pt x="2680" y="12447"/>
                    </a:cubicBezTo>
                    <a:cubicBezTo>
                      <a:pt x="4408" y="13912"/>
                      <a:pt x="5704" y="15010"/>
                      <a:pt x="7000" y="16841"/>
                    </a:cubicBezTo>
                    <a:cubicBezTo>
                      <a:pt x="7432" y="16475"/>
                      <a:pt x="7432" y="16108"/>
                      <a:pt x="7864" y="16108"/>
                    </a:cubicBezTo>
                    <a:cubicBezTo>
                      <a:pt x="5704" y="15010"/>
                      <a:pt x="4840" y="13912"/>
                      <a:pt x="3544" y="12447"/>
                    </a:cubicBezTo>
                    <a:cubicBezTo>
                      <a:pt x="3112" y="12081"/>
                      <a:pt x="2248" y="12447"/>
                      <a:pt x="2680" y="12814"/>
                    </a:cubicBezTo>
                    <a:cubicBezTo>
                      <a:pt x="3112" y="13546"/>
                      <a:pt x="3544" y="14278"/>
                      <a:pt x="3976" y="15010"/>
                    </a:cubicBezTo>
                    <a:cubicBezTo>
                      <a:pt x="4408" y="15010"/>
                      <a:pt x="4408" y="15010"/>
                      <a:pt x="4840" y="14644"/>
                    </a:cubicBezTo>
                    <a:cubicBezTo>
                      <a:pt x="1816" y="12447"/>
                      <a:pt x="2248" y="9519"/>
                      <a:pt x="3112" y="6590"/>
                    </a:cubicBezTo>
                    <a:cubicBezTo>
                      <a:pt x="2680" y="6590"/>
                      <a:pt x="2248" y="6590"/>
                      <a:pt x="1816" y="6590"/>
                    </a:cubicBezTo>
                    <a:cubicBezTo>
                      <a:pt x="1816" y="7688"/>
                      <a:pt x="1384" y="8786"/>
                      <a:pt x="952" y="9885"/>
                    </a:cubicBezTo>
                    <a:cubicBezTo>
                      <a:pt x="1384" y="10251"/>
                      <a:pt x="1384" y="10251"/>
                      <a:pt x="1816" y="10251"/>
                    </a:cubicBezTo>
                    <a:cubicBezTo>
                      <a:pt x="1816" y="9519"/>
                      <a:pt x="1816" y="9153"/>
                      <a:pt x="1816" y="8420"/>
                    </a:cubicBezTo>
                    <a:cubicBezTo>
                      <a:pt x="1816" y="6590"/>
                      <a:pt x="3976" y="4027"/>
                      <a:pt x="1816" y="7322"/>
                    </a:cubicBezTo>
                    <a:cubicBezTo>
                      <a:pt x="2248" y="7688"/>
                      <a:pt x="2680" y="7688"/>
                      <a:pt x="3112" y="7688"/>
                    </a:cubicBezTo>
                    <a:cubicBezTo>
                      <a:pt x="3544" y="6224"/>
                      <a:pt x="3976" y="4393"/>
                      <a:pt x="5272" y="3661"/>
                    </a:cubicBezTo>
                    <a:cubicBezTo>
                      <a:pt x="5272" y="3661"/>
                      <a:pt x="4840" y="3295"/>
                      <a:pt x="4840" y="2929"/>
                    </a:cubicBezTo>
                    <a:cubicBezTo>
                      <a:pt x="3544" y="4027"/>
                      <a:pt x="2680" y="4759"/>
                      <a:pt x="1816" y="5492"/>
                    </a:cubicBezTo>
                    <a:cubicBezTo>
                      <a:pt x="3976" y="3295"/>
                      <a:pt x="4840" y="1464"/>
                      <a:pt x="8296" y="1098"/>
                    </a:cubicBezTo>
                    <a:cubicBezTo>
                      <a:pt x="8296" y="732"/>
                      <a:pt x="8296" y="366"/>
                      <a:pt x="7864" y="366"/>
                    </a:cubicBezTo>
                    <a:cubicBezTo>
                      <a:pt x="4840" y="1464"/>
                      <a:pt x="2248" y="3661"/>
                      <a:pt x="3112" y="6590"/>
                    </a:cubicBezTo>
                    <a:cubicBezTo>
                      <a:pt x="3112" y="6956"/>
                      <a:pt x="3544" y="7322"/>
                      <a:pt x="3976" y="6956"/>
                    </a:cubicBezTo>
                    <a:cubicBezTo>
                      <a:pt x="4840" y="5858"/>
                      <a:pt x="10024" y="0"/>
                      <a:pt x="7000" y="4759"/>
                    </a:cubicBezTo>
                    <a:cubicBezTo>
                      <a:pt x="6136" y="6590"/>
                      <a:pt x="5272" y="8786"/>
                      <a:pt x="5272" y="10983"/>
                    </a:cubicBezTo>
                    <a:cubicBezTo>
                      <a:pt x="5272" y="11349"/>
                      <a:pt x="6136" y="11349"/>
                      <a:pt x="6136" y="11349"/>
                    </a:cubicBezTo>
                    <a:cubicBezTo>
                      <a:pt x="7864" y="9519"/>
                      <a:pt x="7864" y="6956"/>
                      <a:pt x="8296" y="5125"/>
                    </a:cubicBezTo>
                    <a:cubicBezTo>
                      <a:pt x="8296" y="4393"/>
                      <a:pt x="7432" y="4393"/>
                      <a:pt x="7000" y="4759"/>
                    </a:cubicBezTo>
                    <a:cubicBezTo>
                      <a:pt x="6136" y="7688"/>
                      <a:pt x="5272" y="10617"/>
                      <a:pt x="5704" y="13912"/>
                    </a:cubicBezTo>
                    <a:cubicBezTo>
                      <a:pt x="5704" y="14278"/>
                      <a:pt x="6568" y="13912"/>
                      <a:pt x="6568" y="13912"/>
                    </a:cubicBezTo>
                    <a:cubicBezTo>
                      <a:pt x="7864" y="10983"/>
                      <a:pt x="7864" y="7322"/>
                      <a:pt x="7864" y="4393"/>
                    </a:cubicBezTo>
                    <a:cubicBezTo>
                      <a:pt x="7864" y="4027"/>
                      <a:pt x="7432" y="4027"/>
                      <a:pt x="7000" y="4027"/>
                    </a:cubicBezTo>
                    <a:cubicBezTo>
                      <a:pt x="5272" y="4027"/>
                      <a:pt x="4408" y="5492"/>
                      <a:pt x="3976" y="6956"/>
                    </a:cubicBezTo>
                    <a:cubicBezTo>
                      <a:pt x="3976" y="7322"/>
                      <a:pt x="4408" y="7688"/>
                      <a:pt x="4840" y="7322"/>
                    </a:cubicBezTo>
                    <a:cubicBezTo>
                      <a:pt x="6136" y="6224"/>
                      <a:pt x="7000" y="4759"/>
                      <a:pt x="8296" y="3295"/>
                    </a:cubicBezTo>
                    <a:cubicBezTo>
                      <a:pt x="7864" y="3295"/>
                      <a:pt x="7864" y="2929"/>
                      <a:pt x="7432" y="2929"/>
                    </a:cubicBezTo>
                    <a:cubicBezTo>
                      <a:pt x="6568" y="4393"/>
                      <a:pt x="5272" y="6224"/>
                      <a:pt x="3976" y="7688"/>
                    </a:cubicBezTo>
                    <a:cubicBezTo>
                      <a:pt x="4408" y="8054"/>
                      <a:pt x="4840" y="8054"/>
                      <a:pt x="5272" y="8420"/>
                    </a:cubicBezTo>
                    <a:cubicBezTo>
                      <a:pt x="6136" y="6590"/>
                      <a:pt x="7000" y="4759"/>
                      <a:pt x="8296" y="3295"/>
                    </a:cubicBezTo>
                    <a:cubicBezTo>
                      <a:pt x="7864" y="2929"/>
                      <a:pt x="7864" y="2929"/>
                      <a:pt x="7432" y="2929"/>
                    </a:cubicBezTo>
                    <a:cubicBezTo>
                      <a:pt x="7432" y="5858"/>
                      <a:pt x="6136" y="8420"/>
                      <a:pt x="5272" y="10983"/>
                    </a:cubicBezTo>
                    <a:cubicBezTo>
                      <a:pt x="5272" y="11715"/>
                      <a:pt x="6136" y="12081"/>
                      <a:pt x="6568" y="11349"/>
                    </a:cubicBezTo>
                    <a:cubicBezTo>
                      <a:pt x="7432" y="9885"/>
                      <a:pt x="7432" y="8420"/>
                      <a:pt x="7864" y="6956"/>
                    </a:cubicBezTo>
                    <a:cubicBezTo>
                      <a:pt x="7864" y="8054"/>
                      <a:pt x="7432" y="9519"/>
                      <a:pt x="7432" y="10983"/>
                    </a:cubicBezTo>
                    <a:cubicBezTo>
                      <a:pt x="7000" y="12447"/>
                      <a:pt x="7000" y="14278"/>
                      <a:pt x="9160" y="15010"/>
                    </a:cubicBezTo>
                    <a:cubicBezTo>
                      <a:pt x="13048" y="16108"/>
                      <a:pt x="10456" y="7322"/>
                      <a:pt x="9592" y="6224"/>
                    </a:cubicBezTo>
                    <a:cubicBezTo>
                      <a:pt x="9160" y="5858"/>
                      <a:pt x="8728" y="5858"/>
                      <a:pt x="8728" y="6224"/>
                    </a:cubicBezTo>
                    <a:cubicBezTo>
                      <a:pt x="7000" y="8786"/>
                      <a:pt x="8728" y="15376"/>
                      <a:pt x="12184" y="16475"/>
                    </a:cubicBezTo>
                    <a:cubicBezTo>
                      <a:pt x="12184" y="16841"/>
                      <a:pt x="12616" y="16475"/>
                      <a:pt x="12616" y="16475"/>
                    </a:cubicBezTo>
                    <a:cubicBezTo>
                      <a:pt x="14344" y="13546"/>
                      <a:pt x="12616" y="9153"/>
                      <a:pt x="10456" y="6956"/>
                    </a:cubicBezTo>
                    <a:cubicBezTo>
                      <a:pt x="10456" y="6590"/>
                      <a:pt x="10024" y="6590"/>
                      <a:pt x="9592" y="6956"/>
                    </a:cubicBezTo>
                    <a:cubicBezTo>
                      <a:pt x="7864" y="9153"/>
                      <a:pt x="8296" y="15742"/>
                      <a:pt x="12184" y="16841"/>
                    </a:cubicBezTo>
                    <a:cubicBezTo>
                      <a:pt x="12184" y="16841"/>
                      <a:pt x="12616" y="16841"/>
                      <a:pt x="12616" y="16475"/>
                    </a:cubicBezTo>
                    <a:cubicBezTo>
                      <a:pt x="14776" y="14644"/>
                      <a:pt x="13912" y="6224"/>
                      <a:pt x="9592" y="6956"/>
                    </a:cubicBezTo>
                    <a:cubicBezTo>
                      <a:pt x="5272" y="7688"/>
                      <a:pt x="9160" y="15010"/>
                      <a:pt x="10456" y="16475"/>
                    </a:cubicBezTo>
                    <a:cubicBezTo>
                      <a:pt x="11320" y="17207"/>
                      <a:pt x="12616" y="17573"/>
                      <a:pt x="13480" y="16475"/>
                    </a:cubicBezTo>
                    <a:cubicBezTo>
                      <a:pt x="15640" y="15010"/>
                      <a:pt x="14776" y="10251"/>
                      <a:pt x="13912" y="8420"/>
                    </a:cubicBezTo>
                    <a:cubicBezTo>
                      <a:pt x="13048" y="7322"/>
                      <a:pt x="10888" y="4759"/>
                      <a:pt x="9160" y="6590"/>
                    </a:cubicBezTo>
                    <a:cubicBezTo>
                      <a:pt x="7000" y="8786"/>
                      <a:pt x="7432" y="11715"/>
                      <a:pt x="8728" y="14278"/>
                    </a:cubicBezTo>
                    <a:cubicBezTo>
                      <a:pt x="9160" y="15376"/>
                      <a:pt x="11320" y="18671"/>
                      <a:pt x="13480" y="17573"/>
                    </a:cubicBezTo>
                    <a:cubicBezTo>
                      <a:pt x="16072" y="16475"/>
                      <a:pt x="16504" y="13180"/>
                      <a:pt x="16072" y="10983"/>
                    </a:cubicBezTo>
                    <a:cubicBezTo>
                      <a:pt x="15640" y="6224"/>
                      <a:pt x="8728" y="5125"/>
                      <a:pt x="7864" y="10617"/>
                    </a:cubicBezTo>
                    <a:cubicBezTo>
                      <a:pt x="7432" y="14278"/>
                      <a:pt x="13048" y="21600"/>
                      <a:pt x="16936" y="16108"/>
                    </a:cubicBezTo>
                    <a:cubicBezTo>
                      <a:pt x="18232" y="13912"/>
                      <a:pt x="17800" y="10251"/>
                      <a:pt x="16072" y="8420"/>
                    </a:cubicBezTo>
                    <a:cubicBezTo>
                      <a:pt x="14776" y="6224"/>
                      <a:pt x="11752" y="5858"/>
                      <a:pt x="10024" y="7688"/>
                    </a:cubicBezTo>
                    <a:cubicBezTo>
                      <a:pt x="8296" y="9519"/>
                      <a:pt x="11320" y="17207"/>
                      <a:pt x="14776" y="16475"/>
                    </a:cubicBezTo>
                    <a:cubicBezTo>
                      <a:pt x="18232" y="15742"/>
                      <a:pt x="15208" y="7688"/>
                      <a:pt x="14776" y="6224"/>
                    </a:cubicBezTo>
                    <a:cubicBezTo>
                      <a:pt x="14344" y="5858"/>
                      <a:pt x="13480" y="5858"/>
                      <a:pt x="13480" y="6224"/>
                    </a:cubicBezTo>
                    <a:cubicBezTo>
                      <a:pt x="13912" y="8786"/>
                      <a:pt x="13912" y="11715"/>
                      <a:pt x="14344" y="14278"/>
                    </a:cubicBezTo>
                    <a:cubicBezTo>
                      <a:pt x="14344" y="14644"/>
                      <a:pt x="15208" y="14644"/>
                      <a:pt x="15208" y="14278"/>
                    </a:cubicBezTo>
                    <a:cubicBezTo>
                      <a:pt x="15208" y="11715"/>
                      <a:pt x="15208" y="8786"/>
                      <a:pt x="15208" y="6224"/>
                    </a:cubicBezTo>
                    <a:cubicBezTo>
                      <a:pt x="15208" y="5858"/>
                      <a:pt x="14344" y="5492"/>
                      <a:pt x="13912" y="6224"/>
                    </a:cubicBezTo>
                    <a:cubicBezTo>
                      <a:pt x="13480" y="8420"/>
                      <a:pt x="13480" y="10251"/>
                      <a:pt x="13480" y="12447"/>
                    </a:cubicBezTo>
                    <a:cubicBezTo>
                      <a:pt x="13048" y="15742"/>
                      <a:pt x="12616" y="10617"/>
                      <a:pt x="12616" y="9519"/>
                    </a:cubicBezTo>
                    <a:cubicBezTo>
                      <a:pt x="12184" y="8420"/>
                      <a:pt x="12184" y="5858"/>
                      <a:pt x="10456" y="5125"/>
                    </a:cubicBezTo>
                    <a:cubicBezTo>
                      <a:pt x="10024" y="5125"/>
                      <a:pt x="10024" y="5492"/>
                      <a:pt x="9592" y="5492"/>
                    </a:cubicBezTo>
                    <a:cubicBezTo>
                      <a:pt x="8728" y="8420"/>
                      <a:pt x="8296" y="11349"/>
                      <a:pt x="8296" y="14644"/>
                    </a:cubicBezTo>
                    <a:cubicBezTo>
                      <a:pt x="8296" y="15010"/>
                      <a:pt x="9160" y="15010"/>
                      <a:pt x="9160" y="14644"/>
                    </a:cubicBezTo>
                    <a:cubicBezTo>
                      <a:pt x="10024" y="11715"/>
                      <a:pt x="10024" y="8420"/>
                      <a:pt x="10456" y="5492"/>
                    </a:cubicBezTo>
                    <a:cubicBezTo>
                      <a:pt x="10456" y="4759"/>
                      <a:pt x="9592" y="4759"/>
                      <a:pt x="9592" y="5125"/>
                    </a:cubicBezTo>
                    <a:cubicBezTo>
                      <a:pt x="8728" y="7322"/>
                      <a:pt x="8728" y="9885"/>
                      <a:pt x="7000" y="11715"/>
                    </a:cubicBezTo>
                    <a:cubicBezTo>
                      <a:pt x="7432" y="11715"/>
                      <a:pt x="7864" y="11715"/>
                      <a:pt x="8296" y="11715"/>
                    </a:cubicBezTo>
                    <a:cubicBezTo>
                      <a:pt x="7864" y="9153"/>
                      <a:pt x="8728" y="6224"/>
                      <a:pt x="9160" y="3661"/>
                    </a:cubicBezTo>
                    <a:cubicBezTo>
                      <a:pt x="9592" y="2929"/>
                      <a:pt x="8728" y="2563"/>
                      <a:pt x="8296" y="3295"/>
                    </a:cubicBezTo>
                    <a:cubicBezTo>
                      <a:pt x="7864" y="4027"/>
                      <a:pt x="7432" y="5125"/>
                      <a:pt x="7000" y="6224"/>
                    </a:cubicBezTo>
                    <a:cubicBezTo>
                      <a:pt x="6568" y="7688"/>
                      <a:pt x="6136" y="8786"/>
                      <a:pt x="5704" y="10251"/>
                    </a:cubicBezTo>
                    <a:cubicBezTo>
                      <a:pt x="5704" y="9519"/>
                      <a:pt x="6136" y="8786"/>
                      <a:pt x="6568" y="8054"/>
                    </a:cubicBezTo>
                    <a:cubicBezTo>
                      <a:pt x="7000" y="7322"/>
                      <a:pt x="7432" y="6224"/>
                      <a:pt x="7864" y="5492"/>
                    </a:cubicBezTo>
                    <a:cubicBezTo>
                      <a:pt x="8296" y="4027"/>
                      <a:pt x="8296" y="3295"/>
                      <a:pt x="7864" y="5858"/>
                    </a:cubicBezTo>
                    <a:cubicBezTo>
                      <a:pt x="7432" y="7688"/>
                      <a:pt x="6568" y="9519"/>
                      <a:pt x="6568" y="11715"/>
                    </a:cubicBezTo>
                    <a:cubicBezTo>
                      <a:pt x="6568" y="12081"/>
                      <a:pt x="7000" y="12447"/>
                      <a:pt x="7432" y="12081"/>
                    </a:cubicBezTo>
                    <a:cubicBezTo>
                      <a:pt x="8728" y="11349"/>
                      <a:pt x="8728" y="10617"/>
                      <a:pt x="9160" y="9519"/>
                    </a:cubicBezTo>
                    <a:cubicBezTo>
                      <a:pt x="8296" y="11715"/>
                      <a:pt x="9160" y="15010"/>
                      <a:pt x="9592" y="17573"/>
                    </a:cubicBezTo>
                    <a:cubicBezTo>
                      <a:pt x="9592" y="17939"/>
                      <a:pt x="10024" y="17939"/>
                      <a:pt x="10024" y="17939"/>
                    </a:cubicBezTo>
                    <a:cubicBezTo>
                      <a:pt x="12184" y="16475"/>
                      <a:pt x="11752" y="13546"/>
                      <a:pt x="11752" y="11715"/>
                    </a:cubicBezTo>
                    <a:cubicBezTo>
                      <a:pt x="11752" y="11349"/>
                      <a:pt x="10888" y="10983"/>
                      <a:pt x="10888" y="11715"/>
                    </a:cubicBezTo>
                    <a:cubicBezTo>
                      <a:pt x="10456" y="13180"/>
                      <a:pt x="10456" y="15010"/>
                      <a:pt x="10456" y="16841"/>
                    </a:cubicBezTo>
                    <a:cubicBezTo>
                      <a:pt x="10456" y="17207"/>
                      <a:pt x="11320" y="17573"/>
                      <a:pt x="11320" y="16841"/>
                    </a:cubicBezTo>
                    <a:cubicBezTo>
                      <a:pt x="11752" y="15376"/>
                      <a:pt x="12184" y="13546"/>
                      <a:pt x="11320" y="12081"/>
                    </a:cubicBezTo>
                    <a:cubicBezTo>
                      <a:pt x="10888" y="11715"/>
                      <a:pt x="10456" y="11715"/>
                      <a:pt x="10456" y="12081"/>
                    </a:cubicBezTo>
                    <a:cubicBezTo>
                      <a:pt x="9592" y="14278"/>
                      <a:pt x="9592" y="16108"/>
                      <a:pt x="10456" y="17939"/>
                    </a:cubicBezTo>
                    <a:cubicBezTo>
                      <a:pt x="10456" y="18305"/>
                      <a:pt x="10888" y="18305"/>
                      <a:pt x="11320" y="18305"/>
                    </a:cubicBezTo>
                    <a:cubicBezTo>
                      <a:pt x="13048" y="17207"/>
                      <a:pt x="12616" y="15376"/>
                      <a:pt x="13048" y="13546"/>
                    </a:cubicBezTo>
                    <a:cubicBezTo>
                      <a:pt x="12616" y="13546"/>
                      <a:pt x="12616" y="13546"/>
                      <a:pt x="12184" y="13546"/>
                    </a:cubicBezTo>
                    <a:cubicBezTo>
                      <a:pt x="12184" y="15376"/>
                      <a:pt x="12184" y="17573"/>
                      <a:pt x="12616" y="19403"/>
                    </a:cubicBezTo>
                    <a:cubicBezTo>
                      <a:pt x="12616" y="19769"/>
                      <a:pt x="13480" y="20136"/>
                      <a:pt x="13480" y="19769"/>
                    </a:cubicBezTo>
                    <a:cubicBezTo>
                      <a:pt x="13912" y="17939"/>
                      <a:pt x="13912" y="16108"/>
                      <a:pt x="14344" y="14278"/>
                    </a:cubicBezTo>
                    <a:cubicBezTo>
                      <a:pt x="13912" y="14278"/>
                      <a:pt x="13480" y="14278"/>
                      <a:pt x="13048" y="14278"/>
                    </a:cubicBezTo>
                    <a:cubicBezTo>
                      <a:pt x="13480" y="16108"/>
                      <a:pt x="13480" y="17573"/>
                      <a:pt x="13480" y="19403"/>
                    </a:cubicBezTo>
                    <a:cubicBezTo>
                      <a:pt x="13480" y="19769"/>
                      <a:pt x="14344" y="20136"/>
                      <a:pt x="14344" y="19403"/>
                    </a:cubicBezTo>
                    <a:cubicBezTo>
                      <a:pt x="14776" y="17939"/>
                      <a:pt x="14776" y="16108"/>
                      <a:pt x="15208" y="14278"/>
                    </a:cubicBezTo>
                    <a:cubicBezTo>
                      <a:pt x="14776" y="14278"/>
                      <a:pt x="14344" y="14278"/>
                      <a:pt x="13912" y="14278"/>
                    </a:cubicBezTo>
                    <a:cubicBezTo>
                      <a:pt x="14344" y="16108"/>
                      <a:pt x="13912" y="18305"/>
                      <a:pt x="14776" y="20136"/>
                    </a:cubicBezTo>
                    <a:cubicBezTo>
                      <a:pt x="14776" y="20502"/>
                      <a:pt x="15640" y="20502"/>
                      <a:pt x="15640" y="20136"/>
                    </a:cubicBezTo>
                    <a:cubicBezTo>
                      <a:pt x="16072" y="18671"/>
                      <a:pt x="16072" y="16841"/>
                      <a:pt x="16072" y="15376"/>
                    </a:cubicBezTo>
                    <a:cubicBezTo>
                      <a:pt x="16072" y="14644"/>
                      <a:pt x="14776" y="14644"/>
                      <a:pt x="14776" y="15376"/>
                    </a:cubicBezTo>
                    <a:cubicBezTo>
                      <a:pt x="14776" y="16841"/>
                      <a:pt x="14776" y="18671"/>
                      <a:pt x="15208" y="20136"/>
                    </a:cubicBezTo>
                    <a:cubicBezTo>
                      <a:pt x="15640" y="20502"/>
                      <a:pt x="16072" y="20502"/>
                      <a:pt x="16504" y="20136"/>
                    </a:cubicBezTo>
                    <a:cubicBezTo>
                      <a:pt x="16936" y="18671"/>
                      <a:pt x="16936" y="17573"/>
                      <a:pt x="16504" y="16108"/>
                    </a:cubicBezTo>
                    <a:cubicBezTo>
                      <a:pt x="16072" y="15742"/>
                      <a:pt x="16072" y="15742"/>
                      <a:pt x="15640" y="15742"/>
                    </a:cubicBezTo>
                    <a:cubicBezTo>
                      <a:pt x="14344" y="16475"/>
                      <a:pt x="13480" y="17573"/>
                      <a:pt x="11752" y="17939"/>
                    </a:cubicBezTo>
                    <a:cubicBezTo>
                      <a:pt x="11320" y="17939"/>
                      <a:pt x="13480" y="19037"/>
                      <a:pt x="13912" y="19403"/>
                    </a:cubicBezTo>
                    <a:cubicBezTo>
                      <a:pt x="14344" y="19403"/>
                      <a:pt x="14344" y="19037"/>
                      <a:pt x="14776" y="19037"/>
                    </a:cubicBezTo>
                    <a:cubicBezTo>
                      <a:pt x="13480" y="17939"/>
                      <a:pt x="12616" y="17207"/>
                      <a:pt x="11752" y="16475"/>
                    </a:cubicBezTo>
                    <a:cubicBezTo>
                      <a:pt x="11320" y="16475"/>
                      <a:pt x="11320" y="16841"/>
                      <a:pt x="10888" y="16841"/>
                    </a:cubicBezTo>
                    <a:cubicBezTo>
                      <a:pt x="12184" y="17939"/>
                      <a:pt x="13048" y="19037"/>
                      <a:pt x="14344" y="20502"/>
                    </a:cubicBezTo>
                    <a:cubicBezTo>
                      <a:pt x="14344" y="20136"/>
                      <a:pt x="14776" y="20136"/>
                      <a:pt x="15208" y="19769"/>
                    </a:cubicBezTo>
                    <a:cubicBezTo>
                      <a:pt x="12616" y="17939"/>
                      <a:pt x="10456" y="16108"/>
                      <a:pt x="7864" y="14278"/>
                    </a:cubicBezTo>
                    <a:cubicBezTo>
                      <a:pt x="7432" y="13912"/>
                      <a:pt x="6568" y="14278"/>
                      <a:pt x="7000" y="15010"/>
                    </a:cubicBezTo>
                    <a:cubicBezTo>
                      <a:pt x="8728" y="17207"/>
                      <a:pt x="11320" y="19037"/>
                      <a:pt x="13912" y="20136"/>
                    </a:cubicBezTo>
                    <a:cubicBezTo>
                      <a:pt x="14344" y="20136"/>
                      <a:pt x="14776" y="20136"/>
                      <a:pt x="14776" y="19769"/>
                    </a:cubicBezTo>
                    <a:cubicBezTo>
                      <a:pt x="14776" y="20868"/>
                      <a:pt x="16936" y="19403"/>
                      <a:pt x="17368" y="19037"/>
                    </a:cubicBezTo>
                    <a:cubicBezTo>
                      <a:pt x="18232" y="18305"/>
                      <a:pt x="17368" y="16841"/>
                      <a:pt x="16936" y="16108"/>
                    </a:cubicBezTo>
                    <a:cubicBezTo>
                      <a:pt x="16936" y="16108"/>
                      <a:pt x="16504" y="16108"/>
                      <a:pt x="16072" y="16108"/>
                    </a:cubicBezTo>
                    <a:cubicBezTo>
                      <a:pt x="14344" y="16841"/>
                      <a:pt x="14344" y="20136"/>
                      <a:pt x="15640" y="21600"/>
                    </a:cubicBezTo>
                    <a:cubicBezTo>
                      <a:pt x="15640" y="21600"/>
                      <a:pt x="16072" y="21600"/>
                      <a:pt x="16072" y="21600"/>
                    </a:cubicBezTo>
                    <a:cubicBezTo>
                      <a:pt x="19096" y="20136"/>
                      <a:pt x="18664" y="15742"/>
                      <a:pt x="18232" y="13180"/>
                    </a:cubicBezTo>
                    <a:cubicBezTo>
                      <a:pt x="18232" y="12814"/>
                      <a:pt x="17368" y="12814"/>
                      <a:pt x="17368" y="13180"/>
                    </a:cubicBezTo>
                    <a:cubicBezTo>
                      <a:pt x="16936" y="15376"/>
                      <a:pt x="16072" y="17939"/>
                      <a:pt x="16504" y="20502"/>
                    </a:cubicBezTo>
                    <a:cubicBezTo>
                      <a:pt x="16504" y="20868"/>
                      <a:pt x="17368" y="20868"/>
                      <a:pt x="17368" y="20502"/>
                    </a:cubicBezTo>
                    <a:cubicBezTo>
                      <a:pt x="18232" y="17573"/>
                      <a:pt x="17800" y="15010"/>
                      <a:pt x="18664" y="12447"/>
                    </a:cubicBezTo>
                    <a:cubicBezTo>
                      <a:pt x="18232" y="12447"/>
                      <a:pt x="17800" y="12447"/>
                      <a:pt x="17800" y="12447"/>
                    </a:cubicBezTo>
                    <a:cubicBezTo>
                      <a:pt x="18232" y="15010"/>
                      <a:pt x="17368" y="17939"/>
                      <a:pt x="16936" y="20502"/>
                    </a:cubicBezTo>
                    <a:cubicBezTo>
                      <a:pt x="16936" y="20868"/>
                      <a:pt x="17800" y="21234"/>
                      <a:pt x="18232" y="20502"/>
                    </a:cubicBezTo>
                    <a:cubicBezTo>
                      <a:pt x="18664" y="18305"/>
                      <a:pt x="18664" y="16108"/>
                      <a:pt x="19528" y="13912"/>
                    </a:cubicBezTo>
                    <a:cubicBezTo>
                      <a:pt x="19096" y="13912"/>
                      <a:pt x="18664" y="13912"/>
                      <a:pt x="18232" y="13912"/>
                    </a:cubicBezTo>
                    <a:cubicBezTo>
                      <a:pt x="18232" y="16108"/>
                      <a:pt x="17800" y="17939"/>
                      <a:pt x="17800" y="20136"/>
                    </a:cubicBezTo>
                    <a:cubicBezTo>
                      <a:pt x="17800" y="20502"/>
                      <a:pt x="18664" y="20868"/>
                      <a:pt x="18664" y="20136"/>
                    </a:cubicBezTo>
                    <a:cubicBezTo>
                      <a:pt x="19528" y="18305"/>
                      <a:pt x="19528" y="16108"/>
                      <a:pt x="20392" y="13912"/>
                    </a:cubicBezTo>
                    <a:cubicBezTo>
                      <a:pt x="19960" y="13912"/>
                      <a:pt x="19528" y="13912"/>
                      <a:pt x="19096" y="13912"/>
                    </a:cubicBezTo>
                    <a:cubicBezTo>
                      <a:pt x="19096" y="15742"/>
                      <a:pt x="18664" y="17573"/>
                      <a:pt x="18664" y="19403"/>
                    </a:cubicBezTo>
                    <a:cubicBezTo>
                      <a:pt x="19096" y="19403"/>
                      <a:pt x="19096" y="19403"/>
                      <a:pt x="19528" y="19403"/>
                    </a:cubicBezTo>
                    <a:cubicBezTo>
                      <a:pt x="19528" y="17207"/>
                      <a:pt x="19528" y="15376"/>
                      <a:pt x="20824" y="13180"/>
                    </a:cubicBezTo>
                    <a:cubicBezTo>
                      <a:pt x="20392" y="13180"/>
                      <a:pt x="19960" y="13180"/>
                      <a:pt x="19960" y="13180"/>
                    </a:cubicBezTo>
                    <a:cubicBezTo>
                      <a:pt x="19960" y="15010"/>
                      <a:pt x="19528" y="16841"/>
                      <a:pt x="19096" y="18671"/>
                    </a:cubicBezTo>
                    <a:cubicBezTo>
                      <a:pt x="19528" y="18671"/>
                      <a:pt x="19960" y="18671"/>
                      <a:pt x="20392" y="19037"/>
                    </a:cubicBezTo>
                    <a:cubicBezTo>
                      <a:pt x="20392" y="16841"/>
                      <a:pt x="21256" y="12081"/>
                      <a:pt x="19096" y="10617"/>
                    </a:cubicBezTo>
                    <a:cubicBezTo>
                      <a:pt x="18664" y="10617"/>
                      <a:pt x="18232" y="10617"/>
                      <a:pt x="18232" y="10983"/>
                    </a:cubicBezTo>
                    <a:cubicBezTo>
                      <a:pt x="17368" y="12081"/>
                      <a:pt x="16936" y="13546"/>
                      <a:pt x="16504" y="15010"/>
                    </a:cubicBezTo>
                    <a:cubicBezTo>
                      <a:pt x="16504" y="15376"/>
                      <a:pt x="17368" y="15376"/>
                      <a:pt x="17800" y="15010"/>
                    </a:cubicBezTo>
                    <a:cubicBezTo>
                      <a:pt x="18664" y="13180"/>
                      <a:pt x="18664" y="10983"/>
                      <a:pt x="18664" y="8786"/>
                    </a:cubicBezTo>
                    <a:cubicBezTo>
                      <a:pt x="18232" y="8786"/>
                      <a:pt x="18232" y="8786"/>
                      <a:pt x="17800" y="8786"/>
                    </a:cubicBezTo>
                    <a:cubicBezTo>
                      <a:pt x="17800" y="11349"/>
                      <a:pt x="17368" y="13912"/>
                      <a:pt x="16936" y="16108"/>
                    </a:cubicBezTo>
                    <a:cubicBezTo>
                      <a:pt x="16936" y="16841"/>
                      <a:pt x="17800" y="17207"/>
                      <a:pt x="17800" y="16475"/>
                    </a:cubicBezTo>
                    <a:cubicBezTo>
                      <a:pt x="19096" y="13546"/>
                      <a:pt x="18664" y="10251"/>
                      <a:pt x="18664" y="6956"/>
                    </a:cubicBezTo>
                    <a:cubicBezTo>
                      <a:pt x="18664" y="6224"/>
                      <a:pt x="17800" y="6590"/>
                      <a:pt x="17800" y="6956"/>
                    </a:cubicBezTo>
                    <a:cubicBezTo>
                      <a:pt x="17368" y="9153"/>
                      <a:pt x="16936" y="11349"/>
                      <a:pt x="16504" y="13180"/>
                    </a:cubicBezTo>
                    <a:cubicBezTo>
                      <a:pt x="16936" y="13180"/>
                      <a:pt x="16936" y="13180"/>
                      <a:pt x="17368" y="13546"/>
                    </a:cubicBezTo>
                    <a:cubicBezTo>
                      <a:pt x="17368" y="10983"/>
                      <a:pt x="17368" y="8420"/>
                      <a:pt x="18232" y="5858"/>
                    </a:cubicBezTo>
                    <a:cubicBezTo>
                      <a:pt x="17800" y="5858"/>
                      <a:pt x="17368" y="5858"/>
                      <a:pt x="16936" y="5858"/>
                    </a:cubicBezTo>
                    <a:cubicBezTo>
                      <a:pt x="16936" y="8054"/>
                      <a:pt x="16504" y="10251"/>
                      <a:pt x="16072" y="12447"/>
                    </a:cubicBezTo>
                    <a:cubicBezTo>
                      <a:pt x="16504" y="12447"/>
                      <a:pt x="16936" y="12814"/>
                      <a:pt x="17368" y="12814"/>
                    </a:cubicBezTo>
                    <a:cubicBezTo>
                      <a:pt x="17368" y="9885"/>
                      <a:pt x="17368" y="7322"/>
                      <a:pt x="17800" y="4759"/>
                    </a:cubicBezTo>
                    <a:cubicBezTo>
                      <a:pt x="17800" y="4027"/>
                      <a:pt x="16504" y="4027"/>
                      <a:pt x="16504" y="4393"/>
                    </a:cubicBezTo>
                    <a:cubicBezTo>
                      <a:pt x="16072" y="6956"/>
                      <a:pt x="16072" y="9519"/>
                      <a:pt x="15640" y="12081"/>
                    </a:cubicBezTo>
                    <a:cubicBezTo>
                      <a:pt x="15640" y="12081"/>
                      <a:pt x="16072" y="12081"/>
                      <a:pt x="16504" y="12081"/>
                    </a:cubicBezTo>
                    <a:cubicBezTo>
                      <a:pt x="16504" y="9153"/>
                      <a:pt x="16504" y="6590"/>
                      <a:pt x="16072" y="3661"/>
                    </a:cubicBezTo>
                    <a:cubicBezTo>
                      <a:pt x="16072" y="2929"/>
                      <a:pt x="15208" y="2929"/>
                      <a:pt x="15208" y="3661"/>
                    </a:cubicBezTo>
                    <a:cubicBezTo>
                      <a:pt x="14776" y="6224"/>
                      <a:pt x="14344" y="9153"/>
                      <a:pt x="13912" y="11715"/>
                    </a:cubicBezTo>
                    <a:cubicBezTo>
                      <a:pt x="14344" y="11715"/>
                      <a:pt x="14344" y="11715"/>
                      <a:pt x="14776" y="11715"/>
                    </a:cubicBezTo>
                    <a:cubicBezTo>
                      <a:pt x="14344" y="9519"/>
                      <a:pt x="14776" y="6590"/>
                      <a:pt x="14776" y="4393"/>
                    </a:cubicBezTo>
                    <a:cubicBezTo>
                      <a:pt x="14776" y="3661"/>
                      <a:pt x="13912" y="3661"/>
                      <a:pt x="13912" y="4393"/>
                    </a:cubicBezTo>
                    <a:cubicBezTo>
                      <a:pt x="13912" y="6956"/>
                      <a:pt x="13480" y="9153"/>
                      <a:pt x="12616" y="11715"/>
                    </a:cubicBezTo>
                    <a:cubicBezTo>
                      <a:pt x="13048" y="11715"/>
                      <a:pt x="13480" y="11715"/>
                      <a:pt x="13480" y="11715"/>
                    </a:cubicBezTo>
                    <a:cubicBezTo>
                      <a:pt x="13912" y="9519"/>
                      <a:pt x="13912" y="6956"/>
                      <a:pt x="14344" y="4759"/>
                    </a:cubicBezTo>
                    <a:cubicBezTo>
                      <a:pt x="14344" y="4027"/>
                      <a:pt x="13480" y="4027"/>
                      <a:pt x="13048" y="4393"/>
                    </a:cubicBezTo>
                    <a:cubicBezTo>
                      <a:pt x="12616" y="6590"/>
                      <a:pt x="12184" y="8420"/>
                      <a:pt x="11320" y="10251"/>
                    </a:cubicBezTo>
                    <a:cubicBezTo>
                      <a:pt x="11752" y="10617"/>
                      <a:pt x="12184" y="10617"/>
                      <a:pt x="12616" y="10617"/>
                    </a:cubicBezTo>
                    <a:cubicBezTo>
                      <a:pt x="12616" y="8420"/>
                      <a:pt x="12616" y="6224"/>
                      <a:pt x="13048" y="4027"/>
                    </a:cubicBezTo>
                    <a:cubicBezTo>
                      <a:pt x="13048" y="3661"/>
                      <a:pt x="12184" y="3661"/>
                      <a:pt x="12184" y="4027"/>
                    </a:cubicBezTo>
                    <a:cubicBezTo>
                      <a:pt x="11752" y="6224"/>
                      <a:pt x="11320" y="8420"/>
                      <a:pt x="10888" y="10617"/>
                    </a:cubicBezTo>
                    <a:cubicBezTo>
                      <a:pt x="10888" y="10617"/>
                      <a:pt x="11320" y="10617"/>
                      <a:pt x="11752" y="10617"/>
                    </a:cubicBezTo>
                    <a:cubicBezTo>
                      <a:pt x="11752" y="8420"/>
                      <a:pt x="11752" y="6224"/>
                      <a:pt x="11752" y="4027"/>
                    </a:cubicBezTo>
                    <a:cubicBezTo>
                      <a:pt x="11752" y="3661"/>
                      <a:pt x="10888" y="3295"/>
                      <a:pt x="10888" y="3661"/>
                    </a:cubicBezTo>
                    <a:cubicBezTo>
                      <a:pt x="9592" y="5492"/>
                      <a:pt x="9592" y="6956"/>
                      <a:pt x="9160" y="8786"/>
                    </a:cubicBezTo>
                    <a:cubicBezTo>
                      <a:pt x="9592" y="8786"/>
                      <a:pt x="10024" y="8786"/>
                      <a:pt x="10024" y="8786"/>
                    </a:cubicBezTo>
                    <a:cubicBezTo>
                      <a:pt x="9592" y="6590"/>
                      <a:pt x="10456" y="4759"/>
                      <a:pt x="10024" y="2563"/>
                    </a:cubicBezTo>
                    <a:cubicBezTo>
                      <a:pt x="9592" y="2197"/>
                      <a:pt x="9160" y="2197"/>
                      <a:pt x="8728" y="2563"/>
                    </a:cubicBezTo>
                    <a:cubicBezTo>
                      <a:pt x="7864" y="4393"/>
                      <a:pt x="7864" y="6224"/>
                      <a:pt x="7432" y="8054"/>
                    </a:cubicBezTo>
                    <a:cubicBezTo>
                      <a:pt x="7000" y="8420"/>
                      <a:pt x="8296" y="8786"/>
                      <a:pt x="8296" y="8054"/>
                    </a:cubicBezTo>
                    <a:cubicBezTo>
                      <a:pt x="8296" y="7688"/>
                      <a:pt x="8728" y="6956"/>
                      <a:pt x="8728" y="6590"/>
                    </a:cubicBezTo>
                    <a:cubicBezTo>
                      <a:pt x="8728" y="5858"/>
                      <a:pt x="7864" y="5858"/>
                      <a:pt x="7864" y="6224"/>
                    </a:cubicBezTo>
                    <a:cubicBezTo>
                      <a:pt x="7432" y="6956"/>
                      <a:pt x="7432" y="7322"/>
                      <a:pt x="7432" y="8054"/>
                    </a:cubicBezTo>
                    <a:cubicBezTo>
                      <a:pt x="7864" y="8054"/>
                      <a:pt x="7864" y="8054"/>
                      <a:pt x="8296" y="8054"/>
                    </a:cubicBezTo>
                    <a:cubicBezTo>
                      <a:pt x="8728" y="6224"/>
                      <a:pt x="9160" y="4393"/>
                      <a:pt x="10024" y="2929"/>
                    </a:cubicBezTo>
                    <a:cubicBezTo>
                      <a:pt x="9592" y="2929"/>
                      <a:pt x="9160" y="2929"/>
                      <a:pt x="8728" y="2929"/>
                    </a:cubicBezTo>
                    <a:cubicBezTo>
                      <a:pt x="9160" y="4759"/>
                      <a:pt x="8728" y="6956"/>
                      <a:pt x="9160" y="9153"/>
                    </a:cubicBezTo>
                    <a:cubicBezTo>
                      <a:pt x="9160" y="9519"/>
                      <a:pt x="10024" y="9519"/>
                      <a:pt x="10024" y="9153"/>
                    </a:cubicBezTo>
                    <a:cubicBezTo>
                      <a:pt x="10456" y="7322"/>
                      <a:pt x="10888" y="5858"/>
                      <a:pt x="11752" y="4027"/>
                    </a:cubicBezTo>
                    <a:cubicBezTo>
                      <a:pt x="11320" y="4027"/>
                      <a:pt x="10888" y="4027"/>
                      <a:pt x="10888" y="4027"/>
                    </a:cubicBezTo>
                    <a:cubicBezTo>
                      <a:pt x="10888" y="6224"/>
                      <a:pt x="10888" y="8420"/>
                      <a:pt x="10888" y="10617"/>
                    </a:cubicBezTo>
                    <a:cubicBezTo>
                      <a:pt x="10888" y="10983"/>
                      <a:pt x="11752" y="11349"/>
                      <a:pt x="11752" y="10617"/>
                    </a:cubicBezTo>
                    <a:cubicBezTo>
                      <a:pt x="12184" y="8786"/>
                      <a:pt x="12616" y="6590"/>
                      <a:pt x="13048" y="4393"/>
                    </a:cubicBezTo>
                    <a:cubicBezTo>
                      <a:pt x="12616" y="4393"/>
                      <a:pt x="12184" y="4027"/>
                      <a:pt x="12184" y="4027"/>
                    </a:cubicBezTo>
                    <a:cubicBezTo>
                      <a:pt x="11752" y="6224"/>
                      <a:pt x="11320" y="8420"/>
                      <a:pt x="11320" y="10617"/>
                    </a:cubicBezTo>
                    <a:cubicBezTo>
                      <a:pt x="11320" y="10983"/>
                      <a:pt x="12184" y="10983"/>
                      <a:pt x="12616" y="10617"/>
                    </a:cubicBezTo>
                    <a:cubicBezTo>
                      <a:pt x="13480" y="8786"/>
                      <a:pt x="13480" y="6590"/>
                      <a:pt x="14344" y="4759"/>
                    </a:cubicBezTo>
                    <a:cubicBezTo>
                      <a:pt x="13912" y="4759"/>
                      <a:pt x="13480" y="4759"/>
                      <a:pt x="13048" y="4759"/>
                    </a:cubicBezTo>
                    <a:cubicBezTo>
                      <a:pt x="13048" y="6956"/>
                      <a:pt x="12616" y="9519"/>
                      <a:pt x="12616" y="11715"/>
                    </a:cubicBezTo>
                    <a:cubicBezTo>
                      <a:pt x="12616" y="12081"/>
                      <a:pt x="13480" y="12447"/>
                      <a:pt x="13480" y="11715"/>
                    </a:cubicBezTo>
                    <a:cubicBezTo>
                      <a:pt x="14344" y="9519"/>
                      <a:pt x="14776" y="6956"/>
                      <a:pt x="14776" y="4393"/>
                    </a:cubicBezTo>
                    <a:cubicBezTo>
                      <a:pt x="14776" y="4393"/>
                      <a:pt x="14344" y="4393"/>
                      <a:pt x="13912" y="4393"/>
                    </a:cubicBezTo>
                    <a:cubicBezTo>
                      <a:pt x="13912" y="6590"/>
                      <a:pt x="13480" y="9519"/>
                      <a:pt x="13912" y="11715"/>
                    </a:cubicBezTo>
                    <a:cubicBezTo>
                      <a:pt x="13912" y="12447"/>
                      <a:pt x="14776" y="12447"/>
                      <a:pt x="14776" y="12081"/>
                    </a:cubicBezTo>
                    <a:cubicBezTo>
                      <a:pt x="15640" y="9153"/>
                      <a:pt x="15640" y="6224"/>
                      <a:pt x="16072" y="3661"/>
                    </a:cubicBezTo>
                    <a:cubicBezTo>
                      <a:pt x="15640" y="3661"/>
                      <a:pt x="15640" y="3661"/>
                      <a:pt x="15208" y="3661"/>
                    </a:cubicBezTo>
                    <a:cubicBezTo>
                      <a:pt x="15208" y="6590"/>
                      <a:pt x="15208" y="9153"/>
                      <a:pt x="15640" y="12081"/>
                    </a:cubicBezTo>
                    <a:cubicBezTo>
                      <a:pt x="15640" y="12447"/>
                      <a:pt x="16504" y="12814"/>
                      <a:pt x="16504" y="12081"/>
                    </a:cubicBezTo>
                    <a:cubicBezTo>
                      <a:pt x="16936" y="9885"/>
                      <a:pt x="17368" y="7322"/>
                      <a:pt x="17368" y="4759"/>
                    </a:cubicBezTo>
                    <a:cubicBezTo>
                      <a:pt x="17368" y="4759"/>
                      <a:pt x="16936" y="4759"/>
                      <a:pt x="16504" y="4759"/>
                    </a:cubicBezTo>
                    <a:cubicBezTo>
                      <a:pt x="16504" y="7322"/>
                      <a:pt x="16504" y="9885"/>
                      <a:pt x="16072" y="12814"/>
                    </a:cubicBezTo>
                    <a:cubicBezTo>
                      <a:pt x="16072" y="13180"/>
                      <a:pt x="16936" y="13180"/>
                      <a:pt x="17368" y="12814"/>
                    </a:cubicBezTo>
                    <a:cubicBezTo>
                      <a:pt x="17800" y="10617"/>
                      <a:pt x="18232" y="8054"/>
                      <a:pt x="18232" y="5858"/>
                    </a:cubicBezTo>
                    <a:cubicBezTo>
                      <a:pt x="18232" y="5492"/>
                      <a:pt x="17368" y="5125"/>
                      <a:pt x="16936" y="5858"/>
                    </a:cubicBezTo>
                    <a:cubicBezTo>
                      <a:pt x="16504" y="8054"/>
                      <a:pt x="16504" y="10983"/>
                      <a:pt x="16504" y="13546"/>
                    </a:cubicBezTo>
                    <a:cubicBezTo>
                      <a:pt x="16504" y="13912"/>
                      <a:pt x="17368" y="13912"/>
                      <a:pt x="17368" y="13546"/>
                    </a:cubicBezTo>
                    <a:cubicBezTo>
                      <a:pt x="18232" y="11349"/>
                      <a:pt x="18664" y="9153"/>
                      <a:pt x="18664" y="6956"/>
                    </a:cubicBezTo>
                    <a:cubicBezTo>
                      <a:pt x="18664" y="6956"/>
                      <a:pt x="18232" y="6956"/>
                      <a:pt x="17800" y="6956"/>
                    </a:cubicBezTo>
                    <a:cubicBezTo>
                      <a:pt x="17800" y="10251"/>
                      <a:pt x="17800" y="13180"/>
                      <a:pt x="16936" y="16108"/>
                    </a:cubicBezTo>
                    <a:cubicBezTo>
                      <a:pt x="17368" y="16475"/>
                      <a:pt x="17800" y="16475"/>
                      <a:pt x="17800" y="16475"/>
                    </a:cubicBezTo>
                    <a:cubicBezTo>
                      <a:pt x="18232" y="13912"/>
                      <a:pt x="19096" y="11349"/>
                      <a:pt x="18664" y="8786"/>
                    </a:cubicBezTo>
                    <a:cubicBezTo>
                      <a:pt x="18664" y="8420"/>
                      <a:pt x="17800" y="8420"/>
                      <a:pt x="17800" y="8786"/>
                    </a:cubicBezTo>
                    <a:cubicBezTo>
                      <a:pt x="17368" y="10983"/>
                      <a:pt x="17368" y="12814"/>
                      <a:pt x="16504" y="15010"/>
                    </a:cubicBezTo>
                    <a:cubicBezTo>
                      <a:pt x="16936" y="15010"/>
                      <a:pt x="17368" y="15010"/>
                      <a:pt x="17800" y="15010"/>
                    </a:cubicBezTo>
                    <a:cubicBezTo>
                      <a:pt x="17368" y="13912"/>
                      <a:pt x="17800" y="12814"/>
                      <a:pt x="19096" y="12447"/>
                    </a:cubicBezTo>
                    <a:cubicBezTo>
                      <a:pt x="19528" y="13180"/>
                      <a:pt x="19528" y="14644"/>
                      <a:pt x="19528" y="15376"/>
                    </a:cubicBezTo>
                    <a:cubicBezTo>
                      <a:pt x="19528" y="16475"/>
                      <a:pt x="19528" y="17573"/>
                      <a:pt x="19096" y="19037"/>
                    </a:cubicBezTo>
                    <a:cubicBezTo>
                      <a:pt x="19096" y="19403"/>
                      <a:pt x="20392" y="19403"/>
                      <a:pt x="20392" y="19037"/>
                    </a:cubicBezTo>
                    <a:cubicBezTo>
                      <a:pt x="20824" y="16841"/>
                      <a:pt x="20824" y="15010"/>
                      <a:pt x="20824" y="13180"/>
                    </a:cubicBezTo>
                    <a:cubicBezTo>
                      <a:pt x="20824" y="12814"/>
                      <a:pt x="19960" y="12447"/>
                      <a:pt x="19960" y="12814"/>
                    </a:cubicBezTo>
                    <a:cubicBezTo>
                      <a:pt x="18664" y="15010"/>
                      <a:pt x="18664" y="17207"/>
                      <a:pt x="18664" y="19403"/>
                    </a:cubicBezTo>
                    <a:cubicBezTo>
                      <a:pt x="18664" y="20136"/>
                      <a:pt x="19528" y="19769"/>
                      <a:pt x="19528" y="19403"/>
                    </a:cubicBezTo>
                    <a:cubicBezTo>
                      <a:pt x="19960" y="17573"/>
                      <a:pt x="19960" y="15742"/>
                      <a:pt x="20392" y="13912"/>
                    </a:cubicBezTo>
                    <a:cubicBezTo>
                      <a:pt x="20392" y="13546"/>
                      <a:pt x="19528" y="13180"/>
                      <a:pt x="19096" y="13912"/>
                    </a:cubicBezTo>
                    <a:cubicBezTo>
                      <a:pt x="18664" y="15742"/>
                      <a:pt x="18232" y="17939"/>
                      <a:pt x="17800" y="20136"/>
                    </a:cubicBezTo>
                    <a:cubicBezTo>
                      <a:pt x="18232" y="20136"/>
                      <a:pt x="18232" y="20136"/>
                      <a:pt x="18664" y="20136"/>
                    </a:cubicBezTo>
                    <a:cubicBezTo>
                      <a:pt x="19096" y="17939"/>
                      <a:pt x="19096" y="16108"/>
                      <a:pt x="19528" y="13912"/>
                    </a:cubicBezTo>
                    <a:cubicBezTo>
                      <a:pt x="19528" y="13546"/>
                      <a:pt x="18664" y="13180"/>
                      <a:pt x="18232" y="13912"/>
                    </a:cubicBezTo>
                    <a:cubicBezTo>
                      <a:pt x="17800" y="16108"/>
                      <a:pt x="17800" y="18305"/>
                      <a:pt x="16936" y="20502"/>
                    </a:cubicBezTo>
                    <a:cubicBezTo>
                      <a:pt x="17368" y="20502"/>
                      <a:pt x="17800" y="20502"/>
                      <a:pt x="18232" y="20502"/>
                    </a:cubicBezTo>
                    <a:cubicBezTo>
                      <a:pt x="18232" y="17573"/>
                      <a:pt x="19528" y="15010"/>
                      <a:pt x="18664" y="12081"/>
                    </a:cubicBezTo>
                    <a:cubicBezTo>
                      <a:pt x="18664" y="11715"/>
                      <a:pt x="17800" y="11715"/>
                      <a:pt x="17800" y="12081"/>
                    </a:cubicBezTo>
                    <a:cubicBezTo>
                      <a:pt x="16936" y="14644"/>
                      <a:pt x="16936" y="17573"/>
                      <a:pt x="16504" y="20136"/>
                    </a:cubicBezTo>
                    <a:cubicBezTo>
                      <a:pt x="16936" y="20136"/>
                      <a:pt x="16936" y="20136"/>
                      <a:pt x="17368" y="20136"/>
                    </a:cubicBezTo>
                    <a:cubicBezTo>
                      <a:pt x="16936" y="17939"/>
                      <a:pt x="17800" y="15742"/>
                      <a:pt x="18232" y="13546"/>
                    </a:cubicBezTo>
                    <a:cubicBezTo>
                      <a:pt x="17800" y="13546"/>
                      <a:pt x="17800" y="13180"/>
                      <a:pt x="17368" y="13180"/>
                    </a:cubicBezTo>
                    <a:cubicBezTo>
                      <a:pt x="17368" y="14278"/>
                      <a:pt x="17368" y="15742"/>
                      <a:pt x="17368" y="16841"/>
                    </a:cubicBezTo>
                    <a:cubicBezTo>
                      <a:pt x="17368" y="17573"/>
                      <a:pt x="17368" y="18305"/>
                      <a:pt x="16936" y="19037"/>
                    </a:cubicBezTo>
                    <a:cubicBezTo>
                      <a:pt x="16504" y="19037"/>
                      <a:pt x="16072" y="19403"/>
                      <a:pt x="15640" y="19403"/>
                    </a:cubicBezTo>
                    <a:cubicBezTo>
                      <a:pt x="16504" y="17573"/>
                      <a:pt x="16072" y="17573"/>
                      <a:pt x="14344" y="19037"/>
                    </a:cubicBezTo>
                    <a:cubicBezTo>
                      <a:pt x="13912" y="19037"/>
                      <a:pt x="13480" y="19037"/>
                      <a:pt x="13480" y="19403"/>
                    </a:cubicBezTo>
                    <a:cubicBezTo>
                      <a:pt x="13480" y="17939"/>
                      <a:pt x="9160" y="16108"/>
                      <a:pt x="7864" y="14278"/>
                    </a:cubicBezTo>
                    <a:cubicBezTo>
                      <a:pt x="7864" y="14644"/>
                      <a:pt x="7432" y="14644"/>
                      <a:pt x="7000" y="15010"/>
                    </a:cubicBezTo>
                    <a:cubicBezTo>
                      <a:pt x="9592" y="16841"/>
                      <a:pt x="11752" y="18671"/>
                      <a:pt x="14344" y="20502"/>
                    </a:cubicBezTo>
                    <a:cubicBezTo>
                      <a:pt x="14776" y="20868"/>
                      <a:pt x="15640" y="20502"/>
                      <a:pt x="15208" y="19769"/>
                    </a:cubicBezTo>
                    <a:cubicBezTo>
                      <a:pt x="13912" y="18671"/>
                      <a:pt x="13048" y="17573"/>
                      <a:pt x="11752" y="16475"/>
                    </a:cubicBezTo>
                    <a:cubicBezTo>
                      <a:pt x="11320" y="16108"/>
                      <a:pt x="10456" y="16475"/>
                      <a:pt x="10888" y="16841"/>
                    </a:cubicBezTo>
                    <a:cubicBezTo>
                      <a:pt x="11752" y="17939"/>
                      <a:pt x="13048" y="18671"/>
                      <a:pt x="13912" y="19403"/>
                    </a:cubicBezTo>
                    <a:cubicBezTo>
                      <a:pt x="14344" y="20136"/>
                      <a:pt x="15208" y="19403"/>
                      <a:pt x="14776" y="19037"/>
                    </a:cubicBezTo>
                    <a:cubicBezTo>
                      <a:pt x="13912" y="18305"/>
                      <a:pt x="10024" y="15376"/>
                      <a:pt x="10024" y="18305"/>
                    </a:cubicBezTo>
                    <a:cubicBezTo>
                      <a:pt x="9592" y="21234"/>
                      <a:pt x="17368" y="13912"/>
                      <a:pt x="15208" y="19769"/>
                    </a:cubicBezTo>
                    <a:cubicBezTo>
                      <a:pt x="15640" y="19769"/>
                      <a:pt x="16072" y="19769"/>
                      <a:pt x="16504" y="19769"/>
                    </a:cubicBezTo>
                    <a:cubicBezTo>
                      <a:pt x="16072" y="18305"/>
                      <a:pt x="16072" y="16841"/>
                      <a:pt x="16072" y="15376"/>
                    </a:cubicBezTo>
                    <a:cubicBezTo>
                      <a:pt x="15640" y="15376"/>
                      <a:pt x="15208" y="15376"/>
                      <a:pt x="14776" y="15376"/>
                    </a:cubicBezTo>
                    <a:cubicBezTo>
                      <a:pt x="14776" y="16841"/>
                      <a:pt x="14776" y="18305"/>
                      <a:pt x="14776" y="19769"/>
                    </a:cubicBezTo>
                    <a:cubicBezTo>
                      <a:pt x="14776" y="19769"/>
                      <a:pt x="15208" y="19769"/>
                      <a:pt x="15640" y="19769"/>
                    </a:cubicBezTo>
                    <a:cubicBezTo>
                      <a:pt x="15208" y="17939"/>
                      <a:pt x="15208" y="16108"/>
                      <a:pt x="15208" y="14278"/>
                    </a:cubicBezTo>
                    <a:cubicBezTo>
                      <a:pt x="15208" y="13912"/>
                      <a:pt x="14344" y="13546"/>
                      <a:pt x="14344" y="14278"/>
                    </a:cubicBezTo>
                    <a:cubicBezTo>
                      <a:pt x="13912" y="15742"/>
                      <a:pt x="13912" y="17573"/>
                      <a:pt x="13480" y="19403"/>
                    </a:cubicBezTo>
                    <a:cubicBezTo>
                      <a:pt x="13912" y="19403"/>
                      <a:pt x="14344" y="19403"/>
                      <a:pt x="14344" y="19403"/>
                    </a:cubicBezTo>
                    <a:cubicBezTo>
                      <a:pt x="14344" y="17573"/>
                      <a:pt x="14344" y="16108"/>
                      <a:pt x="14344" y="14278"/>
                    </a:cubicBezTo>
                    <a:cubicBezTo>
                      <a:pt x="13912" y="13546"/>
                      <a:pt x="13048" y="13546"/>
                      <a:pt x="13048" y="14278"/>
                    </a:cubicBezTo>
                    <a:cubicBezTo>
                      <a:pt x="13048" y="16108"/>
                      <a:pt x="13048" y="17573"/>
                      <a:pt x="12616" y="19403"/>
                    </a:cubicBezTo>
                    <a:cubicBezTo>
                      <a:pt x="12616" y="19403"/>
                      <a:pt x="13048" y="19403"/>
                      <a:pt x="13480" y="19403"/>
                    </a:cubicBezTo>
                    <a:cubicBezTo>
                      <a:pt x="13048" y="17573"/>
                      <a:pt x="13480" y="15376"/>
                      <a:pt x="13048" y="13546"/>
                    </a:cubicBezTo>
                    <a:cubicBezTo>
                      <a:pt x="13048" y="12814"/>
                      <a:pt x="12184" y="12814"/>
                      <a:pt x="12184" y="13180"/>
                    </a:cubicBezTo>
                    <a:cubicBezTo>
                      <a:pt x="12184" y="13546"/>
                      <a:pt x="12184" y="13912"/>
                      <a:pt x="12184" y="14278"/>
                    </a:cubicBezTo>
                    <a:cubicBezTo>
                      <a:pt x="12184" y="15742"/>
                      <a:pt x="12184" y="16108"/>
                      <a:pt x="10888" y="15742"/>
                    </a:cubicBezTo>
                    <a:cubicBezTo>
                      <a:pt x="11320" y="13180"/>
                      <a:pt x="11320" y="12814"/>
                      <a:pt x="10888" y="14644"/>
                    </a:cubicBezTo>
                    <a:cubicBezTo>
                      <a:pt x="10456" y="15376"/>
                      <a:pt x="10456" y="16108"/>
                      <a:pt x="10456" y="16841"/>
                    </a:cubicBezTo>
                    <a:cubicBezTo>
                      <a:pt x="10888" y="16841"/>
                      <a:pt x="10888" y="16841"/>
                      <a:pt x="11320" y="16841"/>
                    </a:cubicBezTo>
                    <a:cubicBezTo>
                      <a:pt x="11320" y="15010"/>
                      <a:pt x="11320" y="13546"/>
                      <a:pt x="11752" y="11715"/>
                    </a:cubicBezTo>
                    <a:cubicBezTo>
                      <a:pt x="11752" y="11715"/>
                      <a:pt x="11320" y="11715"/>
                      <a:pt x="10888" y="11715"/>
                    </a:cubicBezTo>
                    <a:cubicBezTo>
                      <a:pt x="10888" y="13180"/>
                      <a:pt x="10888" y="14644"/>
                      <a:pt x="10456" y="15742"/>
                    </a:cubicBezTo>
                    <a:cubicBezTo>
                      <a:pt x="10024" y="15010"/>
                      <a:pt x="10024" y="13912"/>
                      <a:pt x="10024" y="12814"/>
                    </a:cubicBezTo>
                    <a:cubicBezTo>
                      <a:pt x="10024" y="10983"/>
                      <a:pt x="10024" y="9519"/>
                      <a:pt x="9592" y="8054"/>
                    </a:cubicBezTo>
                    <a:cubicBezTo>
                      <a:pt x="9592" y="7688"/>
                      <a:pt x="9160" y="7322"/>
                      <a:pt x="8728" y="7688"/>
                    </a:cubicBezTo>
                    <a:cubicBezTo>
                      <a:pt x="8296" y="8420"/>
                      <a:pt x="7864" y="10251"/>
                      <a:pt x="7864" y="9519"/>
                    </a:cubicBezTo>
                    <a:cubicBezTo>
                      <a:pt x="8296" y="7322"/>
                      <a:pt x="9160" y="5492"/>
                      <a:pt x="9160" y="3295"/>
                    </a:cubicBezTo>
                    <a:cubicBezTo>
                      <a:pt x="9160" y="2929"/>
                      <a:pt x="8728" y="2929"/>
                      <a:pt x="8296" y="3295"/>
                    </a:cubicBezTo>
                    <a:cubicBezTo>
                      <a:pt x="6568" y="4393"/>
                      <a:pt x="3976" y="9519"/>
                      <a:pt x="4840" y="11349"/>
                    </a:cubicBezTo>
                    <a:cubicBezTo>
                      <a:pt x="4840" y="11715"/>
                      <a:pt x="5272" y="11715"/>
                      <a:pt x="5704" y="11349"/>
                    </a:cubicBezTo>
                    <a:cubicBezTo>
                      <a:pt x="7000" y="8786"/>
                      <a:pt x="7864" y="5858"/>
                      <a:pt x="9160" y="3661"/>
                    </a:cubicBezTo>
                    <a:cubicBezTo>
                      <a:pt x="8728" y="3661"/>
                      <a:pt x="8728" y="3295"/>
                      <a:pt x="8296" y="3295"/>
                    </a:cubicBezTo>
                    <a:cubicBezTo>
                      <a:pt x="7864" y="6224"/>
                      <a:pt x="6568" y="8786"/>
                      <a:pt x="7000" y="11715"/>
                    </a:cubicBezTo>
                    <a:cubicBezTo>
                      <a:pt x="7000" y="12447"/>
                      <a:pt x="7864" y="12447"/>
                      <a:pt x="8296" y="12081"/>
                    </a:cubicBezTo>
                    <a:cubicBezTo>
                      <a:pt x="9592" y="10251"/>
                      <a:pt x="9592" y="7688"/>
                      <a:pt x="10456" y="5492"/>
                    </a:cubicBezTo>
                    <a:cubicBezTo>
                      <a:pt x="10024" y="5492"/>
                      <a:pt x="9592" y="5492"/>
                      <a:pt x="9592" y="5492"/>
                    </a:cubicBezTo>
                    <a:cubicBezTo>
                      <a:pt x="9160" y="8420"/>
                      <a:pt x="8728" y="11349"/>
                      <a:pt x="8296" y="14278"/>
                    </a:cubicBezTo>
                    <a:cubicBezTo>
                      <a:pt x="8728" y="14278"/>
                      <a:pt x="9160" y="14278"/>
                      <a:pt x="9160" y="14644"/>
                    </a:cubicBezTo>
                    <a:cubicBezTo>
                      <a:pt x="9160" y="12814"/>
                      <a:pt x="9592" y="11349"/>
                      <a:pt x="9592" y="9519"/>
                    </a:cubicBezTo>
                    <a:cubicBezTo>
                      <a:pt x="9592" y="9519"/>
                      <a:pt x="10456" y="5858"/>
                      <a:pt x="10888" y="6956"/>
                    </a:cubicBezTo>
                    <a:cubicBezTo>
                      <a:pt x="11320" y="8420"/>
                      <a:pt x="11320" y="10251"/>
                      <a:pt x="11752" y="12081"/>
                    </a:cubicBezTo>
                    <a:cubicBezTo>
                      <a:pt x="11752" y="13180"/>
                      <a:pt x="11752" y="15010"/>
                      <a:pt x="13480" y="15376"/>
                    </a:cubicBezTo>
                    <a:cubicBezTo>
                      <a:pt x="13480" y="15742"/>
                      <a:pt x="13912" y="15376"/>
                      <a:pt x="13912" y="15376"/>
                    </a:cubicBezTo>
                    <a:cubicBezTo>
                      <a:pt x="14344" y="12447"/>
                      <a:pt x="14344" y="9153"/>
                      <a:pt x="15208" y="6224"/>
                    </a:cubicBezTo>
                    <a:cubicBezTo>
                      <a:pt x="14776" y="6224"/>
                      <a:pt x="14344" y="6224"/>
                      <a:pt x="13912" y="6224"/>
                    </a:cubicBezTo>
                    <a:cubicBezTo>
                      <a:pt x="13912" y="8786"/>
                      <a:pt x="14344" y="11715"/>
                      <a:pt x="14344" y="14278"/>
                    </a:cubicBezTo>
                    <a:cubicBezTo>
                      <a:pt x="14776" y="14278"/>
                      <a:pt x="15208" y="14278"/>
                      <a:pt x="15208" y="14278"/>
                    </a:cubicBezTo>
                    <a:cubicBezTo>
                      <a:pt x="15208" y="11715"/>
                      <a:pt x="14776" y="8786"/>
                      <a:pt x="14776" y="6224"/>
                    </a:cubicBezTo>
                    <a:cubicBezTo>
                      <a:pt x="14344" y="6224"/>
                      <a:pt x="13912" y="6590"/>
                      <a:pt x="13480" y="6590"/>
                    </a:cubicBezTo>
                    <a:cubicBezTo>
                      <a:pt x="14776" y="9153"/>
                      <a:pt x="15640" y="12447"/>
                      <a:pt x="15208" y="15010"/>
                    </a:cubicBezTo>
                    <a:cubicBezTo>
                      <a:pt x="14344" y="17573"/>
                      <a:pt x="10888" y="10983"/>
                      <a:pt x="11320" y="11715"/>
                    </a:cubicBezTo>
                    <a:cubicBezTo>
                      <a:pt x="10888" y="11715"/>
                      <a:pt x="10888" y="11349"/>
                      <a:pt x="10888" y="10983"/>
                    </a:cubicBezTo>
                    <a:cubicBezTo>
                      <a:pt x="9592" y="8054"/>
                      <a:pt x="11320" y="7688"/>
                      <a:pt x="16072" y="9885"/>
                    </a:cubicBezTo>
                    <a:cubicBezTo>
                      <a:pt x="16936" y="11349"/>
                      <a:pt x="16504" y="13180"/>
                      <a:pt x="16072" y="14644"/>
                    </a:cubicBezTo>
                    <a:cubicBezTo>
                      <a:pt x="13048" y="16475"/>
                      <a:pt x="10888" y="16475"/>
                      <a:pt x="10024" y="14644"/>
                    </a:cubicBezTo>
                    <a:cubicBezTo>
                      <a:pt x="9592" y="13912"/>
                      <a:pt x="9592" y="13546"/>
                      <a:pt x="9160" y="12814"/>
                    </a:cubicBezTo>
                    <a:cubicBezTo>
                      <a:pt x="9160" y="12081"/>
                      <a:pt x="9160" y="11715"/>
                      <a:pt x="9160" y="11349"/>
                    </a:cubicBezTo>
                    <a:cubicBezTo>
                      <a:pt x="8728" y="9153"/>
                      <a:pt x="10456" y="8420"/>
                      <a:pt x="14344" y="8786"/>
                    </a:cubicBezTo>
                    <a:cubicBezTo>
                      <a:pt x="15208" y="9885"/>
                      <a:pt x="15208" y="11349"/>
                      <a:pt x="15208" y="12814"/>
                    </a:cubicBezTo>
                    <a:cubicBezTo>
                      <a:pt x="15208" y="13546"/>
                      <a:pt x="14344" y="18305"/>
                      <a:pt x="11320" y="16108"/>
                    </a:cubicBezTo>
                    <a:cubicBezTo>
                      <a:pt x="9160" y="14644"/>
                      <a:pt x="9160" y="12081"/>
                      <a:pt x="8728" y="10251"/>
                    </a:cubicBezTo>
                    <a:cubicBezTo>
                      <a:pt x="8728" y="9885"/>
                      <a:pt x="8728" y="9519"/>
                      <a:pt x="8728" y="9153"/>
                    </a:cubicBezTo>
                    <a:cubicBezTo>
                      <a:pt x="12184" y="8420"/>
                      <a:pt x="13912" y="9153"/>
                      <a:pt x="13480" y="11715"/>
                    </a:cubicBezTo>
                    <a:cubicBezTo>
                      <a:pt x="13480" y="12447"/>
                      <a:pt x="13480" y="17573"/>
                      <a:pt x="11320" y="15742"/>
                    </a:cubicBezTo>
                    <a:cubicBezTo>
                      <a:pt x="9592" y="14644"/>
                      <a:pt x="9160" y="12081"/>
                      <a:pt x="8728" y="10617"/>
                    </a:cubicBezTo>
                    <a:cubicBezTo>
                      <a:pt x="8728" y="10251"/>
                      <a:pt x="8728" y="9885"/>
                      <a:pt x="8728" y="9885"/>
                    </a:cubicBezTo>
                    <a:cubicBezTo>
                      <a:pt x="8728" y="8420"/>
                      <a:pt x="9592" y="8054"/>
                      <a:pt x="11752" y="9153"/>
                    </a:cubicBezTo>
                    <a:cubicBezTo>
                      <a:pt x="12184" y="9885"/>
                      <a:pt x="12616" y="10983"/>
                      <a:pt x="12616" y="12081"/>
                    </a:cubicBezTo>
                    <a:cubicBezTo>
                      <a:pt x="12616" y="12447"/>
                      <a:pt x="13048" y="12447"/>
                      <a:pt x="13048" y="12814"/>
                    </a:cubicBezTo>
                    <a:cubicBezTo>
                      <a:pt x="13480" y="14278"/>
                      <a:pt x="12616" y="14644"/>
                      <a:pt x="10456" y="13912"/>
                    </a:cubicBezTo>
                    <a:cubicBezTo>
                      <a:pt x="10024" y="12814"/>
                      <a:pt x="10024" y="11349"/>
                      <a:pt x="10024" y="10251"/>
                    </a:cubicBezTo>
                    <a:cubicBezTo>
                      <a:pt x="10024" y="6590"/>
                      <a:pt x="10888" y="8420"/>
                      <a:pt x="11320" y="10617"/>
                    </a:cubicBezTo>
                    <a:cubicBezTo>
                      <a:pt x="11752" y="12081"/>
                      <a:pt x="12184" y="13180"/>
                      <a:pt x="12184" y="14278"/>
                    </a:cubicBezTo>
                    <a:cubicBezTo>
                      <a:pt x="12184" y="16475"/>
                      <a:pt x="10456" y="12814"/>
                      <a:pt x="10024" y="12447"/>
                    </a:cubicBezTo>
                    <a:cubicBezTo>
                      <a:pt x="9592" y="10983"/>
                      <a:pt x="10024" y="8420"/>
                      <a:pt x="8728" y="6956"/>
                    </a:cubicBezTo>
                    <a:cubicBezTo>
                      <a:pt x="10024" y="8420"/>
                      <a:pt x="10024" y="10983"/>
                      <a:pt x="10024" y="12814"/>
                    </a:cubicBezTo>
                    <a:cubicBezTo>
                      <a:pt x="9592" y="12814"/>
                      <a:pt x="9160" y="12447"/>
                      <a:pt x="8296" y="12447"/>
                    </a:cubicBezTo>
                    <a:cubicBezTo>
                      <a:pt x="8296" y="11715"/>
                      <a:pt x="8296" y="11349"/>
                      <a:pt x="8296" y="10983"/>
                    </a:cubicBezTo>
                    <a:cubicBezTo>
                      <a:pt x="8296" y="9885"/>
                      <a:pt x="8728" y="9153"/>
                      <a:pt x="8728" y="8420"/>
                    </a:cubicBezTo>
                    <a:cubicBezTo>
                      <a:pt x="8728" y="7322"/>
                      <a:pt x="8728" y="6224"/>
                      <a:pt x="8296" y="5492"/>
                    </a:cubicBezTo>
                    <a:cubicBezTo>
                      <a:pt x="7864" y="5125"/>
                      <a:pt x="7432" y="5125"/>
                      <a:pt x="7432" y="5492"/>
                    </a:cubicBezTo>
                    <a:cubicBezTo>
                      <a:pt x="6568" y="7322"/>
                      <a:pt x="6568" y="9153"/>
                      <a:pt x="5704" y="10983"/>
                    </a:cubicBezTo>
                    <a:cubicBezTo>
                      <a:pt x="5704" y="10983"/>
                      <a:pt x="6136" y="11349"/>
                      <a:pt x="6568" y="11349"/>
                    </a:cubicBezTo>
                    <a:cubicBezTo>
                      <a:pt x="7000" y="8420"/>
                      <a:pt x="8728" y="5858"/>
                      <a:pt x="8296" y="2929"/>
                    </a:cubicBezTo>
                    <a:cubicBezTo>
                      <a:pt x="8296" y="2563"/>
                      <a:pt x="7864" y="2197"/>
                      <a:pt x="7432" y="2563"/>
                    </a:cubicBezTo>
                    <a:cubicBezTo>
                      <a:pt x="6136" y="4393"/>
                      <a:pt x="5272" y="6224"/>
                      <a:pt x="3976" y="7688"/>
                    </a:cubicBezTo>
                    <a:cubicBezTo>
                      <a:pt x="3976" y="8420"/>
                      <a:pt x="4840" y="8786"/>
                      <a:pt x="5272" y="8420"/>
                    </a:cubicBezTo>
                    <a:cubicBezTo>
                      <a:pt x="6136" y="6590"/>
                      <a:pt x="7432" y="5125"/>
                      <a:pt x="8296" y="3295"/>
                    </a:cubicBezTo>
                    <a:cubicBezTo>
                      <a:pt x="8728" y="2929"/>
                      <a:pt x="7864" y="2563"/>
                      <a:pt x="7432" y="2929"/>
                    </a:cubicBezTo>
                    <a:cubicBezTo>
                      <a:pt x="6136" y="4027"/>
                      <a:pt x="5272" y="5492"/>
                      <a:pt x="3976" y="6590"/>
                    </a:cubicBezTo>
                    <a:cubicBezTo>
                      <a:pt x="4408" y="6956"/>
                      <a:pt x="4840" y="6956"/>
                      <a:pt x="4840" y="7322"/>
                    </a:cubicBezTo>
                    <a:cubicBezTo>
                      <a:pt x="4840" y="6224"/>
                      <a:pt x="5704" y="5492"/>
                      <a:pt x="6568" y="5492"/>
                    </a:cubicBezTo>
                    <a:cubicBezTo>
                      <a:pt x="6568" y="6224"/>
                      <a:pt x="6568" y="6956"/>
                      <a:pt x="6568" y="7688"/>
                    </a:cubicBezTo>
                    <a:cubicBezTo>
                      <a:pt x="6136" y="9885"/>
                      <a:pt x="6568" y="11715"/>
                      <a:pt x="5704" y="13546"/>
                    </a:cubicBezTo>
                    <a:cubicBezTo>
                      <a:pt x="6136" y="13546"/>
                      <a:pt x="6568" y="13546"/>
                      <a:pt x="6568" y="13546"/>
                    </a:cubicBezTo>
                    <a:cubicBezTo>
                      <a:pt x="6136" y="10617"/>
                      <a:pt x="7000" y="7688"/>
                      <a:pt x="8296" y="5125"/>
                    </a:cubicBezTo>
                    <a:cubicBezTo>
                      <a:pt x="7864" y="5125"/>
                      <a:pt x="7432" y="5125"/>
                      <a:pt x="7000" y="5125"/>
                    </a:cubicBezTo>
                    <a:cubicBezTo>
                      <a:pt x="7000" y="6956"/>
                      <a:pt x="6568" y="9153"/>
                      <a:pt x="5272" y="10617"/>
                    </a:cubicBezTo>
                    <a:cubicBezTo>
                      <a:pt x="5704" y="10983"/>
                      <a:pt x="6136" y="10983"/>
                      <a:pt x="6136" y="10983"/>
                    </a:cubicBezTo>
                    <a:cubicBezTo>
                      <a:pt x="6568" y="7688"/>
                      <a:pt x="8728" y="5125"/>
                      <a:pt x="9592" y="1831"/>
                    </a:cubicBezTo>
                    <a:cubicBezTo>
                      <a:pt x="9592" y="1831"/>
                      <a:pt x="9160" y="1464"/>
                      <a:pt x="8728" y="1464"/>
                    </a:cubicBezTo>
                    <a:cubicBezTo>
                      <a:pt x="7432" y="1464"/>
                      <a:pt x="7000" y="1831"/>
                      <a:pt x="6136" y="2563"/>
                    </a:cubicBezTo>
                    <a:cubicBezTo>
                      <a:pt x="5272" y="2929"/>
                      <a:pt x="4840" y="3661"/>
                      <a:pt x="4840" y="4393"/>
                    </a:cubicBezTo>
                    <a:cubicBezTo>
                      <a:pt x="3544" y="5858"/>
                      <a:pt x="3976" y="5125"/>
                      <a:pt x="5704" y="2563"/>
                    </a:cubicBezTo>
                    <a:cubicBezTo>
                      <a:pt x="6568" y="1831"/>
                      <a:pt x="7432" y="1464"/>
                      <a:pt x="8296" y="1098"/>
                    </a:cubicBezTo>
                    <a:cubicBezTo>
                      <a:pt x="9160" y="732"/>
                      <a:pt x="8728" y="0"/>
                      <a:pt x="7864" y="0"/>
                    </a:cubicBezTo>
                    <a:cubicBezTo>
                      <a:pt x="4408" y="732"/>
                      <a:pt x="-344" y="3661"/>
                      <a:pt x="952" y="6956"/>
                    </a:cubicBezTo>
                    <a:cubicBezTo>
                      <a:pt x="952" y="7322"/>
                      <a:pt x="1816" y="7322"/>
                      <a:pt x="1816" y="6956"/>
                    </a:cubicBezTo>
                    <a:cubicBezTo>
                      <a:pt x="3112" y="5858"/>
                      <a:pt x="3976" y="4759"/>
                      <a:pt x="5704" y="3661"/>
                    </a:cubicBezTo>
                    <a:cubicBezTo>
                      <a:pt x="6136" y="3295"/>
                      <a:pt x="5272" y="2563"/>
                      <a:pt x="4840" y="2929"/>
                    </a:cubicBezTo>
                    <a:cubicBezTo>
                      <a:pt x="3544" y="3661"/>
                      <a:pt x="2680" y="4393"/>
                      <a:pt x="1816" y="5492"/>
                    </a:cubicBezTo>
                    <a:cubicBezTo>
                      <a:pt x="1816" y="5858"/>
                      <a:pt x="1816" y="6224"/>
                      <a:pt x="2248" y="6224"/>
                    </a:cubicBezTo>
                    <a:cubicBezTo>
                      <a:pt x="4408" y="6224"/>
                      <a:pt x="5704" y="5125"/>
                      <a:pt x="6568" y="4027"/>
                    </a:cubicBezTo>
                    <a:cubicBezTo>
                      <a:pt x="7000" y="3661"/>
                      <a:pt x="6568" y="3295"/>
                      <a:pt x="6136" y="3295"/>
                    </a:cubicBezTo>
                    <a:cubicBezTo>
                      <a:pt x="3544" y="2929"/>
                      <a:pt x="2680" y="5858"/>
                      <a:pt x="1816" y="7688"/>
                    </a:cubicBezTo>
                    <a:cubicBezTo>
                      <a:pt x="1816" y="8054"/>
                      <a:pt x="2680" y="8420"/>
                      <a:pt x="2680" y="7688"/>
                    </a:cubicBezTo>
                    <a:cubicBezTo>
                      <a:pt x="3544" y="6590"/>
                      <a:pt x="4408" y="5492"/>
                      <a:pt x="3976" y="3661"/>
                    </a:cubicBezTo>
                    <a:cubicBezTo>
                      <a:pt x="3976" y="3661"/>
                      <a:pt x="3544" y="3295"/>
                      <a:pt x="3112" y="3661"/>
                    </a:cubicBezTo>
                    <a:cubicBezTo>
                      <a:pt x="520" y="4393"/>
                      <a:pt x="520" y="8054"/>
                      <a:pt x="952" y="10251"/>
                    </a:cubicBezTo>
                    <a:cubicBezTo>
                      <a:pt x="952" y="10617"/>
                      <a:pt x="1384" y="10983"/>
                      <a:pt x="1816" y="10617"/>
                    </a:cubicBezTo>
                    <a:cubicBezTo>
                      <a:pt x="2680" y="9153"/>
                      <a:pt x="2680" y="8054"/>
                      <a:pt x="3112" y="6590"/>
                    </a:cubicBezTo>
                    <a:cubicBezTo>
                      <a:pt x="3112" y="5858"/>
                      <a:pt x="2248" y="5858"/>
                      <a:pt x="1816" y="6224"/>
                    </a:cubicBezTo>
                    <a:cubicBezTo>
                      <a:pt x="952" y="9519"/>
                      <a:pt x="952" y="12814"/>
                      <a:pt x="3976" y="15376"/>
                    </a:cubicBezTo>
                    <a:cubicBezTo>
                      <a:pt x="4408" y="15742"/>
                      <a:pt x="5272" y="15376"/>
                      <a:pt x="4840" y="15010"/>
                    </a:cubicBezTo>
                    <a:cubicBezTo>
                      <a:pt x="4840" y="13912"/>
                      <a:pt x="4408" y="13180"/>
                      <a:pt x="3544" y="12447"/>
                    </a:cubicBezTo>
                    <a:cubicBezTo>
                      <a:pt x="3112" y="12447"/>
                      <a:pt x="2680" y="12814"/>
                      <a:pt x="2680" y="12814"/>
                    </a:cubicBezTo>
                    <a:cubicBezTo>
                      <a:pt x="3976" y="14278"/>
                      <a:pt x="5272" y="15742"/>
                      <a:pt x="7432" y="16841"/>
                    </a:cubicBezTo>
                    <a:cubicBezTo>
                      <a:pt x="7864" y="17207"/>
                      <a:pt x="8296" y="16475"/>
                      <a:pt x="7864" y="16108"/>
                    </a:cubicBezTo>
                    <a:cubicBezTo>
                      <a:pt x="6568" y="14644"/>
                      <a:pt x="5272" y="13180"/>
                      <a:pt x="3544" y="11715"/>
                    </a:cubicBezTo>
                    <a:cubicBezTo>
                      <a:pt x="3112" y="11349"/>
                      <a:pt x="2680" y="11715"/>
                      <a:pt x="2680" y="12081"/>
                    </a:cubicBezTo>
                    <a:cubicBezTo>
                      <a:pt x="4408" y="14644"/>
                      <a:pt x="6568" y="16841"/>
                      <a:pt x="9160" y="18305"/>
                    </a:cubicBezTo>
                    <a:cubicBezTo>
                      <a:pt x="9592" y="18671"/>
                      <a:pt x="10024" y="18305"/>
                      <a:pt x="10024" y="17939"/>
                    </a:cubicBezTo>
                    <a:cubicBezTo>
                      <a:pt x="8296" y="15742"/>
                      <a:pt x="6568" y="13912"/>
                      <a:pt x="3976" y="12447"/>
                    </a:cubicBezTo>
                    <a:cubicBezTo>
                      <a:pt x="3544" y="12081"/>
                      <a:pt x="3112" y="12447"/>
                      <a:pt x="3112" y="12814"/>
                    </a:cubicBezTo>
                    <a:cubicBezTo>
                      <a:pt x="4408" y="14644"/>
                      <a:pt x="5272" y="16108"/>
                      <a:pt x="7000" y="17573"/>
                    </a:cubicBezTo>
                    <a:cubicBezTo>
                      <a:pt x="7432" y="17939"/>
                      <a:pt x="7864" y="17573"/>
                      <a:pt x="7864" y="16841"/>
                    </a:cubicBezTo>
                    <a:cubicBezTo>
                      <a:pt x="6568" y="15010"/>
                      <a:pt x="5272" y="13180"/>
                      <a:pt x="3976" y="10983"/>
                    </a:cubicBezTo>
                    <a:cubicBezTo>
                      <a:pt x="3976" y="11349"/>
                      <a:pt x="3544" y="11349"/>
                      <a:pt x="3544" y="11715"/>
                    </a:cubicBezTo>
                    <a:cubicBezTo>
                      <a:pt x="4840" y="13180"/>
                      <a:pt x="6136" y="14644"/>
                      <a:pt x="7864" y="15742"/>
                    </a:cubicBezTo>
                    <a:cubicBezTo>
                      <a:pt x="8296" y="16108"/>
                      <a:pt x="8728" y="15742"/>
                      <a:pt x="8728" y="15376"/>
                    </a:cubicBezTo>
                    <a:cubicBezTo>
                      <a:pt x="7432" y="13546"/>
                      <a:pt x="5704" y="11715"/>
                      <a:pt x="3976" y="10251"/>
                    </a:cubicBezTo>
                    <a:cubicBezTo>
                      <a:pt x="3544" y="9885"/>
                      <a:pt x="2680" y="10251"/>
                      <a:pt x="3112" y="10617"/>
                    </a:cubicBezTo>
                    <a:cubicBezTo>
                      <a:pt x="3976" y="12447"/>
                      <a:pt x="5272" y="13912"/>
                      <a:pt x="6568" y="15010"/>
                    </a:cubicBezTo>
                    <a:cubicBezTo>
                      <a:pt x="7000" y="15376"/>
                      <a:pt x="7864" y="15010"/>
                      <a:pt x="7432" y="14644"/>
                    </a:cubicBezTo>
                    <a:cubicBezTo>
                      <a:pt x="6568" y="11715"/>
                      <a:pt x="5272" y="9153"/>
                      <a:pt x="2680" y="6956"/>
                    </a:cubicBezTo>
                    <a:cubicBezTo>
                      <a:pt x="2680" y="6590"/>
                      <a:pt x="2248" y="6956"/>
                      <a:pt x="1816" y="6956"/>
                    </a:cubicBezTo>
                    <a:cubicBezTo>
                      <a:pt x="1384" y="8420"/>
                      <a:pt x="1816" y="9885"/>
                      <a:pt x="2680" y="10983"/>
                    </a:cubicBezTo>
                    <a:cubicBezTo>
                      <a:pt x="2680" y="11349"/>
                      <a:pt x="3112" y="11715"/>
                      <a:pt x="3544" y="11349"/>
                    </a:cubicBezTo>
                    <a:cubicBezTo>
                      <a:pt x="5272" y="9885"/>
                      <a:pt x="5272" y="6590"/>
                      <a:pt x="3544" y="4759"/>
                    </a:cubicBezTo>
                    <a:cubicBezTo>
                      <a:pt x="3544" y="4759"/>
                      <a:pt x="3112" y="4759"/>
                      <a:pt x="3112" y="4759"/>
                    </a:cubicBezTo>
                    <a:cubicBezTo>
                      <a:pt x="952" y="6590"/>
                      <a:pt x="1816" y="9885"/>
                      <a:pt x="2248" y="12081"/>
                    </a:cubicBezTo>
                    <a:cubicBezTo>
                      <a:pt x="2248" y="12447"/>
                      <a:pt x="3112" y="12447"/>
                      <a:pt x="3112" y="12081"/>
                    </a:cubicBezTo>
                    <a:cubicBezTo>
                      <a:pt x="3544" y="10251"/>
                      <a:pt x="3976" y="8054"/>
                      <a:pt x="4408" y="6224"/>
                    </a:cubicBezTo>
                    <a:cubicBezTo>
                      <a:pt x="3976" y="5858"/>
                      <a:pt x="3544" y="5858"/>
                      <a:pt x="3544" y="5858"/>
                    </a:cubicBezTo>
                    <a:cubicBezTo>
                      <a:pt x="3544" y="7688"/>
                      <a:pt x="3112" y="9885"/>
                      <a:pt x="3112" y="11715"/>
                    </a:cubicBezTo>
                    <a:cubicBezTo>
                      <a:pt x="3112" y="12081"/>
                      <a:pt x="3976" y="12081"/>
                      <a:pt x="3976" y="11715"/>
                    </a:cubicBezTo>
                    <a:cubicBezTo>
                      <a:pt x="4408" y="9519"/>
                      <a:pt x="4840" y="7322"/>
                      <a:pt x="4840" y="5125"/>
                    </a:cubicBezTo>
                    <a:cubicBezTo>
                      <a:pt x="4840" y="4759"/>
                      <a:pt x="4408" y="4759"/>
                      <a:pt x="3976" y="5125"/>
                    </a:cubicBezTo>
                    <a:cubicBezTo>
                      <a:pt x="3112" y="6956"/>
                      <a:pt x="2680" y="9153"/>
                      <a:pt x="3112" y="11349"/>
                    </a:cubicBezTo>
                    <a:cubicBezTo>
                      <a:pt x="3112" y="11715"/>
                      <a:pt x="3544" y="11715"/>
                      <a:pt x="3976" y="11715"/>
                    </a:cubicBezTo>
                    <a:cubicBezTo>
                      <a:pt x="5704" y="10617"/>
                      <a:pt x="6136" y="8420"/>
                      <a:pt x="5704" y="6590"/>
                    </a:cubicBezTo>
                    <a:cubicBezTo>
                      <a:pt x="5704" y="6224"/>
                      <a:pt x="5272" y="5858"/>
                      <a:pt x="5272" y="6224"/>
                    </a:cubicBezTo>
                    <a:cubicBezTo>
                      <a:pt x="2680" y="7322"/>
                      <a:pt x="2248" y="10617"/>
                      <a:pt x="3976" y="12447"/>
                    </a:cubicBezTo>
                    <a:cubicBezTo>
                      <a:pt x="3976" y="12814"/>
                      <a:pt x="4408" y="12814"/>
                      <a:pt x="4840" y="12447"/>
                    </a:cubicBezTo>
                    <a:cubicBezTo>
                      <a:pt x="5704" y="11715"/>
                      <a:pt x="6136" y="10983"/>
                      <a:pt x="6568" y="9519"/>
                    </a:cubicBezTo>
                    <a:cubicBezTo>
                      <a:pt x="6136" y="9519"/>
                      <a:pt x="6136" y="9519"/>
                      <a:pt x="5704" y="9519"/>
                    </a:cubicBezTo>
                    <a:cubicBezTo>
                      <a:pt x="5272" y="12081"/>
                      <a:pt x="5704" y="14644"/>
                      <a:pt x="7864" y="16475"/>
                    </a:cubicBezTo>
                    <a:cubicBezTo>
                      <a:pt x="8296" y="16841"/>
                      <a:pt x="9160" y="16841"/>
                      <a:pt x="8728" y="16475"/>
                    </a:cubicBezTo>
                    <a:cubicBezTo>
                      <a:pt x="8728" y="15010"/>
                      <a:pt x="8296" y="13546"/>
                      <a:pt x="7432" y="12447"/>
                    </a:cubicBezTo>
                    <a:cubicBezTo>
                      <a:pt x="7432" y="12081"/>
                      <a:pt x="6568" y="12081"/>
                      <a:pt x="6568" y="12814"/>
                    </a:cubicBezTo>
                    <a:cubicBezTo>
                      <a:pt x="7432" y="14644"/>
                      <a:pt x="7864" y="16475"/>
                      <a:pt x="8728" y="18305"/>
                    </a:cubicBezTo>
                    <a:cubicBezTo>
                      <a:pt x="9160" y="18305"/>
                      <a:pt x="9592" y="18305"/>
                      <a:pt x="10024" y="17939"/>
                    </a:cubicBezTo>
                    <a:cubicBezTo>
                      <a:pt x="9160" y="16841"/>
                      <a:pt x="9160" y="16841"/>
                      <a:pt x="8296" y="15742"/>
                    </a:cubicBezTo>
                    <a:cubicBezTo>
                      <a:pt x="8296" y="15742"/>
                      <a:pt x="7864" y="16108"/>
                      <a:pt x="7432" y="16108"/>
                    </a:cubicBezTo>
                    <a:cubicBezTo>
                      <a:pt x="8296" y="16841"/>
                      <a:pt x="8728" y="17573"/>
                      <a:pt x="9592" y="18305"/>
                    </a:cubicBezTo>
                    <a:cubicBezTo>
                      <a:pt x="10024" y="18671"/>
                      <a:pt x="14344" y="20868"/>
                      <a:pt x="11320" y="20136"/>
                    </a:cubicBezTo>
                    <a:cubicBezTo>
                      <a:pt x="11320" y="20502"/>
                      <a:pt x="11320" y="20502"/>
                      <a:pt x="11320" y="20868"/>
                    </a:cubicBezTo>
                    <a:cubicBezTo>
                      <a:pt x="12184" y="21234"/>
                      <a:pt x="13480" y="21234"/>
                      <a:pt x="14344" y="21600"/>
                    </a:cubicBezTo>
                    <a:cubicBezTo>
                      <a:pt x="14776" y="21234"/>
                      <a:pt x="14776" y="20868"/>
                      <a:pt x="14776" y="20502"/>
                    </a:cubicBezTo>
                    <a:cubicBezTo>
                      <a:pt x="13048" y="20136"/>
                      <a:pt x="11320" y="19769"/>
                      <a:pt x="9160" y="19769"/>
                    </a:cubicBezTo>
                    <a:cubicBezTo>
                      <a:pt x="8728" y="19769"/>
                      <a:pt x="8728" y="20502"/>
                      <a:pt x="9160" y="20502"/>
                    </a:cubicBezTo>
                    <a:cubicBezTo>
                      <a:pt x="9592" y="20868"/>
                      <a:pt x="10456" y="20868"/>
                      <a:pt x="10888" y="21234"/>
                    </a:cubicBezTo>
                    <a:cubicBezTo>
                      <a:pt x="10888" y="20868"/>
                      <a:pt x="10888" y="20502"/>
                      <a:pt x="10888" y="20502"/>
                    </a:cubicBezTo>
                    <a:cubicBezTo>
                      <a:pt x="11320" y="20502"/>
                      <a:pt x="11320" y="20502"/>
                      <a:pt x="11320" y="20868"/>
                    </a:cubicBezTo>
                    <a:cubicBezTo>
                      <a:pt x="12184" y="20868"/>
                      <a:pt x="12616" y="20136"/>
                      <a:pt x="11752" y="20136"/>
                    </a:cubicBezTo>
                    <a:cubicBezTo>
                      <a:pt x="11320" y="19769"/>
                      <a:pt x="10456" y="19403"/>
                      <a:pt x="10024" y="19037"/>
                    </a:cubicBezTo>
                    <a:cubicBezTo>
                      <a:pt x="10024" y="19403"/>
                      <a:pt x="9592" y="19403"/>
                      <a:pt x="9592" y="19769"/>
                    </a:cubicBezTo>
                    <a:cubicBezTo>
                      <a:pt x="10024" y="20136"/>
                      <a:pt x="10888" y="20136"/>
                      <a:pt x="11320" y="20502"/>
                    </a:cubicBezTo>
                    <a:cubicBezTo>
                      <a:pt x="11320" y="20136"/>
                      <a:pt x="11752" y="19769"/>
                      <a:pt x="11752" y="19769"/>
                    </a:cubicBezTo>
                    <a:cubicBezTo>
                      <a:pt x="10456" y="19037"/>
                      <a:pt x="9592" y="18671"/>
                      <a:pt x="8296" y="18305"/>
                    </a:cubicBezTo>
                    <a:cubicBezTo>
                      <a:pt x="7864" y="17939"/>
                      <a:pt x="7000" y="18671"/>
                      <a:pt x="7864" y="19037"/>
                    </a:cubicBezTo>
                    <a:cubicBezTo>
                      <a:pt x="9160" y="19769"/>
                      <a:pt x="10456" y="20136"/>
                      <a:pt x="11752" y="20502"/>
                    </a:cubicBezTo>
                    <a:cubicBezTo>
                      <a:pt x="12616" y="20502"/>
                      <a:pt x="13048" y="19769"/>
                      <a:pt x="12184" y="19403"/>
                    </a:cubicBezTo>
                    <a:cubicBezTo>
                      <a:pt x="10456" y="18671"/>
                      <a:pt x="8728" y="17939"/>
                      <a:pt x="7000" y="17573"/>
                    </a:cubicBezTo>
                    <a:cubicBezTo>
                      <a:pt x="6568" y="17207"/>
                      <a:pt x="6136" y="17939"/>
                      <a:pt x="6568" y="18305"/>
                    </a:cubicBezTo>
                    <a:cubicBezTo>
                      <a:pt x="7864" y="19037"/>
                      <a:pt x="8728" y="19403"/>
                      <a:pt x="10024" y="20136"/>
                    </a:cubicBezTo>
                    <a:cubicBezTo>
                      <a:pt x="10024" y="19769"/>
                      <a:pt x="10456" y="19403"/>
                      <a:pt x="10456" y="19037"/>
                    </a:cubicBezTo>
                    <a:cubicBezTo>
                      <a:pt x="6568" y="17939"/>
                      <a:pt x="3544" y="16475"/>
                      <a:pt x="1384" y="13546"/>
                    </a:cubicBezTo>
                    <a:cubicBezTo>
                      <a:pt x="952" y="13912"/>
                      <a:pt x="952" y="13912"/>
                      <a:pt x="520" y="14278"/>
                    </a:cubicBezTo>
                    <a:cubicBezTo>
                      <a:pt x="2680" y="15376"/>
                      <a:pt x="4408" y="17207"/>
                      <a:pt x="7000" y="17939"/>
                    </a:cubicBezTo>
                    <a:cubicBezTo>
                      <a:pt x="7432" y="18305"/>
                      <a:pt x="7864" y="17573"/>
                      <a:pt x="7432" y="17207"/>
                    </a:cubicBezTo>
                    <a:cubicBezTo>
                      <a:pt x="6136" y="16108"/>
                      <a:pt x="4840" y="15376"/>
                      <a:pt x="3112" y="14644"/>
                    </a:cubicBezTo>
                    <a:cubicBezTo>
                      <a:pt x="2680" y="14644"/>
                      <a:pt x="2248" y="15376"/>
                      <a:pt x="2680" y="15742"/>
                    </a:cubicBezTo>
                    <a:cubicBezTo>
                      <a:pt x="3976" y="16475"/>
                      <a:pt x="5272" y="17207"/>
                      <a:pt x="6568" y="17939"/>
                    </a:cubicBezTo>
                    <a:cubicBezTo>
                      <a:pt x="7000" y="18305"/>
                      <a:pt x="7432" y="17573"/>
                      <a:pt x="7000" y="17207"/>
                    </a:cubicBezTo>
                    <a:cubicBezTo>
                      <a:pt x="6136" y="16475"/>
                      <a:pt x="5272" y="16108"/>
                      <a:pt x="4408" y="15376"/>
                    </a:cubicBezTo>
                    <a:cubicBezTo>
                      <a:pt x="3112" y="14278"/>
                      <a:pt x="3544" y="15010"/>
                      <a:pt x="6136" y="16841"/>
                    </a:cubicBezTo>
                    <a:cubicBezTo>
                      <a:pt x="6568" y="16475"/>
                      <a:pt x="6568" y="16475"/>
                      <a:pt x="7000" y="16108"/>
                    </a:cubicBezTo>
                    <a:cubicBezTo>
                      <a:pt x="5272" y="15010"/>
                      <a:pt x="3976" y="13546"/>
                      <a:pt x="2680" y="12447"/>
                    </a:cubicBezTo>
                    <a:cubicBezTo>
                      <a:pt x="2248" y="12081"/>
                      <a:pt x="1384" y="12081"/>
                      <a:pt x="1816" y="12814"/>
                    </a:cubicBezTo>
                    <a:cubicBezTo>
                      <a:pt x="2248" y="14278"/>
                      <a:pt x="2248" y="13912"/>
                      <a:pt x="2680" y="15376"/>
                    </a:cubicBezTo>
                    <a:cubicBezTo>
                      <a:pt x="3112" y="15010"/>
                      <a:pt x="3544" y="15010"/>
                      <a:pt x="3976" y="15010"/>
                    </a:cubicBezTo>
                    <a:cubicBezTo>
                      <a:pt x="3112" y="13912"/>
                      <a:pt x="2248" y="12814"/>
                      <a:pt x="1816" y="11715"/>
                    </a:cubicBezTo>
                    <a:cubicBezTo>
                      <a:pt x="1816" y="11349"/>
                      <a:pt x="952" y="11349"/>
                      <a:pt x="952" y="11715"/>
                    </a:cubicBezTo>
                    <a:cubicBezTo>
                      <a:pt x="952" y="12447"/>
                      <a:pt x="952" y="13546"/>
                      <a:pt x="952" y="14278"/>
                    </a:cubicBezTo>
                    <a:cubicBezTo>
                      <a:pt x="1384" y="14278"/>
                      <a:pt x="1816" y="13912"/>
                      <a:pt x="1816" y="13912"/>
                    </a:cubicBezTo>
                    <a:cubicBezTo>
                      <a:pt x="1384" y="12447"/>
                      <a:pt x="1384" y="10983"/>
                      <a:pt x="952" y="9519"/>
                    </a:cubicBezTo>
                    <a:cubicBezTo>
                      <a:pt x="952" y="8786"/>
                      <a:pt x="-344" y="9153"/>
                      <a:pt x="88" y="9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8" name="Freeform 234"/>
              <p:cNvSpPr/>
              <p:nvPr/>
            </p:nvSpPr>
            <p:spPr>
              <a:xfrm>
                <a:off x="2094387" y="1799489"/>
                <a:ext cx="174577" cy="20410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6" h="20571" extrusionOk="0">
                    <a:moveTo>
                      <a:pt x="1366" y="5485"/>
                    </a:moveTo>
                    <a:cubicBezTo>
                      <a:pt x="3366" y="4800"/>
                      <a:pt x="4566" y="4457"/>
                      <a:pt x="6566" y="4114"/>
                    </a:cubicBezTo>
                    <a:cubicBezTo>
                      <a:pt x="6966" y="3771"/>
                      <a:pt x="6966" y="3085"/>
                      <a:pt x="6166" y="3085"/>
                    </a:cubicBezTo>
                    <a:cubicBezTo>
                      <a:pt x="4166" y="3428"/>
                      <a:pt x="2566" y="4114"/>
                      <a:pt x="566" y="4457"/>
                    </a:cubicBezTo>
                    <a:cubicBezTo>
                      <a:pt x="966" y="4800"/>
                      <a:pt x="966" y="5143"/>
                      <a:pt x="1366" y="5143"/>
                    </a:cubicBezTo>
                    <a:cubicBezTo>
                      <a:pt x="2566" y="4457"/>
                      <a:pt x="3366" y="3771"/>
                      <a:pt x="4566" y="2743"/>
                    </a:cubicBezTo>
                    <a:cubicBezTo>
                      <a:pt x="4966" y="2400"/>
                      <a:pt x="4166" y="1714"/>
                      <a:pt x="3766" y="2057"/>
                    </a:cubicBezTo>
                    <a:cubicBezTo>
                      <a:pt x="2566" y="2743"/>
                      <a:pt x="1366" y="3771"/>
                      <a:pt x="166" y="4800"/>
                    </a:cubicBezTo>
                    <a:cubicBezTo>
                      <a:pt x="-234" y="5143"/>
                      <a:pt x="566" y="5828"/>
                      <a:pt x="966" y="5485"/>
                    </a:cubicBezTo>
                    <a:cubicBezTo>
                      <a:pt x="2166" y="4457"/>
                      <a:pt x="3366" y="3428"/>
                      <a:pt x="4566" y="2400"/>
                    </a:cubicBezTo>
                    <a:cubicBezTo>
                      <a:pt x="4966" y="2057"/>
                      <a:pt x="4566" y="1371"/>
                      <a:pt x="4166" y="1714"/>
                    </a:cubicBezTo>
                    <a:cubicBezTo>
                      <a:pt x="2566" y="2400"/>
                      <a:pt x="1366" y="3428"/>
                      <a:pt x="166" y="4114"/>
                    </a:cubicBezTo>
                    <a:cubicBezTo>
                      <a:pt x="566" y="4457"/>
                      <a:pt x="566" y="4457"/>
                      <a:pt x="966" y="4800"/>
                    </a:cubicBezTo>
                    <a:cubicBezTo>
                      <a:pt x="2166" y="3428"/>
                      <a:pt x="4166" y="3085"/>
                      <a:pt x="5766" y="2057"/>
                    </a:cubicBezTo>
                    <a:cubicBezTo>
                      <a:pt x="6566" y="2057"/>
                      <a:pt x="6166" y="1371"/>
                      <a:pt x="5366" y="1371"/>
                    </a:cubicBezTo>
                    <a:cubicBezTo>
                      <a:pt x="4166" y="1714"/>
                      <a:pt x="2566" y="2057"/>
                      <a:pt x="966" y="2400"/>
                    </a:cubicBezTo>
                    <a:cubicBezTo>
                      <a:pt x="566" y="2743"/>
                      <a:pt x="566" y="3085"/>
                      <a:pt x="1366" y="3428"/>
                    </a:cubicBezTo>
                    <a:cubicBezTo>
                      <a:pt x="3766" y="3428"/>
                      <a:pt x="5766" y="3085"/>
                      <a:pt x="8166" y="2743"/>
                    </a:cubicBezTo>
                    <a:cubicBezTo>
                      <a:pt x="8966" y="2400"/>
                      <a:pt x="8566" y="1714"/>
                      <a:pt x="7766" y="1714"/>
                    </a:cubicBezTo>
                    <a:cubicBezTo>
                      <a:pt x="6566" y="2057"/>
                      <a:pt x="4966" y="2057"/>
                      <a:pt x="3366" y="2057"/>
                    </a:cubicBezTo>
                    <a:cubicBezTo>
                      <a:pt x="2566" y="2057"/>
                      <a:pt x="2566" y="3085"/>
                      <a:pt x="3366" y="3085"/>
                    </a:cubicBezTo>
                    <a:cubicBezTo>
                      <a:pt x="4966" y="3085"/>
                      <a:pt x="6166" y="3085"/>
                      <a:pt x="7766" y="2743"/>
                    </a:cubicBezTo>
                    <a:cubicBezTo>
                      <a:pt x="7766" y="2743"/>
                      <a:pt x="7766" y="2400"/>
                      <a:pt x="7766" y="2057"/>
                    </a:cubicBezTo>
                    <a:cubicBezTo>
                      <a:pt x="6966" y="2057"/>
                      <a:pt x="5766" y="2057"/>
                      <a:pt x="4966" y="2400"/>
                    </a:cubicBezTo>
                    <a:cubicBezTo>
                      <a:pt x="5766" y="1714"/>
                      <a:pt x="6566" y="1371"/>
                      <a:pt x="7766" y="1714"/>
                    </a:cubicBezTo>
                    <a:cubicBezTo>
                      <a:pt x="7766" y="1371"/>
                      <a:pt x="7766" y="1028"/>
                      <a:pt x="7366" y="685"/>
                    </a:cubicBezTo>
                    <a:cubicBezTo>
                      <a:pt x="6166" y="1371"/>
                      <a:pt x="4966" y="1714"/>
                      <a:pt x="3766" y="1714"/>
                    </a:cubicBezTo>
                    <a:cubicBezTo>
                      <a:pt x="3766" y="1714"/>
                      <a:pt x="3766" y="2057"/>
                      <a:pt x="3766" y="2400"/>
                    </a:cubicBezTo>
                    <a:cubicBezTo>
                      <a:pt x="4566" y="2057"/>
                      <a:pt x="5366" y="1714"/>
                      <a:pt x="6166" y="1714"/>
                    </a:cubicBezTo>
                    <a:cubicBezTo>
                      <a:pt x="6966" y="1714"/>
                      <a:pt x="6566" y="685"/>
                      <a:pt x="6166" y="1028"/>
                    </a:cubicBezTo>
                    <a:cubicBezTo>
                      <a:pt x="4966" y="1028"/>
                      <a:pt x="3766" y="1371"/>
                      <a:pt x="2966" y="1371"/>
                    </a:cubicBezTo>
                    <a:cubicBezTo>
                      <a:pt x="2966" y="1714"/>
                      <a:pt x="2966" y="2057"/>
                      <a:pt x="3366" y="2057"/>
                    </a:cubicBezTo>
                    <a:cubicBezTo>
                      <a:pt x="5366" y="1028"/>
                      <a:pt x="8166" y="1028"/>
                      <a:pt x="10166" y="343"/>
                    </a:cubicBezTo>
                    <a:cubicBezTo>
                      <a:pt x="9766" y="685"/>
                      <a:pt x="9366" y="1028"/>
                      <a:pt x="8966" y="1371"/>
                    </a:cubicBezTo>
                    <a:cubicBezTo>
                      <a:pt x="7766" y="2743"/>
                      <a:pt x="6966" y="4114"/>
                      <a:pt x="6566" y="5485"/>
                    </a:cubicBezTo>
                    <a:cubicBezTo>
                      <a:pt x="6166" y="6171"/>
                      <a:pt x="6966" y="6171"/>
                      <a:pt x="7366" y="5828"/>
                    </a:cubicBezTo>
                    <a:cubicBezTo>
                      <a:pt x="8166" y="4800"/>
                      <a:pt x="8566" y="3771"/>
                      <a:pt x="8166" y="2400"/>
                    </a:cubicBezTo>
                    <a:cubicBezTo>
                      <a:pt x="8166" y="2057"/>
                      <a:pt x="7766" y="2057"/>
                      <a:pt x="7366" y="2057"/>
                    </a:cubicBezTo>
                    <a:cubicBezTo>
                      <a:pt x="6166" y="2743"/>
                      <a:pt x="5366" y="3085"/>
                      <a:pt x="4566" y="4114"/>
                    </a:cubicBezTo>
                    <a:cubicBezTo>
                      <a:pt x="4566" y="4114"/>
                      <a:pt x="4966" y="4457"/>
                      <a:pt x="4966" y="4800"/>
                    </a:cubicBezTo>
                    <a:cubicBezTo>
                      <a:pt x="5766" y="3771"/>
                      <a:pt x="6566" y="3085"/>
                      <a:pt x="6966" y="2057"/>
                    </a:cubicBezTo>
                    <a:cubicBezTo>
                      <a:pt x="6966" y="2057"/>
                      <a:pt x="6566" y="1714"/>
                      <a:pt x="6166" y="1714"/>
                    </a:cubicBezTo>
                    <a:cubicBezTo>
                      <a:pt x="5366" y="3085"/>
                      <a:pt x="4566" y="4457"/>
                      <a:pt x="3766" y="5485"/>
                    </a:cubicBezTo>
                    <a:cubicBezTo>
                      <a:pt x="3766" y="5828"/>
                      <a:pt x="4166" y="5828"/>
                      <a:pt x="4566" y="5828"/>
                    </a:cubicBezTo>
                    <a:cubicBezTo>
                      <a:pt x="4566" y="3085"/>
                      <a:pt x="5366" y="5485"/>
                      <a:pt x="5366" y="6171"/>
                    </a:cubicBezTo>
                    <a:cubicBezTo>
                      <a:pt x="5366" y="6514"/>
                      <a:pt x="5766" y="6857"/>
                      <a:pt x="6166" y="6514"/>
                    </a:cubicBezTo>
                    <a:cubicBezTo>
                      <a:pt x="6966" y="5143"/>
                      <a:pt x="7766" y="3428"/>
                      <a:pt x="8566" y="2057"/>
                    </a:cubicBezTo>
                    <a:cubicBezTo>
                      <a:pt x="8166" y="2057"/>
                      <a:pt x="7766" y="1714"/>
                      <a:pt x="7766" y="1714"/>
                    </a:cubicBezTo>
                    <a:cubicBezTo>
                      <a:pt x="6966" y="3428"/>
                      <a:pt x="5766" y="5143"/>
                      <a:pt x="4966" y="6514"/>
                    </a:cubicBezTo>
                    <a:cubicBezTo>
                      <a:pt x="5366" y="6857"/>
                      <a:pt x="5766" y="6857"/>
                      <a:pt x="6166" y="6857"/>
                    </a:cubicBezTo>
                    <a:cubicBezTo>
                      <a:pt x="6966" y="5143"/>
                      <a:pt x="7366" y="3428"/>
                      <a:pt x="8966" y="2057"/>
                    </a:cubicBezTo>
                    <a:cubicBezTo>
                      <a:pt x="8566" y="2057"/>
                      <a:pt x="8566" y="2057"/>
                      <a:pt x="8166" y="1714"/>
                    </a:cubicBezTo>
                    <a:cubicBezTo>
                      <a:pt x="7766" y="2743"/>
                      <a:pt x="7366" y="3428"/>
                      <a:pt x="6566" y="4457"/>
                    </a:cubicBezTo>
                    <a:cubicBezTo>
                      <a:pt x="6966" y="4457"/>
                      <a:pt x="7366" y="4457"/>
                      <a:pt x="7366" y="4800"/>
                    </a:cubicBezTo>
                    <a:cubicBezTo>
                      <a:pt x="7766" y="3428"/>
                      <a:pt x="9766" y="1371"/>
                      <a:pt x="9366" y="4114"/>
                    </a:cubicBezTo>
                    <a:cubicBezTo>
                      <a:pt x="8966" y="5828"/>
                      <a:pt x="8566" y="3771"/>
                      <a:pt x="8966" y="2400"/>
                    </a:cubicBezTo>
                    <a:cubicBezTo>
                      <a:pt x="9766" y="2743"/>
                      <a:pt x="10166" y="3085"/>
                      <a:pt x="10566" y="3085"/>
                    </a:cubicBezTo>
                    <a:cubicBezTo>
                      <a:pt x="10566" y="3771"/>
                      <a:pt x="10166" y="4457"/>
                      <a:pt x="10166" y="4800"/>
                    </a:cubicBezTo>
                    <a:cubicBezTo>
                      <a:pt x="9366" y="2400"/>
                      <a:pt x="9366" y="2057"/>
                      <a:pt x="9366" y="4457"/>
                    </a:cubicBezTo>
                    <a:cubicBezTo>
                      <a:pt x="8966" y="4800"/>
                      <a:pt x="8966" y="5143"/>
                      <a:pt x="8966" y="5485"/>
                    </a:cubicBezTo>
                    <a:cubicBezTo>
                      <a:pt x="9366" y="5485"/>
                      <a:pt x="9766" y="5828"/>
                      <a:pt x="9766" y="5828"/>
                    </a:cubicBezTo>
                    <a:cubicBezTo>
                      <a:pt x="10166" y="4457"/>
                      <a:pt x="11366" y="685"/>
                      <a:pt x="10166" y="4457"/>
                    </a:cubicBezTo>
                    <a:cubicBezTo>
                      <a:pt x="10566" y="3771"/>
                      <a:pt x="11766" y="2400"/>
                      <a:pt x="11766" y="4114"/>
                    </a:cubicBezTo>
                    <a:cubicBezTo>
                      <a:pt x="11766" y="5143"/>
                      <a:pt x="11366" y="5828"/>
                      <a:pt x="11366" y="6857"/>
                    </a:cubicBezTo>
                    <a:cubicBezTo>
                      <a:pt x="10966" y="8228"/>
                      <a:pt x="11766" y="7543"/>
                      <a:pt x="11366" y="6171"/>
                    </a:cubicBezTo>
                    <a:cubicBezTo>
                      <a:pt x="11766" y="5828"/>
                      <a:pt x="12166" y="5828"/>
                      <a:pt x="12566" y="5828"/>
                    </a:cubicBezTo>
                    <a:cubicBezTo>
                      <a:pt x="12566" y="6857"/>
                      <a:pt x="12566" y="7543"/>
                      <a:pt x="12566" y="8228"/>
                    </a:cubicBezTo>
                    <a:cubicBezTo>
                      <a:pt x="12166" y="10628"/>
                      <a:pt x="12966" y="4114"/>
                      <a:pt x="13366" y="8228"/>
                    </a:cubicBezTo>
                    <a:cubicBezTo>
                      <a:pt x="13366" y="9600"/>
                      <a:pt x="13366" y="10971"/>
                      <a:pt x="12966" y="12685"/>
                    </a:cubicBezTo>
                    <a:cubicBezTo>
                      <a:pt x="13366" y="12685"/>
                      <a:pt x="13766" y="12685"/>
                      <a:pt x="14166" y="12343"/>
                    </a:cubicBezTo>
                    <a:cubicBezTo>
                      <a:pt x="13766" y="11657"/>
                      <a:pt x="13366" y="10971"/>
                      <a:pt x="13366" y="10285"/>
                    </a:cubicBezTo>
                    <a:cubicBezTo>
                      <a:pt x="13366" y="9600"/>
                      <a:pt x="14166" y="7885"/>
                      <a:pt x="13766" y="7200"/>
                    </a:cubicBezTo>
                    <a:cubicBezTo>
                      <a:pt x="14566" y="9257"/>
                      <a:pt x="13766" y="12000"/>
                      <a:pt x="13366" y="14057"/>
                    </a:cubicBezTo>
                    <a:cubicBezTo>
                      <a:pt x="13766" y="14057"/>
                      <a:pt x="13766" y="14057"/>
                      <a:pt x="14166" y="14057"/>
                    </a:cubicBezTo>
                    <a:cubicBezTo>
                      <a:pt x="14166" y="12685"/>
                      <a:pt x="14566" y="11314"/>
                      <a:pt x="14566" y="9943"/>
                    </a:cubicBezTo>
                    <a:cubicBezTo>
                      <a:pt x="14566" y="10971"/>
                      <a:pt x="14166" y="12000"/>
                      <a:pt x="13766" y="13028"/>
                    </a:cubicBezTo>
                    <a:cubicBezTo>
                      <a:pt x="12966" y="16114"/>
                      <a:pt x="14166" y="10285"/>
                      <a:pt x="14166" y="10971"/>
                    </a:cubicBezTo>
                    <a:cubicBezTo>
                      <a:pt x="14566" y="8228"/>
                      <a:pt x="14166" y="12343"/>
                      <a:pt x="14166" y="13028"/>
                    </a:cubicBezTo>
                    <a:cubicBezTo>
                      <a:pt x="13766" y="14057"/>
                      <a:pt x="13766" y="15085"/>
                      <a:pt x="13366" y="16114"/>
                    </a:cubicBezTo>
                    <a:cubicBezTo>
                      <a:pt x="13766" y="16114"/>
                      <a:pt x="14166" y="16114"/>
                      <a:pt x="14166" y="16114"/>
                    </a:cubicBezTo>
                    <a:cubicBezTo>
                      <a:pt x="14166" y="14743"/>
                      <a:pt x="14566" y="13714"/>
                      <a:pt x="14966" y="12343"/>
                    </a:cubicBezTo>
                    <a:cubicBezTo>
                      <a:pt x="15366" y="13371"/>
                      <a:pt x="15366" y="14400"/>
                      <a:pt x="14566" y="15085"/>
                    </a:cubicBezTo>
                    <a:cubicBezTo>
                      <a:pt x="14166" y="15428"/>
                      <a:pt x="13766" y="15771"/>
                      <a:pt x="13366" y="16457"/>
                    </a:cubicBezTo>
                    <a:cubicBezTo>
                      <a:pt x="13766" y="16457"/>
                      <a:pt x="14166" y="16457"/>
                      <a:pt x="14566" y="16457"/>
                    </a:cubicBezTo>
                    <a:cubicBezTo>
                      <a:pt x="14166" y="17485"/>
                      <a:pt x="12966" y="17828"/>
                      <a:pt x="12566" y="18514"/>
                    </a:cubicBezTo>
                    <a:cubicBezTo>
                      <a:pt x="12166" y="18857"/>
                      <a:pt x="12566" y="19200"/>
                      <a:pt x="12966" y="19200"/>
                    </a:cubicBezTo>
                    <a:cubicBezTo>
                      <a:pt x="15766" y="18857"/>
                      <a:pt x="16166" y="16114"/>
                      <a:pt x="16966" y="14400"/>
                    </a:cubicBezTo>
                    <a:cubicBezTo>
                      <a:pt x="16566" y="14400"/>
                      <a:pt x="16166" y="14400"/>
                      <a:pt x="15766" y="14400"/>
                    </a:cubicBezTo>
                    <a:cubicBezTo>
                      <a:pt x="16166" y="15771"/>
                      <a:pt x="12966" y="20914"/>
                      <a:pt x="16166" y="17828"/>
                    </a:cubicBezTo>
                    <a:cubicBezTo>
                      <a:pt x="16166" y="17485"/>
                      <a:pt x="15766" y="17485"/>
                      <a:pt x="15766" y="17143"/>
                    </a:cubicBezTo>
                    <a:cubicBezTo>
                      <a:pt x="14966" y="17828"/>
                      <a:pt x="14166" y="18514"/>
                      <a:pt x="13766" y="19200"/>
                    </a:cubicBezTo>
                    <a:cubicBezTo>
                      <a:pt x="13366" y="19543"/>
                      <a:pt x="13766" y="19885"/>
                      <a:pt x="14166" y="19885"/>
                    </a:cubicBezTo>
                    <a:cubicBezTo>
                      <a:pt x="15766" y="19200"/>
                      <a:pt x="16566" y="18514"/>
                      <a:pt x="17366" y="17143"/>
                    </a:cubicBezTo>
                    <a:cubicBezTo>
                      <a:pt x="17366" y="16800"/>
                      <a:pt x="16966" y="16114"/>
                      <a:pt x="16566" y="16457"/>
                    </a:cubicBezTo>
                    <a:cubicBezTo>
                      <a:pt x="15366" y="17485"/>
                      <a:pt x="15766" y="17143"/>
                      <a:pt x="14966" y="18514"/>
                    </a:cubicBezTo>
                    <a:cubicBezTo>
                      <a:pt x="14566" y="18857"/>
                      <a:pt x="15366" y="19543"/>
                      <a:pt x="15766" y="18857"/>
                    </a:cubicBezTo>
                    <a:cubicBezTo>
                      <a:pt x="16966" y="17485"/>
                      <a:pt x="17766" y="16114"/>
                      <a:pt x="17766" y="14057"/>
                    </a:cubicBezTo>
                    <a:cubicBezTo>
                      <a:pt x="18166" y="11314"/>
                      <a:pt x="15766" y="9257"/>
                      <a:pt x="14566" y="6857"/>
                    </a:cubicBezTo>
                    <a:cubicBezTo>
                      <a:pt x="14166" y="7200"/>
                      <a:pt x="13766" y="7200"/>
                      <a:pt x="13766" y="7200"/>
                    </a:cubicBezTo>
                    <a:cubicBezTo>
                      <a:pt x="14166" y="8228"/>
                      <a:pt x="14566" y="9257"/>
                      <a:pt x="14966" y="9943"/>
                    </a:cubicBezTo>
                    <a:cubicBezTo>
                      <a:pt x="14966" y="10628"/>
                      <a:pt x="16166" y="10285"/>
                      <a:pt x="15766" y="9600"/>
                    </a:cubicBezTo>
                    <a:cubicBezTo>
                      <a:pt x="15366" y="8228"/>
                      <a:pt x="14566" y="5143"/>
                      <a:pt x="12166" y="5143"/>
                    </a:cubicBezTo>
                    <a:cubicBezTo>
                      <a:pt x="12166" y="5143"/>
                      <a:pt x="11766" y="5485"/>
                      <a:pt x="11766" y="5485"/>
                    </a:cubicBezTo>
                    <a:cubicBezTo>
                      <a:pt x="12166" y="8571"/>
                      <a:pt x="13766" y="11657"/>
                      <a:pt x="14166" y="14743"/>
                    </a:cubicBezTo>
                    <a:cubicBezTo>
                      <a:pt x="14166" y="15428"/>
                      <a:pt x="14966" y="15085"/>
                      <a:pt x="14966" y="14743"/>
                    </a:cubicBezTo>
                    <a:cubicBezTo>
                      <a:pt x="15366" y="12343"/>
                      <a:pt x="15766" y="10285"/>
                      <a:pt x="15766" y="7885"/>
                    </a:cubicBezTo>
                    <a:cubicBezTo>
                      <a:pt x="15366" y="7885"/>
                      <a:pt x="14966" y="8228"/>
                      <a:pt x="14966" y="8228"/>
                    </a:cubicBezTo>
                    <a:cubicBezTo>
                      <a:pt x="15366" y="9600"/>
                      <a:pt x="15766" y="11314"/>
                      <a:pt x="15366" y="13028"/>
                    </a:cubicBezTo>
                    <a:cubicBezTo>
                      <a:pt x="15766" y="13028"/>
                      <a:pt x="16166" y="13028"/>
                      <a:pt x="16566" y="13028"/>
                    </a:cubicBezTo>
                    <a:cubicBezTo>
                      <a:pt x="16566" y="13028"/>
                      <a:pt x="16566" y="13371"/>
                      <a:pt x="16566" y="13714"/>
                    </a:cubicBezTo>
                    <a:cubicBezTo>
                      <a:pt x="16966" y="13714"/>
                      <a:pt x="16966" y="13714"/>
                      <a:pt x="17366" y="13714"/>
                    </a:cubicBezTo>
                    <a:cubicBezTo>
                      <a:pt x="16966" y="10285"/>
                      <a:pt x="16566" y="7200"/>
                      <a:pt x="13366" y="4800"/>
                    </a:cubicBezTo>
                    <a:cubicBezTo>
                      <a:pt x="13366" y="4800"/>
                      <a:pt x="12966" y="5143"/>
                      <a:pt x="12966" y="5485"/>
                    </a:cubicBezTo>
                    <a:cubicBezTo>
                      <a:pt x="15766" y="5828"/>
                      <a:pt x="15766" y="9600"/>
                      <a:pt x="15766" y="11314"/>
                    </a:cubicBezTo>
                    <a:cubicBezTo>
                      <a:pt x="15766" y="11314"/>
                      <a:pt x="15766" y="8914"/>
                      <a:pt x="15766" y="7885"/>
                    </a:cubicBezTo>
                    <a:cubicBezTo>
                      <a:pt x="15366" y="5828"/>
                      <a:pt x="14566" y="4457"/>
                      <a:pt x="12966" y="3428"/>
                    </a:cubicBezTo>
                    <a:cubicBezTo>
                      <a:pt x="12166" y="3085"/>
                      <a:pt x="11766" y="3771"/>
                      <a:pt x="12166" y="4114"/>
                    </a:cubicBezTo>
                    <a:cubicBezTo>
                      <a:pt x="15366" y="6171"/>
                      <a:pt x="16166" y="7543"/>
                      <a:pt x="17366" y="10971"/>
                    </a:cubicBezTo>
                    <a:cubicBezTo>
                      <a:pt x="16966" y="9600"/>
                      <a:pt x="16966" y="8228"/>
                      <a:pt x="16566" y="6857"/>
                    </a:cubicBezTo>
                    <a:cubicBezTo>
                      <a:pt x="16166" y="5143"/>
                      <a:pt x="15366" y="3428"/>
                      <a:pt x="13366" y="3085"/>
                    </a:cubicBezTo>
                    <a:cubicBezTo>
                      <a:pt x="12966" y="3085"/>
                      <a:pt x="12566" y="3428"/>
                      <a:pt x="12566" y="3771"/>
                    </a:cubicBezTo>
                    <a:cubicBezTo>
                      <a:pt x="14966" y="6514"/>
                      <a:pt x="16966" y="9257"/>
                      <a:pt x="17766" y="12685"/>
                    </a:cubicBezTo>
                    <a:cubicBezTo>
                      <a:pt x="17366" y="10285"/>
                      <a:pt x="16966" y="8571"/>
                      <a:pt x="15366" y="6514"/>
                    </a:cubicBezTo>
                    <a:cubicBezTo>
                      <a:pt x="16166" y="7543"/>
                      <a:pt x="16966" y="8571"/>
                      <a:pt x="17366" y="9943"/>
                    </a:cubicBezTo>
                    <a:cubicBezTo>
                      <a:pt x="17366" y="10628"/>
                      <a:pt x="17766" y="14743"/>
                      <a:pt x="17766" y="11314"/>
                    </a:cubicBezTo>
                    <a:cubicBezTo>
                      <a:pt x="17766" y="8914"/>
                      <a:pt x="16966" y="6857"/>
                      <a:pt x="15366" y="4457"/>
                    </a:cubicBezTo>
                    <a:cubicBezTo>
                      <a:pt x="15366" y="4800"/>
                      <a:pt x="14966" y="4800"/>
                      <a:pt x="14966" y="5143"/>
                    </a:cubicBezTo>
                    <a:cubicBezTo>
                      <a:pt x="17766" y="7200"/>
                      <a:pt x="18966" y="10285"/>
                      <a:pt x="17766" y="13714"/>
                    </a:cubicBezTo>
                    <a:cubicBezTo>
                      <a:pt x="18166" y="13714"/>
                      <a:pt x="18566" y="13714"/>
                      <a:pt x="18966" y="13714"/>
                    </a:cubicBezTo>
                    <a:cubicBezTo>
                      <a:pt x="18166" y="9943"/>
                      <a:pt x="18966" y="7200"/>
                      <a:pt x="15766" y="4114"/>
                    </a:cubicBezTo>
                    <a:cubicBezTo>
                      <a:pt x="15366" y="3771"/>
                      <a:pt x="14566" y="4114"/>
                      <a:pt x="14966" y="4800"/>
                    </a:cubicBezTo>
                    <a:cubicBezTo>
                      <a:pt x="17766" y="7200"/>
                      <a:pt x="19366" y="10285"/>
                      <a:pt x="18566" y="13714"/>
                    </a:cubicBezTo>
                    <a:cubicBezTo>
                      <a:pt x="18966" y="13714"/>
                      <a:pt x="19366" y="13714"/>
                      <a:pt x="19366" y="13714"/>
                    </a:cubicBezTo>
                    <a:cubicBezTo>
                      <a:pt x="18966" y="10285"/>
                      <a:pt x="19766" y="7543"/>
                      <a:pt x="16566" y="4800"/>
                    </a:cubicBezTo>
                    <a:cubicBezTo>
                      <a:pt x="16166" y="4114"/>
                      <a:pt x="15366" y="4800"/>
                      <a:pt x="15766" y="5143"/>
                    </a:cubicBezTo>
                    <a:cubicBezTo>
                      <a:pt x="17366" y="6514"/>
                      <a:pt x="18166" y="7885"/>
                      <a:pt x="18566" y="9600"/>
                    </a:cubicBezTo>
                    <a:cubicBezTo>
                      <a:pt x="19766" y="12343"/>
                      <a:pt x="19366" y="9257"/>
                      <a:pt x="19366" y="8914"/>
                    </a:cubicBezTo>
                    <a:cubicBezTo>
                      <a:pt x="18966" y="6857"/>
                      <a:pt x="18166" y="5828"/>
                      <a:pt x="16566" y="4800"/>
                    </a:cubicBezTo>
                    <a:cubicBezTo>
                      <a:pt x="16566" y="4800"/>
                      <a:pt x="16166" y="5143"/>
                      <a:pt x="16166" y="5143"/>
                    </a:cubicBezTo>
                    <a:cubicBezTo>
                      <a:pt x="19366" y="6857"/>
                      <a:pt x="19366" y="9600"/>
                      <a:pt x="19366" y="12343"/>
                    </a:cubicBezTo>
                    <a:cubicBezTo>
                      <a:pt x="19766" y="12343"/>
                      <a:pt x="20166" y="12343"/>
                      <a:pt x="20566" y="12343"/>
                    </a:cubicBezTo>
                    <a:cubicBezTo>
                      <a:pt x="19766" y="9600"/>
                      <a:pt x="18566" y="7543"/>
                      <a:pt x="17766" y="5143"/>
                    </a:cubicBezTo>
                    <a:cubicBezTo>
                      <a:pt x="17366" y="5485"/>
                      <a:pt x="16966" y="5485"/>
                      <a:pt x="16966" y="5828"/>
                    </a:cubicBezTo>
                    <a:cubicBezTo>
                      <a:pt x="18966" y="7200"/>
                      <a:pt x="18966" y="9943"/>
                      <a:pt x="18566" y="12000"/>
                    </a:cubicBezTo>
                    <a:cubicBezTo>
                      <a:pt x="18566" y="13714"/>
                      <a:pt x="17366" y="14743"/>
                      <a:pt x="17366" y="16457"/>
                    </a:cubicBezTo>
                    <a:cubicBezTo>
                      <a:pt x="17366" y="15085"/>
                      <a:pt x="18166" y="13714"/>
                      <a:pt x="18566" y="12343"/>
                    </a:cubicBezTo>
                    <a:cubicBezTo>
                      <a:pt x="18566" y="12343"/>
                      <a:pt x="18166" y="12000"/>
                      <a:pt x="17766" y="12000"/>
                    </a:cubicBezTo>
                    <a:cubicBezTo>
                      <a:pt x="17766" y="13371"/>
                      <a:pt x="17366" y="14743"/>
                      <a:pt x="16566" y="15771"/>
                    </a:cubicBezTo>
                    <a:cubicBezTo>
                      <a:pt x="16966" y="16114"/>
                      <a:pt x="17366" y="16114"/>
                      <a:pt x="17366" y="16114"/>
                    </a:cubicBezTo>
                    <a:cubicBezTo>
                      <a:pt x="17766" y="15428"/>
                      <a:pt x="17766" y="15085"/>
                      <a:pt x="17766" y="14400"/>
                    </a:cubicBezTo>
                    <a:cubicBezTo>
                      <a:pt x="18166" y="14400"/>
                      <a:pt x="18566" y="14400"/>
                      <a:pt x="18566" y="14743"/>
                    </a:cubicBezTo>
                    <a:cubicBezTo>
                      <a:pt x="18166" y="15085"/>
                      <a:pt x="18166" y="15428"/>
                      <a:pt x="17766" y="15771"/>
                    </a:cubicBezTo>
                    <a:cubicBezTo>
                      <a:pt x="17766" y="15771"/>
                      <a:pt x="18166" y="15771"/>
                      <a:pt x="18566" y="16114"/>
                    </a:cubicBezTo>
                    <a:cubicBezTo>
                      <a:pt x="18966" y="15085"/>
                      <a:pt x="18966" y="14400"/>
                      <a:pt x="19366" y="13371"/>
                    </a:cubicBezTo>
                    <a:cubicBezTo>
                      <a:pt x="18966" y="13371"/>
                      <a:pt x="18966" y="13371"/>
                      <a:pt x="18566" y="13371"/>
                    </a:cubicBezTo>
                    <a:cubicBezTo>
                      <a:pt x="18166" y="14057"/>
                      <a:pt x="18166" y="14743"/>
                      <a:pt x="18166" y="15428"/>
                    </a:cubicBezTo>
                    <a:cubicBezTo>
                      <a:pt x="18166" y="15428"/>
                      <a:pt x="18566" y="15428"/>
                      <a:pt x="18966" y="15428"/>
                    </a:cubicBezTo>
                    <a:cubicBezTo>
                      <a:pt x="19366" y="14400"/>
                      <a:pt x="19766" y="13371"/>
                      <a:pt x="20166" y="12343"/>
                    </a:cubicBezTo>
                    <a:cubicBezTo>
                      <a:pt x="19766" y="12343"/>
                      <a:pt x="19366" y="12343"/>
                      <a:pt x="19366" y="12000"/>
                    </a:cubicBezTo>
                    <a:cubicBezTo>
                      <a:pt x="18966" y="13028"/>
                      <a:pt x="18966" y="14057"/>
                      <a:pt x="18566" y="15085"/>
                    </a:cubicBezTo>
                    <a:cubicBezTo>
                      <a:pt x="18966" y="15085"/>
                      <a:pt x="19366" y="15085"/>
                      <a:pt x="19366" y="15085"/>
                    </a:cubicBezTo>
                    <a:cubicBezTo>
                      <a:pt x="19366" y="14400"/>
                      <a:pt x="19766" y="13714"/>
                      <a:pt x="19766" y="13028"/>
                    </a:cubicBezTo>
                    <a:cubicBezTo>
                      <a:pt x="20166" y="12685"/>
                      <a:pt x="19366" y="12343"/>
                      <a:pt x="18966" y="13028"/>
                    </a:cubicBezTo>
                    <a:cubicBezTo>
                      <a:pt x="18566" y="14743"/>
                      <a:pt x="17766" y="15771"/>
                      <a:pt x="16166" y="16800"/>
                    </a:cubicBezTo>
                    <a:cubicBezTo>
                      <a:pt x="15766" y="17143"/>
                      <a:pt x="16166" y="17828"/>
                      <a:pt x="16966" y="17485"/>
                    </a:cubicBezTo>
                    <a:cubicBezTo>
                      <a:pt x="18566" y="16457"/>
                      <a:pt x="19366" y="15085"/>
                      <a:pt x="19766" y="13028"/>
                    </a:cubicBezTo>
                    <a:cubicBezTo>
                      <a:pt x="19766" y="13028"/>
                      <a:pt x="19366" y="13028"/>
                      <a:pt x="18966" y="13028"/>
                    </a:cubicBezTo>
                    <a:cubicBezTo>
                      <a:pt x="18966" y="13714"/>
                      <a:pt x="18566" y="14400"/>
                      <a:pt x="18566" y="15085"/>
                    </a:cubicBezTo>
                    <a:cubicBezTo>
                      <a:pt x="18566" y="15428"/>
                      <a:pt x="19366" y="15771"/>
                      <a:pt x="19366" y="15085"/>
                    </a:cubicBezTo>
                    <a:cubicBezTo>
                      <a:pt x="19766" y="14400"/>
                      <a:pt x="20166" y="13371"/>
                      <a:pt x="20166" y="12343"/>
                    </a:cubicBezTo>
                    <a:cubicBezTo>
                      <a:pt x="20166" y="12000"/>
                      <a:pt x="19766" y="11657"/>
                      <a:pt x="19366" y="12000"/>
                    </a:cubicBezTo>
                    <a:cubicBezTo>
                      <a:pt x="18566" y="13028"/>
                      <a:pt x="18166" y="14057"/>
                      <a:pt x="18166" y="15428"/>
                    </a:cubicBezTo>
                    <a:cubicBezTo>
                      <a:pt x="17766" y="16114"/>
                      <a:pt x="18966" y="16114"/>
                      <a:pt x="18966" y="15771"/>
                    </a:cubicBezTo>
                    <a:cubicBezTo>
                      <a:pt x="19366" y="14057"/>
                      <a:pt x="19366" y="14743"/>
                      <a:pt x="19366" y="13371"/>
                    </a:cubicBezTo>
                    <a:cubicBezTo>
                      <a:pt x="19366" y="12685"/>
                      <a:pt x="18966" y="12685"/>
                      <a:pt x="18566" y="13028"/>
                    </a:cubicBezTo>
                    <a:cubicBezTo>
                      <a:pt x="17766" y="14057"/>
                      <a:pt x="17766" y="14743"/>
                      <a:pt x="17366" y="16114"/>
                    </a:cubicBezTo>
                    <a:cubicBezTo>
                      <a:pt x="17366" y="16457"/>
                      <a:pt x="18166" y="16457"/>
                      <a:pt x="18566" y="16114"/>
                    </a:cubicBezTo>
                    <a:cubicBezTo>
                      <a:pt x="19366" y="15085"/>
                      <a:pt x="19366" y="14400"/>
                      <a:pt x="19366" y="13371"/>
                    </a:cubicBezTo>
                    <a:cubicBezTo>
                      <a:pt x="19366" y="13028"/>
                      <a:pt x="18966" y="12685"/>
                      <a:pt x="18566" y="13028"/>
                    </a:cubicBezTo>
                    <a:cubicBezTo>
                      <a:pt x="17766" y="13714"/>
                      <a:pt x="18166" y="13371"/>
                      <a:pt x="17766" y="14400"/>
                    </a:cubicBezTo>
                    <a:cubicBezTo>
                      <a:pt x="17766" y="14743"/>
                      <a:pt x="18166" y="15085"/>
                      <a:pt x="18566" y="14743"/>
                    </a:cubicBezTo>
                    <a:cubicBezTo>
                      <a:pt x="19366" y="13714"/>
                      <a:pt x="19366" y="13028"/>
                      <a:pt x="19766" y="12000"/>
                    </a:cubicBezTo>
                    <a:cubicBezTo>
                      <a:pt x="19766" y="11657"/>
                      <a:pt x="18966" y="11657"/>
                      <a:pt x="18966" y="11657"/>
                    </a:cubicBezTo>
                    <a:cubicBezTo>
                      <a:pt x="17366" y="13028"/>
                      <a:pt x="16966" y="14400"/>
                      <a:pt x="16566" y="16114"/>
                    </a:cubicBezTo>
                    <a:cubicBezTo>
                      <a:pt x="16566" y="16457"/>
                      <a:pt x="16966" y="16800"/>
                      <a:pt x="17366" y="16114"/>
                    </a:cubicBezTo>
                    <a:cubicBezTo>
                      <a:pt x="18166" y="14743"/>
                      <a:pt x="18966" y="13714"/>
                      <a:pt x="18966" y="12000"/>
                    </a:cubicBezTo>
                    <a:cubicBezTo>
                      <a:pt x="18966" y="11657"/>
                      <a:pt x="18166" y="11657"/>
                      <a:pt x="17766" y="12000"/>
                    </a:cubicBezTo>
                    <a:cubicBezTo>
                      <a:pt x="16966" y="13714"/>
                      <a:pt x="16566" y="15428"/>
                      <a:pt x="16166" y="17143"/>
                    </a:cubicBezTo>
                    <a:cubicBezTo>
                      <a:pt x="16166" y="17485"/>
                      <a:pt x="16566" y="18171"/>
                      <a:pt x="16566" y="17828"/>
                    </a:cubicBezTo>
                    <a:cubicBezTo>
                      <a:pt x="20566" y="15428"/>
                      <a:pt x="21366" y="7885"/>
                      <a:pt x="17366" y="5143"/>
                    </a:cubicBezTo>
                    <a:cubicBezTo>
                      <a:pt x="16966" y="4800"/>
                      <a:pt x="16566" y="5143"/>
                      <a:pt x="16566" y="5828"/>
                    </a:cubicBezTo>
                    <a:cubicBezTo>
                      <a:pt x="17766" y="7885"/>
                      <a:pt x="18966" y="9943"/>
                      <a:pt x="19366" y="12343"/>
                    </a:cubicBezTo>
                    <a:cubicBezTo>
                      <a:pt x="19366" y="13028"/>
                      <a:pt x="20566" y="12685"/>
                      <a:pt x="20566" y="12343"/>
                    </a:cubicBezTo>
                    <a:cubicBezTo>
                      <a:pt x="20166" y="9257"/>
                      <a:pt x="20166" y="6171"/>
                      <a:pt x="16566" y="4457"/>
                    </a:cubicBezTo>
                    <a:cubicBezTo>
                      <a:pt x="16166" y="4457"/>
                      <a:pt x="15366" y="4800"/>
                      <a:pt x="15766" y="5143"/>
                    </a:cubicBezTo>
                    <a:cubicBezTo>
                      <a:pt x="18966" y="7543"/>
                      <a:pt x="17366" y="9943"/>
                      <a:pt x="18566" y="12685"/>
                    </a:cubicBezTo>
                    <a:cubicBezTo>
                      <a:pt x="18966" y="13028"/>
                      <a:pt x="19366" y="13028"/>
                      <a:pt x="19766" y="12685"/>
                    </a:cubicBezTo>
                    <a:cubicBezTo>
                      <a:pt x="20166" y="9600"/>
                      <a:pt x="18966" y="6857"/>
                      <a:pt x="16566" y="4800"/>
                    </a:cubicBezTo>
                    <a:cubicBezTo>
                      <a:pt x="16166" y="4800"/>
                      <a:pt x="16166" y="5143"/>
                      <a:pt x="15766" y="5143"/>
                    </a:cubicBezTo>
                    <a:cubicBezTo>
                      <a:pt x="18566" y="7885"/>
                      <a:pt x="18166" y="10628"/>
                      <a:pt x="18566" y="13714"/>
                    </a:cubicBezTo>
                    <a:cubicBezTo>
                      <a:pt x="18566" y="14057"/>
                      <a:pt x="19366" y="14400"/>
                      <a:pt x="19366" y="13714"/>
                    </a:cubicBezTo>
                    <a:cubicBezTo>
                      <a:pt x="20166" y="9943"/>
                      <a:pt x="18566" y="6857"/>
                      <a:pt x="15766" y="4114"/>
                    </a:cubicBezTo>
                    <a:cubicBezTo>
                      <a:pt x="15366" y="4114"/>
                      <a:pt x="15366" y="4457"/>
                      <a:pt x="14966" y="4800"/>
                    </a:cubicBezTo>
                    <a:cubicBezTo>
                      <a:pt x="18166" y="7543"/>
                      <a:pt x="17366" y="10285"/>
                      <a:pt x="17766" y="13714"/>
                    </a:cubicBezTo>
                    <a:cubicBezTo>
                      <a:pt x="17766" y="14057"/>
                      <a:pt x="18566" y="14400"/>
                      <a:pt x="18966" y="13714"/>
                    </a:cubicBezTo>
                    <a:cubicBezTo>
                      <a:pt x="19766" y="10285"/>
                      <a:pt x="18566" y="6857"/>
                      <a:pt x="15366" y="4457"/>
                    </a:cubicBezTo>
                    <a:cubicBezTo>
                      <a:pt x="14966" y="4114"/>
                      <a:pt x="14566" y="4457"/>
                      <a:pt x="14566" y="5143"/>
                    </a:cubicBezTo>
                    <a:cubicBezTo>
                      <a:pt x="16166" y="7200"/>
                      <a:pt x="16966" y="8914"/>
                      <a:pt x="16966" y="11314"/>
                    </a:cubicBezTo>
                    <a:cubicBezTo>
                      <a:pt x="16966" y="12685"/>
                      <a:pt x="16966" y="13371"/>
                      <a:pt x="17366" y="14743"/>
                    </a:cubicBezTo>
                    <a:cubicBezTo>
                      <a:pt x="17366" y="15085"/>
                      <a:pt x="17766" y="15085"/>
                      <a:pt x="18166" y="14743"/>
                    </a:cubicBezTo>
                    <a:cubicBezTo>
                      <a:pt x="19766" y="11314"/>
                      <a:pt x="17766" y="6171"/>
                      <a:pt x="14166" y="4114"/>
                    </a:cubicBezTo>
                    <a:cubicBezTo>
                      <a:pt x="14166" y="4114"/>
                      <a:pt x="13366" y="4114"/>
                      <a:pt x="13766" y="4457"/>
                    </a:cubicBezTo>
                    <a:cubicBezTo>
                      <a:pt x="13766" y="5485"/>
                      <a:pt x="14166" y="6171"/>
                      <a:pt x="14566" y="6857"/>
                    </a:cubicBezTo>
                    <a:cubicBezTo>
                      <a:pt x="16166" y="9257"/>
                      <a:pt x="16566" y="11657"/>
                      <a:pt x="17366" y="14057"/>
                    </a:cubicBezTo>
                    <a:cubicBezTo>
                      <a:pt x="17366" y="14743"/>
                      <a:pt x="18166" y="14743"/>
                      <a:pt x="18166" y="14057"/>
                    </a:cubicBezTo>
                    <a:cubicBezTo>
                      <a:pt x="18966" y="10628"/>
                      <a:pt x="17366" y="7885"/>
                      <a:pt x="14966" y="5143"/>
                    </a:cubicBezTo>
                    <a:cubicBezTo>
                      <a:pt x="14166" y="3771"/>
                      <a:pt x="14166" y="3771"/>
                      <a:pt x="14966" y="5143"/>
                    </a:cubicBezTo>
                    <a:cubicBezTo>
                      <a:pt x="15366" y="5828"/>
                      <a:pt x="15766" y="6857"/>
                      <a:pt x="15766" y="7885"/>
                    </a:cubicBezTo>
                    <a:cubicBezTo>
                      <a:pt x="16166" y="8914"/>
                      <a:pt x="16166" y="10285"/>
                      <a:pt x="16966" y="11657"/>
                    </a:cubicBezTo>
                    <a:cubicBezTo>
                      <a:pt x="16966" y="12000"/>
                      <a:pt x="17766" y="12000"/>
                      <a:pt x="17766" y="11657"/>
                    </a:cubicBezTo>
                    <a:cubicBezTo>
                      <a:pt x="18566" y="7885"/>
                      <a:pt x="16166" y="5828"/>
                      <a:pt x="12966" y="3428"/>
                    </a:cubicBezTo>
                    <a:cubicBezTo>
                      <a:pt x="12566" y="3428"/>
                      <a:pt x="12566" y="3771"/>
                      <a:pt x="12166" y="4114"/>
                    </a:cubicBezTo>
                    <a:cubicBezTo>
                      <a:pt x="15766" y="5828"/>
                      <a:pt x="14966" y="10285"/>
                      <a:pt x="15366" y="13028"/>
                    </a:cubicBezTo>
                    <a:cubicBezTo>
                      <a:pt x="15366" y="13371"/>
                      <a:pt x="16166" y="13371"/>
                      <a:pt x="16166" y="13028"/>
                    </a:cubicBezTo>
                    <a:cubicBezTo>
                      <a:pt x="17366" y="10628"/>
                      <a:pt x="16966" y="5485"/>
                      <a:pt x="13366" y="4457"/>
                    </a:cubicBezTo>
                    <a:cubicBezTo>
                      <a:pt x="12566" y="4457"/>
                      <a:pt x="12566" y="4800"/>
                      <a:pt x="12566" y="5143"/>
                    </a:cubicBezTo>
                    <a:cubicBezTo>
                      <a:pt x="15366" y="7885"/>
                      <a:pt x="16166" y="10285"/>
                      <a:pt x="16566" y="13714"/>
                    </a:cubicBezTo>
                    <a:cubicBezTo>
                      <a:pt x="16566" y="14057"/>
                      <a:pt x="17366" y="14400"/>
                      <a:pt x="17366" y="13714"/>
                    </a:cubicBezTo>
                    <a:cubicBezTo>
                      <a:pt x="17366" y="12343"/>
                      <a:pt x="17366" y="11657"/>
                      <a:pt x="16566" y="10285"/>
                    </a:cubicBezTo>
                    <a:cubicBezTo>
                      <a:pt x="16566" y="9943"/>
                      <a:pt x="16166" y="9943"/>
                      <a:pt x="15766" y="10285"/>
                    </a:cubicBezTo>
                    <a:cubicBezTo>
                      <a:pt x="15366" y="11314"/>
                      <a:pt x="15366" y="12000"/>
                      <a:pt x="15366" y="13028"/>
                    </a:cubicBezTo>
                    <a:cubicBezTo>
                      <a:pt x="15766" y="13714"/>
                      <a:pt x="16566" y="13371"/>
                      <a:pt x="16566" y="13028"/>
                    </a:cubicBezTo>
                    <a:cubicBezTo>
                      <a:pt x="16566" y="11314"/>
                      <a:pt x="16566" y="9600"/>
                      <a:pt x="15766" y="7885"/>
                    </a:cubicBezTo>
                    <a:cubicBezTo>
                      <a:pt x="15766" y="7543"/>
                      <a:pt x="14566" y="7543"/>
                      <a:pt x="14966" y="7885"/>
                    </a:cubicBezTo>
                    <a:cubicBezTo>
                      <a:pt x="14966" y="10285"/>
                      <a:pt x="14566" y="12343"/>
                      <a:pt x="14166" y="14743"/>
                    </a:cubicBezTo>
                    <a:cubicBezTo>
                      <a:pt x="14566" y="14743"/>
                      <a:pt x="14566" y="14743"/>
                      <a:pt x="14966" y="14400"/>
                    </a:cubicBezTo>
                    <a:cubicBezTo>
                      <a:pt x="14566" y="12685"/>
                      <a:pt x="14566" y="10628"/>
                      <a:pt x="13766" y="8571"/>
                    </a:cubicBezTo>
                    <a:cubicBezTo>
                      <a:pt x="13766" y="8228"/>
                      <a:pt x="12566" y="4800"/>
                      <a:pt x="14166" y="8228"/>
                    </a:cubicBezTo>
                    <a:cubicBezTo>
                      <a:pt x="14566" y="8571"/>
                      <a:pt x="14566" y="9257"/>
                      <a:pt x="14966" y="9943"/>
                    </a:cubicBezTo>
                    <a:cubicBezTo>
                      <a:pt x="15366" y="9943"/>
                      <a:pt x="15366" y="9943"/>
                      <a:pt x="15766" y="9600"/>
                    </a:cubicBezTo>
                    <a:cubicBezTo>
                      <a:pt x="15366" y="8914"/>
                      <a:pt x="14966" y="7885"/>
                      <a:pt x="14566" y="6857"/>
                    </a:cubicBezTo>
                    <a:cubicBezTo>
                      <a:pt x="14166" y="6514"/>
                      <a:pt x="13366" y="6857"/>
                      <a:pt x="13766" y="7200"/>
                    </a:cubicBezTo>
                    <a:cubicBezTo>
                      <a:pt x="15366" y="11314"/>
                      <a:pt x="18966" y="14400"/>
                      <a:pt x="14966" y="18514"/>
                    </a:cubicBezTo>
                    <a:cubicBezTo>
                      <a:pt x="14966" y="18514"/>
                      <a:pt x="15366" y="18857"/>
                      <a:pt x="15766" y="18857"/>
                    </a:cubicBezTo>
                    <a:cubicBezTo>
                      <a:pt x="16166" y="18514"/>
                      <a:pt x="16566" y="17828"/>
                      <a:pt x="16966" y="17143"/>
                    </a:cubicBezTo>
                    <a:cubicBezTo>
                      <a:pt x="16966" y="17143"/>
                      <a:pt x="16566" y="16800"/>
                      <a:pt x="16166" y="16800"/>
                    </a:cubicBezTo>
                    <a:cubicBezTo>
                      <a:pt x="15766" y="17828"/>
                      <a:pt x="14966" y="18514"/>
                      <a:pt x="13766" y="18857"/>
                    </a:cubicBezTo>
                    <a:cubicBezTo>
                      <a:pt x="14166" y="19200"/>
                      <a:pt x="14166" y="19543"/>
                      <a:pt x="14166" y="19543"/>
                    </a:cubicBezTo>
                    <a:cubicBezTo>
                      <a:pt x="14966" y="18857"/>
                      <a:pt x="15366" y="18514"/>
                      <a:pt x="16166" y="17828"/>
                    </a:cubicBezTo>
                    <a:cubicBezTo>
                      <a:pt x="16566" y="17485"/>
                      <a:pt x="16166" y="16800"/>
                      <a:pt x="15766" y="17143"/>
                    </a:cubicBezTo>
                    <a:cubicBezTo>
                      <a:pt x="14566" y="18171"/>
                      <a:pt x="13366" y="18857"/>
                      <a:pt x="12566" y="19885"/>
                    </a:cubicBezTo>
                    <a:cubicBezTo>
                      <a:pt x="12166" y="19885"/>
                      <a:pt x="12566" y="20571"/>
                      <a:pt x="12966" y="20571"/>
                    </a:cubicBezTo>
                    <a:cubicBezTo>
                      <a:pt x="15766" y="20228"/>
                      <a:pt x="17366" y="16114"/>
                      <a:pt x="16966" y="14400"/>
                    </a:cubicBezTo>
                    <a:cubicBezTo>
                      <a:pt x="16966" y="13714"/>
                      <a:pt x="16166" y="13714"/>
                      <a:pt x="16166" y="14057"/>
                    </a:cubicBezTo>
                    <a:cubicBezTo>
                      <a:pt x="15366" y="15771"/>
                      <a:pt x="14966" y="18171"/>
                      <a:pt x="12566" y="18514"/>
                    </a:cubicBezTo>
                    <a:cubicBezTo>
                      <a:pt x="12566" y="18514"/>
                      <a:pt x="12966" y="18857"/>
                      <a:pt x="12966" y="19200"/>
                    </a:cubicBezTo>
                    <a:cubicBezTo>
                      <a:pt x="14966" y="17828"/>
                      <a:pt x="17766" y="15771"/>
                      <a:pt x="16166" y="13714"/>
                    </a:cubicBezTo>
                    <a:cubicBezTo>
                      <a:pt x="16166" y="13371"/>
                      <a:pt x="15766" y="13371"/>
                      <a:pt x="15766" y="13714"/>
                    </a:cubicBezTo>
                    <a:cubicBezTo>
                      <a:pt x="14566" y="14400"/>
                      <a:pt x="13766" y="15085"/>
                      <a:pt x="13366" y="16457"/>
                    </a:cubicBezTo>
                    <a:cubicBezTo>
                      <a:pt x="13366" y="16800"/>
                      <a:pt x="14166" y="17143"/>
                      <a:pt x="14166" y="16800"/>
                    </a:cubicBezTo>
                    <a:cubicBezTo>
                      <a:pt x="15766" y="15085"/>
                      <a:pt x="16966" y="13028"/>
                      <a:pt x="16166" y="11314"/>
                    </a:cubicBezTo>
                    <a:cubicBezTo>
                      <a:pt x="16166" y="10971"/>
                      <a:pt x="15766" y="10628"/>
                      <a:pt x="15366" y="10971"/>
                    </a:cubicBezTo>
                    <a:cubicBezTo>
                      <a:pt x="13766" y="12343"/>
                      <a:pt x="13366" y="14400"/>
                      <a:pt x="13366" y="16114"/>
                    </a:cubicBezTo>
                    <a:cubicBezTo>
                      <a:pt x="13366" y="16800"/>
                      <a:pt x="14166" y="16800"/>
                      <a:pt x="14166" y="16114"/>
                    </a:cubicBezTo>
                    <a:cubicBezTo>
                      <a:pt x="14966" y="14400"/>
                      <a:pt x="16966" y="9943"/>
                      <a:pt x="14966" y="8571"/>
                    </a:cubicBezTo>
                    <a:cubicBezTo>
                      <a:pt x="14566" y="8228"/>
                      <a:pt x="14166" y="8571"/>
                      <a:pt x="14166" y="8914"/>
                    </a:cubicBezTo>
                    <a:cubicBezTo>
                      <a:pt x="12966" y="10971"/>
                      <a:pt x="12966" y="12685"/>
                      <a:pt x="13366" y="15085"/>
                    </a:cubicBezTo>
                    <a:cubicBezTo>
                      <a:pt x="13366" y="15428"/>
                      <a:pt x="14166" y="15428"/>
                      <a:pt x="14166" y="15085"/>
                    </a:cubicBezTo>
                    <a:cubicBezTo>
                      <a:pt x="14966" y="12685"/>
                      <a:pt x="15766" y="10285"/>
                      <a:pt x="14966" y="7885"/>
                    </a:cubicBezTo>
                    <a:cubicBezTo>
                      <a:pt x="14966" y="7543"/>
                      <a:pt x="14166" y="7543"/>
                      <a:pt x="14166" y="7885"/>
                    </a:cubicBezTo>
                    <a:cubicBezTo>
                      <a:pt x="12966" y="9943"/>
                      <a:pt x="12966" y="12000"/>
                      <a:pt x="13366" y="14057"/>
                    </a:cubicBezTo>
                    <a:cubicBezTo>
                      <a:pt x="13366" y="14400"/>
                      <a:pt x="14166" y="14743"/>
                      <a:pt x="14166" y="14057"/>
                    </a:cubicBezTo>
                    <a:cubicBezTo>
                      <a:pt x="14966" y="11657"/>
                      <a:pt x="15366" y="8914"/>
                      <a:pt x="14566" y="6171"/>
                    </a:cubicBezTo>
                    <a:cubicBezTo>
                      <a:pt x="14166" y="5828"/>
                      <a:pt x="13766" y="5828"/>
                      <a:pt x="13366" y="6171"/>
                    </a:cubicBezTo>
                    <a:cubicBezTo>
                      <a:pt x="11766" y="7885"/>
                      <a:pt x="12166" y="10628"/>
                      <a:pt x="12966" y="12685"/>
                    </a:cubicBezTo>
                    <a:cubicBezTo>
                      <a:pt x="13366" y="13028"/>
                      <a:pt x="13766" y="13028"/>
                      <a:pt x="14166" y="12685"/>
                    </a:cubicBezTo>
                    <a:cubicBezTo>
                      <a:pt x="14166" y="10971"/>
                      <a:pt x="15366" y="6171"/>
                      <a:pt x="12966" y="5485"/>
                    </a:cubicBezTo>
                    <a:cubicBezTo>
                      <a:pt x="12566" y="5485"/>
                      <a:pt x="12566" y="5485"/>
                      <a:pt x="12166" y="5828"/>
                    </a:cubicBezTo>
                    <a:cubicBezTo>
                      <a:pt x="11366" y="7200"/>
                      <a:pt x="11366" y="8571"/>
                      <a:pt x="11766" y="10285"/>
                    </a:cubicBezTo>
                    <a:cubicBezTo>
                      <a:pt x="11766" y="10628"/>
                      <a:pt x="12566" y="10628"/>
                      <a:pt x="12566" y="10285"/>
                    </a:cubicBezTo>
                    <a:cubicBezTo>
                      <a:pt x="13766" y="8571"/>
                      <a:pt x="14166" y="4800"/>
                      <a:pt x="12566" y="3085"/>
                    </a:cubicBezTo>
                    <a:cubicBezTo>
                      <a:pt x="12166" y="3085"/>
                      <a:pt x="12166" y="3085"/>
                      <a:pt x="11766" y="3085"/>
                    </a:cubicBezTo>
                    <a:cubicBezTo>
                      <a:pt x="10166" y="4457"/>
                      <a:pt x="10566" y="6514"/>
                      <a:pt x="10966" y="8228"/>
                    </a:cubicBezTo>
                    <a:cubicBezTo>
                      <a:pt x="10966" y="8571"/>
                      <a:pt x="11766" y="8571"/>
                      <a:pt x="11766" y="8228"/>
                    </a:cubicBezTo>
                    <a:cubicBezTo>
                      <a:pt x="12566" y="6514"/>
                      <a:pt x="13766" y="2743"/>
                      <a:pt x="11766" y="1371"/>
                    </a:cubicBezTo>
                    <a:cubicBezTo>
                      <a:pt x="9766" y="0"/>
                      <a:pt x="9366" y="5143"/>
                      <a:pt x="9766" y="6171"/>
                    </a:cubicBezTo>
                    <a:cubicBezTo>
                      <a:pt x="9766" y="6514"/>
                      <a:pt x="10566" y="6171"/>
                      <a:pt x="10566" y="5828"/>
                    </a:cubicBezTo>
                    <a:cubicBezTo>
                      <a:pt x="11366" y="4114"/>
                      <a:pt x="11766" y="2743"/>
                      <a:pt x="11366" y="1028"/>
                    </a:cubicBezTo>
                    <a:cubicBezTo>
                      <a:pt x="10966" y="685"/>
                      <a:pt x="10566" y="685"/>
                      <a:pt x="10166" y="1028"/>
                    </a:cubicBezTo>
                    <a:cubicBezTo>
                      <a:pt x="9366" y="2400"/>
                      <a:pt x="8966" y="4114"/>
                      <a:pt x="8966" y="5828"/>
                    </a:cubicBezTo>
                    <a:cubicBezTo>
                      <a:pt x="8966" y="6171"/>
                      <a:pt x="9766" y="6171"/>
                      <a:pt x="9766" y="5828"/>
                    </a:cubicBezTo>
                    <a:cubicBezTo>
                      <a:pt x="10166" y="4457"/>
                      <a:pt x="10966" y="1714"/>
                      <a:pt x="9766" y="685"/>
                    </a:cubicBezTo>
                    <a:cubicBezTo>
                      <a:pt x="8966" y="0"/>
                      <a:pt x="7366" y="343"/>
                      <a:pt x="6966" y="1028"/>
                    </a:cubicBezTo>
                    <a:cubicBezTo>
                      <a:pt x="6166" y="3771"/>
                      <a:pt x="11766" y="5828"/>
                      <a:pt x="10966" y="2057"/>
                    </a:cubicBezTo>
                    <a:cubicBezTo>
                      <a:pt x="10966" y="1714"/>
                      <a:pt x="10566" y="1714"/>
                      <a:pt x="10566" y="1714"/>
                    </a:cubicBezTo>
                    <a:cubicBezTo>
                      <a:pt x="7766" y="2057"/>
                      <a:pt x="7766" y="4800"/>
                      <a:pt x="9366" y="6171"/>
                    </a:cubicBezTo>
                    <a:cubicBezTo>
                      <a:pt x="9366" y="6514"/>
                      <a:pt x="9766" y="6514"/>
                      <a:pt x="10166" y="6171"/>
                    </a:cubicBezTo>
                    <a:cubicBezTo>
                      <a:pt x="11366" y="5143"/>
                      <a:pt x="13366" y="1371"/>
                      <a:pt x="10566" y="685"/>
                    </a:cubicBezTo>
                    <a:cubicBezTo>
                      <a:pt x="7366" y="0"/>
                      <a:pt x="7366" y="5143"/>
                      <a:pt x="8166" y="6514"/>
                    </a:cubicBezTo>
                    <a:cubicBezTo>
                      <a:pt x="8566" y="6857"/>
                      <a:pt x="8566" y="6857"/>
                      <a:pt x="8966" y="6514"/>
                    </a:cubicBezTo>
                    <a:cubicBezTo>
                      <a:pt x="10166" y="5485"/>
                      <a:pt x="11366" y="2400"/>
                      <a:pt x="9766" y="1028"/>
                    </a:cubicBezTo>
                    <a:cubicBezTo>
                      <a:pt x="8166" y="-686"/>
                      <a:pt x="7366" y="4114"/>
                      <a:pt x="7766" y="4800"/>
                    </a:cubicBezTo>
                    <a:cubicBezTo>
                      <a:pt x="7766" y="5143"/>
                      <a:pt x="8166" y="5143"/>
                      <a:pt x="8566" y="4800"/>
                    </a:cubicBezTo>
                    <a:cubicBezTo>
                      <a:pt x="9366" y="3771"/>
                      <a:pt x="9766" y="2743"/>
                      <a:pt x="9366" y="1371"/>
                    </a:cubicBezTo>
                    <a:cubicBezTo>
                      <a:pt x="8966" y="1028"/>
                      <a:pt x="8566" y="1028"/>
                      <a:pt x="8566" y="1371"/>
                    </a:cubicBezTo>
                    <a:cubicBezTo>
                      <a:pt x="7366" y="2057"/>
                      <a:pt x="6966" y="3085"/>
                      <a:pt x="6566" y="4457"/>
                    </a:cubicBezTo>
                    <a:cubicBezTo>
                      <a:pt x="6566" y="4800"/>
                      <a:pt x="6966" y="5143"/>
                      <a:pt x="7366" y="4800"/>
                    </a:cubicBezTo>
                    <a:cubicBezTo>
                      <a:pt x="8166" y="3771"/>
                      <a:pt x="8566" y="3085"/>
                      <a:pt x="8966" y="2057"/>
                    </a:cubicBezTo>
                    <a:cubicBezTo>
                      <a:pt x="9366" y="1714"/>
                      <a:pt x="8566" y="1371"/>
                      <a:pt x="8166" y="1714"/>
                    </a:cubicBezTo>
                    <a:cubicBezTo>
                      <a:pt x="6566" y="3085"/>
                      <a:pt x="5766" y="4800"/>
                      <a:pt x="4966" y="6857"/>
                    </a:cubicBezTo>
                    <a:cubicBezTo>
                      <a:pt x="4966" y="7200"/>
                      <a:pt x="5766" y="7543"/>
                      <a:pt x="6166" y="7200"/>
                    </a:cubicBezTo>
                    <a:cubicBezTo>
                      <a:pt x="6966" y="5485"/>
                      <a:pt x="7766" y="3771"/>
                      <a:pt x="8566" y="2057"/>
                    </a:cubicBezTo>
                    <a:cubicBezTo>
                      <a:pt x="8566" y="1371"/>
                      <a:pt x="7766" y="1371"/>
                      <a:pt x="7766" y="1714"/>
                    </a:cubicBezTo>
                    <a:cubicBezTo>
                      <a:pt x="6966" y="3085"/>
                      <a:pt x="6166" y="4457"/>
                      <a:pt x="5366" y="6171"/>
                    </a:cubicBezTo>
                    <a:cubicBezTo>
                      <a:pt x="5766" y="6171"/>
                      <a:pt x="5766" y="6171"/>
                      <a:pt x="6166" y="6171"/>
                    </a:cubicBezTo>
                    <a:cubicBezTo>
                      <a:pt x="6566" y="4800"/>
                      <a:pt x="6966" y="3771"/>
                      <a:pt x="6166" y="2400"/>
                    </a:cubicBezTo>
                    <a:cubicBezTo>
                      <a:pt x="6166" y="2057"/>
                      <a:pt x="5766" y="1714"/>
                      <a:pt x="5366" y="2057"/>
                    </a:cubicBezTo>
                    <a:cubicBezTo>
                      <a:pt x="4166" y="3085"/>
                      <a:pt x="3766" y="4457"/>
                      <a:pt x="3766" y="5828"/>
                    </a:cubicBezTo>
                    <a:cubicBezTo>
                      <a:pt x="3766" y="6171"/>
                      <a:pt x="4166" y="6514"/>
                      <a:pt x="4566" y="6171"/>
                    </a:cubicBezTo>
                    <a:cubicBezTo>
                      <a:pt x="5366" y="4800"/>
                      <a:pt x="6166" y="3428"/>
                      <a:pt x="6966" y="2057"/>
                    </a:cubicBezTo>
                    <a:cubicBezTo>
                      <a:pt x="7366" y="1714"/>
                      <a:pt x="6566" y="1371"/>
                      <a:pt x="6166" y="1714"/>
                    </a:cubicBezTo>
                    <a:cubicBezTo>
                      <a:pt x="5766" y="2743"/>
                      <a:pt x="5366" y="3428"/>
                      <a:pt x="4566" y="4114"/>
                    </a:cubicBezTo>
                    <a:cubicBezTo>
                      <a:pt x="4166" y="4457"/>
                      <a:pt x="4566" y="5143"/>
                      <a:pt x="4966" y="4800"/>
                    </a:cubicBezTo>
                    <a:cubicBezTo>
                      <a:pt x="6166" y="3428"/>
                      <a:pt x="6566" y="3771"/>
                      <a:pt x="6566" y="5485"/>
                    </a:cubicBezTo>
                    <a:cubicBezTo>
                      <a:pt x="6566" y="5485"/>
                      <a:pt x="6966" y="5828"/>
                      <a:pt x="7366" y="5828"/>
                    </a:cubicBezTo>
                    <a:cubicBezTo>
                      <a:pt x="7766" y="4457"/>
                      <a:pt x="8966" y="1714"/>
                      <a:pt x="10966" y="1028"/>
                    </a:cubicBezTo>
                    <a:cubicBezTo>
                      <a:pt x="11366" y="1028"/>
                      <a:pt x="11766" y="343"/>
                      <a:pt x="10966" y="343"/>
                    </a:cubicBezTo>
                    <a:cubicBezTo>
                      <a:pt x="8166" y="-343"/>
                      <a:pt x="5366" y="0"/>
                      <a:pt x="2566" y="1371"/>
                    </a:cubicBezTo>
                    <a:cubicBezTo>
                      <a:pt x="2166" y="1714"/>
                      <a:pt x="2566" y="2400"/>
                      <a:pt x="2966" y="2057"/>
                    </a:cubicBezTo>
                    <a:cubicBezTo>
                      <a:pt x="4166" y="2057"/>
                      <a:pt x="5366" y="2057"/>
                      <a:pt x="6166" y="1714"/>
                    </a:cubicBezTo>
                    <a:cubicBezTo>
                      <a:pt x="6166" y="1371"/>
                      <a:pt x="6166" y="1028"/>
                      <a:pt x="6166" y="1028"/>
                    </a:cubicBezTo>
                    <a:cubicBezTo>
                      <a:pt x="4966" y="1028"/>
                      <a:pt x="4166" y="1371"/>
                      <a:pt x="3366" y="1714"/>
                    </a:cubicBezTo>
                    <a:cubicBezTo>
                      <a:pt x="2966" y="1714"/>
                      <a:pt x="2966" y="2400"/>
                      <a:pt x="3766" y="2400"/>
                    </a:cubicBezTo>
                    <a:cubicBezTo>
                      <a:pt x="5366" y="2400"/>
                      <a:pt x="6566" y="2400"/>
                      <a:pt x="8166" y="1371"/>
                    </a:cubicBezTo>
                    <a:cubicBezTo>
                      <a:pt x="8566" y="1371"/>
                      <a:pt x="8166" y="685"/>
                      <a:pt x="7766" y="685"/>
                    </a:cubicBezTo>
                    <a:cubicBezTo>
                      <a:pt x="6166" y="685"/>
                      <a:pt x="4566" y="1028"/>
                      <a:pt x="3366" y="2400"/>
                    </a:cubicBezTo>
                    <a:cubicBezTo>
                      <a:pt x="2966" y="2400"/>
                      <a:pt x="3366" y="3085"/>
                      <a:pt x="3766" y="3085"/>
                    </a:cubicBezTo>
                    <a:cubicBezTo>
                      <a:pt x="4966" y="3085"/>
                      <a:pt x="6566" y="3085"/>
                      <a:pt x="7766" y="2743"/>
                    </a:cubicBezTo>
                    <a:cubicBezTo>
                      <a:pt x="8566" y="2743"/>
                      <a:pt x="8566" y="2057"/>
                      <a:pt x="7766" y="2057"/>
                    </a:cubicBezTo>
                    <a:cubicBezTo>
                      <a:pt x="6166" y="2057"/>
                      <a:pt x="4966" y="2057"/>
                      <a:pt x="3366" y="2057"/>
                    </a:cubicBezTo>
                    <a:cubicBezTo>
                      <a:pt x="3366" y="2400"/>
                      <a:pt x="3366" y="2743"/>
                      <a:pt x="3366" y="3085"/>
                    </a:cubicBezTo>
                    <a:cubicBezTo>
                      <a:pt x="4966" y="2743"/>
                      <a:pt x="6566" y="2743"/>
                      <a:pt x="8166" y="2743"/>
                    </a:cubicBezTo>
                    <a:cubicBezTo>
                      <a:pt x="8166" y="2400"/>
                      <a:pt x="8166" y="2057"/>
                      <a:pt x="7766" y="1714"/>
                    </a:cubicBezTo>
                    <a:cubicBezTo>
                      <a:pt x="5766" y="2057"/>
                      <a:pt x="3366" y="2743"/>
                      <a:pt x="1366" y="2400"/>
                    </a:cubicBezTo>
                    <a:cubicBezTo>
                      <a:pt x="1366" y="2743"/>
                      <a:pt x="1366" y="3085"/>
                      <a:pt x="1366" y="3428"/>
                    </a:cubicBezTo>
                    <a:cubicBezTo>
                      <a:pt x="2966" y="2743"/>
                      <a:pt x="4166" y="2400"/>
                      <a:pt x="5766" y="2400"/>
                    </a:cubicBezTo>
                    <a:cubicBezTo>
                      <a:pt x="5766" y="2057"/>
                      <a:pt x="5366" y="1714"/>
                      <a:pt x="5366" y="1371"/>
                    </a:cubicBezTo>
                    <a:cubicBezTo>
                      <a:pt x="3366" y="2400"/>
                      <a:pt x="1766" y="2743"/>
                      <a:pt x="166" y="4114"/>
                    </a:cubicBezTo>
                    <a:cubicBezTo>
                      <a:pt x="-234" y="4457"/>
                      <a:pt x="166" y="5143"/>
                      <a:pt x="566" y="4800"/>
                    </a:cubicBezTo>
                    <a:cubicBezTo>
                      <a:pt x="2166" y="4114"/>
                      <a:pt x="3366" y="3085"/>
                      <a:pt x="4566" y="2400"/>
                    </a:cubicBezTo>
                    <a:cubicBezTo>
                      <a:pt x="4166" y="2057"/>
                      <a:pt x="4166" y="2057"/>
                      <a:pt x="3766" y="1714"/>
                    </a:cubicBezTo>
                    <a:cubicBezTo>
                      <a:pt x="2566" y="2743"/>
                      <a:pt x="1366" y="3771"/>
                      <a:pt x="166" y="4800"/>
                    </a:cubicBezTo>
                    <a:cubicBezTo>
                      <a:pt x="566" y="4800"/>
                      <a:pt x="566" y="5143"/>
                      <a:pt x="966" y="5485"/>
                    </a:cubicBezTo>
                    <a:cubicBezTo>
                      <a:pt x="1766" y="4457"/>
                      <a:pt x="2966" y="3428"/>
                      <a:pt x="4566" y="2743"/>
                    </a:cubicBezTo>
                    <a:cubicBezTo>
                      <a:pt x="4166" y="2743"/>
                      <a:pt x="4166" y="2400"/>
                      <a:pt x="3766" y="2057"/>
                    </a:cubicBezTo>
                    <a:cubicBezTo>
                      <a:pt x="2966" y="3085"/>
                      <a:pt x="1766" y="3771"/>
                      <a:pt x="566" y="4800"/>
                    </a:cubicBezTo>
                    <a:cubicBezTo>
                      <a:pt x="166" y="5143"/>
                      <a:pt x="566" y="5485"/>
                      <a:pt x="966" y="5485"/>
                    </a:cubicBezTo>
                    <a:cubicBezTo>
                      <a:pt x="2966" y="4800"/>
                      <a:pt x="4566" y="4114"/>
                      <a:pt x="6566" y="4114"/>
                    </a:cubicBezTo>
                    <a:cubicBezTo>
                      <a:pt x="6166" y="3771"/>
                      <a:pt x="6166" y="3428"/>
                      <a:pt x="6166" y="3085"/>
                    </a:cubicBezTo>
                    <a:cubicBezTo>
                      <a:pt x="4166" y="3771"/>
                      <a:pt x="2566" y="4114"/>
                      <a:pt x="966" y="4800"/>
                    </a:cubicBezTo>
                    <a:cubicBezTo>
                      <a:pt x="566" y="5143"/>
                      <a:pt x="966" y="5828"/>
                      <a:pt x="1366" y="54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69" name="Freeform 235"/>
              <p:cNvSpPr/>
              <p:nvPr/>
            </p:nvSpPr>
            <p:spPr>
              <a:xfrm>
                <a:off x="2181363" y="1805782"/>
                <a:ext cx="85005" cy="1915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62" h="21324" extrusionOk="0">
                    <a:moveTo>
                      <a:pt x="17238" y="15158"/>
                    </a:moveTo>
                    <a:cubicBezTo>
                      <a:pt x="15577" y="17053"/>
                      <a:pt x="13084" y="18189"/>
                      <a:pt x="9761" y="19326"/>
                    </a:cubicBezTo>
                    <a:cubicBezTo>
                      <a:pt x="8930" y="19705"/>
                      <a:pt x="9761" y="20463"/>
                      <a:pt x="10592" y="20084"/>
                    </a:cubicBezTo>
                    <a:cubicBezTo>
                      <a:pt x="13915" y="19326"/>
                      <a:pt x="15577" y="17811"/>
                      <a:pt x="18069" y="16674"/>
                    </a:cubicBezTo>
                    <a:cubicBezTo>
                      <a:pt x="17238" y="16674"/>
                      <a:pt x="17238" y="16674"/>
                      <a:pt x="16407" y="16295"/>
                    </a:cubicBezTo>
                    <a:cubicBezTo>
                      <a:pt x="14746" y="18568"/>
                      <a:pt x="11423" y="19326"/>
                      <a:pt x="8100" y="20463"/>
                    </a:cubicBezTo>
                    <a:cubicBezTo>
                      <a:pt x="8100" y="20842"/>
                      <a:pt x="8930" y="20842"/>
                      <a:pt x="8930" y="21221"/>
                    </a:cubicBezTo>
                    <a:cubicBezTo>
                      <a:pt x="13084" y="19705"/>
                      <a:pt x="16407" y="18568"/>
                      <a:pt x="18900" y="16295"/>
                    </a:cubicBezTo>
                    <a:cubicBezTo>
                      <a:pt x="19730" y="15916"/>
                      <a:pt x="18069" y="15158"/>
                      <a:pt x="17238" y="15916"/>
                    </a:cubicBezTo>
                    <a:cubicBezTo>
                      <a:pt x="17238" y="15916"/>
                      <a:pt x="17238" y="16295"/>
                      <a:pt x="16407" y="16295"/>
                    </a:cubicBezTo>
                    <a:cubicBezTo>
                      <a:pt x="17238" y="16674"/>
                      <a:pt x="18069" y="16674"/>
                      <a:pt x="18900" y="16674"/>
                    </a:cubicBezTo>
                    <a:cubicBezTo>
                      <a:pt x="18900" y="13642"/>
                      <a:pt x="21392" y="12126"/>
                      <a:pt x="18900" y="9474"/>
                    </a:cubicBezTo>
                    <a:cubicBezTo>
                      <a:pt x="17238" y="7200"/>
                      <a:pt x="15577" y="5305"/>
                      <a:pt x="12254" y="3411"/>
                    </a:cubicBezTo>
                    <a:cubicBezTo>
                      <a:pt x="11423" y="3789"/>
                      <a:pt x="11423" y="4168"/>
                      <a:pt x="10592" y="4168"/>
                    </a:cubicBezTo>
                    <a:cubicBezTo>
                      <a:pt x="13084" y="4926"/>
                      <a:pt x="12254" y="4926"/>
                      <a:pt x="14746" y="5305"/>
                    </a:cubicBezTo>
                    <a:cubicBezTo>
                      <a:pt x="16407" y="5305"/>
                      <a:pt x="16407" y="4547"/>
                      <a:pt x="15577" y="4168"/>
                    </a:cubicBezTo>
                    <a:cubicBezTo>
                      <a:pt x="12254" y="3411"/>
                      <a:pt x="8930" y="2653"/>
                      <a:pt x="5607" y="1895"/>
                    </a:cubicBezTo>
                    <a:cubicBezTo>
                      <a:pt x="4777" y="1895"/>
                      <a:pt x="3946" y="2274"/>
                      <a:pt x="4777" y="2653"/>
                    </a:cubicBezTo>
                    <a:cubicBezTo>
                      <a:pt x="6438" y="3411"/>
                      <a:pt x="8100" y="3789"/>
                      <a:pt x="9761" y="4168"/>
                    </a:cubicBezTo>
                    <a:cubicBezTo>
                      <a:pt x="11423" y="4547"/>
                      <a:pt x="12254" y="3789"/>
                      <a:pt x="11423" y="3411"/>
                    </a:cubicBezTo>
                    <a:cubicBezTo>
                      <a:pt x="8930" y="2653"/>
                      <a:pt x="6438" y="1895"/>
                      <a:pt x="4777" y="1137"/>
                    </a:cubicBezTo>
                    <a:cubicBezTo>
                      <a:pt x="3946" y="1137"/>
                      <a:pt x="3946" y="1516"/>
                      <a:pt x="3115" y="1516"/>
                    </a:cubicBezTo>
                    <a:cubicBezTo>
                      <a:pt x="4777" y="1895"/>
                      <a:pt x="6438" y="2274"/>
                      <a:pt x="7269" y="3032"/>
                    </a:cubicBezTo>
                    <a:cubicBezTo>
                      <a:pt x="8930" y="3032"/>
                      <a:pt x="9761" y="2653"/>
                      <a:pt x="8930" y="2274"/>
                    </a:cubicBezTo>
                    <a:cubicBezTo>
                      <a:pt x="7269" y="1516"/>
                      <a:pt x="5607" y="1137"/>
                      <a:pt x="3946" y="379"/>
                    </a:cubicBezTo>
                    <a:cubicBezTo>
                      <a:pt x="3946" y="379"/>
                      <a:pt x="3946" y="758"/>
                      <a:pt x="3115" y="1137"/>
                    </a:cubicBezTo>
                    <a:cubicBezTo>
                      <a:pt x="4777" y="1137"/>
                      <a:pt x="6438" y="1137"/>
                      <a:pt x="8100" y="1516"/>
                    </a:cubicBezTo>
                    <a:cubicBezTo>
                      <a:pt x="8100" y="1137"/>
                      <a:pt x="8100" y="1137"/>
                      <a:pt x="8100" y="758"/>
                    </a:cubicBezTo>
                    <a:cubicBezTo>
                      <a:pt x="5607" y="379"/>
                      <a:pt x="3946" y="379"/>
                      <a:pt x="623" y="379"/>
                    </a:cubicBezTo>
                    <a:cubicBezTo>
                      <a:pt x="623" y="758"/>
                      <a:pt x="623" y="758"/>
                      <a:pt x="623" y="1137"/>
                    </a:cubicBezTo>
                    <a:cubicBezTo>
                      <a:pt x="6438" y="1137"/>
                      <a:pt x="8930" y="2653"/>
                      <a:pt x="11423" y="4547"/>
                    </a:cubicBezTo>
                    <a:cubicBezTo>
                      <a:pt x="12254" y="4168"/>
                      <a:pt x="12254" y="4168"/>
                      <a:pt x="13084" y="3789"/>
                    </a:cubicBezTo>
                    <a:cubicBezTo>
                      <a:pt x="10592" y="3032"/>
                      <a:pt x="10592" y="3032"/>
                      <a:pt x="12254" y="4168"/>
                    </a:cubicBezTo>
                    <a:cubicBezTo>
                      <a:pt x="12254" y="3789"/>
                      <a:pt x="13084" y="3789"/>
                      <a:pt x="13084" y="3411"/>
                    </a:cubicBezTo>
                    <a:cubicBezTo>
                      <a:pt x="12254" y="3032"/>
                      <a:pt x="10592" y="2653"/>
                      <a:pt x="8930" y="1895"/>
                    </a:cubicBezTo>
                    <a:cubicBezTo>
                      <a:pt x="8930" y="2274"/>
                      <a:pt x="8100" y="2274"/>
                      <a:pt x="8100" y="2653"/>
                    </a:cubicBezTo>
                    <a:cubicBezTo>
                      <a:pt x="11423" y="3411"/>
                      <a:pt x="13084" y="4547"/>
                      <a:pt x="14746" y="6063"/>
                    </a:cubicBezTo>
                    <a:cubicBezTo>
                      <a:pt x="15577" y="5684"/>
                      <a:pt x="15577" y="5684"/>
                      <a:pt x="16407" y="5305"/>
                    </a:cubicBezTo>
                    <a:cubicBezTo>
                      <a:pt x="16407" y="5305"/>
                      <a:pt x="15577" y="5305"/>
                      <a:pt x="15577" y="5305"/>
                    </a:cubicBezTo>
                    <a:cubicBezTo>
                      <a:pt x="14746" y="4926"/>
                      <a:pt x="13084" y="5684"/>
                      <a:pt x="14746" y="6063"/>
                    </a:cubicBezTo>
                    <a:cubicBezTo>
                      <a:pt x="15577" y="6821"/>
                      <a:pt x="17238" y="7579"/>
                      <a:pt x="18900" y="8337"/>
                    </a:cubicBezTo>
                    <a:cubicBezTo>
                      <a:pt x="18900" y="9095"/>
                      <a:pt x="20561" y="9095"/>
                      <a:pt x="20561" y="8337"/>
                    </a:cubicBezTo>
                    <a:cubicBezTo>
                      <a:pt x="20561" y="6821"/>
                      <a:pt x="18900" y="6063"/>
                      <a:pt x="15577" y="5305"/>
                    </a:cubicBezTo>
                    <a:cubicBezTo>
                      <a:pt x="15577" y="5684"/>
                      <a:pt x="14746" y="5684"/>
                      <a:pt x="14746" y="6063"/>
                    </a:cubicBezTo>
                    <a:cubicBezTo>
                      <a:pt x="14746" y="6063"/>
                      <a:pt x="14746" y="6063"/>
                      <a:pt x="15577" y="6063"/>
                    </a:cubicBezTo>
                    <a:cubicBezTo>
                      <a:pt x="16407" y="6442"/>
                      <a:pt x="17238" y="6063"/>
                      <a:pt x="16407" y="5684"/>
                    </a:cubicBezTo>
                    <a:cubicBezTo>
                      <a:pt x="14746" y="3789"/>
                      <a:pt x="12254" y="3032"/>
                      <a:pt x="8930" y="1895"/>
                    </a:cubicBezTo>
                    <a:cubicBezTo>
                      <a:pt x="8100" y="1516"/>
                      <a:pt x="7269" y="2274"/>
                      <a:pt x="8100" y="2653"/>
                    </a:cubicBezTo>
                    <a:cubicBezTo>
                      <a:pt x="10592" y="3789"/>
                      <a:pt x="8930" y="3411"/>
                      <a:pt x="12254" y="4168"/>
                    </a:cubicBezTo>
                    <a:cubicBezTo>
                      <a:pt x="13084" y="4547"/>
                      <a:pt x="13915" y="4168"/>
                      <a:pt x="13915" y="3789"/>
                    </a:cubicBezTo>
                    <a:cubicBezTo>
                      <a:pt x="12254" y="2653"/>
                      <a:pt x="10592" y="1895"/>
                      <a:pt x="8100" y="1516"/>
                    </a:cubicBezTo>
                    <a:cubicBezTo>
                      <a:pt x="7269" y="1137"/>
                      <a:pt x="6438" y="1895"/>
                      <a:pt x="6438" y="2274"/>
                    </a:cubicBezTo>
                    <a:cubicBezTo>
                      <a:pt x="8100" y="3032"/>
                      <a:pt x="9761" y="3789"/>
                      <a:pt x="11423" y="4547"/>
                    </a:cubicBezTo>
                    <a:cubicBezTo>
                      <a:pt x="12254" y="4926"/>
                      <a:pt x="13915" y="4168"/>
                      <a:pt x="13084" y="3789"/>
                    </a:cubicBezTo>
                    <a:cubicBezTo>
                      <a:pt x="8930" y="1516"/>
                      <a:pt x="6438" y="379"/>
                      <a:pt x="623" y="379"/>
                    </a:cubicBezTo>
                    <a:cubicBezTo>
                      <a:pt x="-208" y="379"/>
                      <a:pt x="-208" y="1137"/>
                      <a:pt x="623" y="1137"/>
                    </a:cubicBezTo>
                    <a:cubicBezTo>
                      <a:pt x="3115" y="1137"/>
                      <a:pt x="5607" y="1516"/>
                      <a:pt x="8100" y="1516"/>
                    </a:cubicBezTo>
                    <a:cubicBezTo>
                      <a:pt x="8930" y="1516"/>
                      <a:pt x="9761" y="758"/>
                      <a:pt x="8100" y="758"/>
                    </a:cubicBezTo>
                    <a:cubicBezTo>
                      <a:pt x="7269" y="379"/>
                      <a:pt x="5607" y="379"/>
                      <a:pt x="3946" y="0"/>
                    </a:cubicBezTo>
                    <a:cubicBezTo>
                      <a:pt x="3115" y="0"/>
                      <a:pt x="2284" y="758"/>
                      <a:pt x="3115" y="758"/>
                    </a:cubicBezTo>
                    <a:cubicBezTo>
                      <a:pt x="3946" y="1516"/>
                      <a:pt x="5607" y="2274"/>
                      <a:pt x="7269" y="2653"/>
                    </a:cubicBezTo>
                    <a:cubicBezTo>
                      <a:pt x="8100" y="2653"/>
                      <a:pt x="8100" y="2274"/>
                      <a:pt x="8930" y="1895"/>
                    </a:cubicBezTo>
                    <a:cubicBezTo>
                      <a:pt x="7269" y="1516"/>
                      <a:pt x="5607" y="1137"/>
                      <a:pt x="3946" y="758"/>
                    </a:cubicBezTo>
                    <a:cubicBezTo>
                      <a:pt x="3115" y="758"/>
                      <a:pt x="2284" y="1137"/>
                      <a:pt x="3115" y="1516"/>
                    </a:cubicBezTo>
                    <a:cubicBezTo>
                      <a:pt x="4777" y="2653"/>
                      <a:pt x="7269" y="3411"/>
                      <a:pt x="9761" y="4168"/>
                    </a:cubicBezTo>
                    <a:cubicBezTo>
                      <a:pt x="10592" y="4168"/>
                      <a:pt x="10592" y="3789"/>
                      <a:pt x="11423" y="3411"/>
                    </a:cubicBezTo>
                    <a:cubicBezTo>
                      <a:pt x="8930" y="3032"/>
                      <a:pt x="7269" y="2653"/>
                      <a:pt x="5607" y="1895"/>
                    </a:cubicBezTo>
                    <a:cubicBezTo>
                      <a:pt x="5607" y="2274"/>
                      <a:pt x="5607" y="2653"/>
                      <a:pt x="4777" y="2653"/>
                    </a:cubicBezTo>
                    <a:cubicBezTo>
                      <a:pt x="8930" y="3411"/>
                      <a:pt x="11423" y="4168"/>
                      <a:pt x="14746" y="4926"/>
                    </a:cubicBezTo>
                    <a:cubicBezTo>
                      <a:pt x="14746" y="4926"/>
                      <a:pt x="15577" y="4547"/>
                      <a:pt x="15577" y="4168"/>
                    </a:cubicBezTo>
                    <a:cubicBezTo>
                      <a:pt x="13915" y="3789"/>
                      <a:pt x="13084" y="3789"/>
                      <a:pt x="11423" y="3411"/>
                    </a:cubicBezTo>
                    <a:cubicBezTo>
                      <a:pt x="10592" y="3032"/>
                      <a:pt x="9761" y="3789"/>
                      <a:pt x="10592" y="4168"/>
                    </a:cubicBezTo>
                    <a:cubicBezTo>
                      <a:pt x="14746" y="6063"/>
                      <a:pt x="16407" y="8337"/>
                      <a:pt x="18069" y="10611"/>
                    </a:cubicBezTo>
                    <a:cubicBezTo>
                      <a:pt x="19730" y="12505"/>
                      <a:pt x="17238" y="14779"/>
                      <a:pt x="16407" y="16674"/>
                    </a:cubicBezTo>
                    <a:cubicBezTo>
                      <a:pt x="16407" y="17053"/>
                      <a:pt x="18069" y="17432"/>
                      <a:pt x="18069" y="17053"/>
                    </a:cubicBezTo>
                    <a:cubicBezTo>
                      <a:pt x="18900" y="16674"/>
                      <a:pt x="18900" y="16295"/>
                      <a:pt x="18900" y="16295"/>
                    </a:cubicBezTo>
                    <a:cubicBezTo>
                      <a:pt x="18900" y="16295"/>
                      <a:pt x="18069" y="15916"/>
                      <a:pt x="17238" y="15916"/>
                    </a:cubicBezTo>
                    <a:cubicBezTo>
                      <a:pt x="14746" y="17811"/>
                      <a:pt x="12254" y="19326"/>
                      <a:pt x="8100" y="20463"/>
                    </a:cubicBezTo>
                    <a:cubicBezTo>
                      <a:pt x="7269" y="20842"/>
                      <a:pt x="8100" y="21600"/>
                      <a:pt x="8930" y="21221"/>
                    </a:cubicBezTo>
                    <a:cubicBezTo>
                      <a:pt x="13084" y="20084"/>
                      <a:pt x="16407" y="18947"/>
                      <a:pt x="18069" y="16674"/>
                    </a:cubicBezTo>
                    <a:cubicBezTo>
                      <a:pt x="18900" y="16295"/>
                      <a:pt x="17238" y="15916"/>
                      <a:pt x="16407" y="16295"/>
                    </a:cubicBezTo>
                    <a:cubicBezTo>
                      <a:pt x="13915" y="17053"/>
                      <a:pt x="12254" y="18568"/>
                      <a:pt x="9761" y="19326"/>
                    </a:cubicBezTo>
                    <a:cubicBezTo>
                      <a:pt x="10592" y="19705"/>
                      <a:pt x="10592" y="19705"/>
                      <a:pt x="11423" y="20084"/>
                    </a:cubicBezTo>
                    <a:cubicBezTo>
                      <a:pt x="14746" y="18568"/>
                      <a:pt x="17238" y="17432"/>
                      <a:pt x="18900" y="15158"/>
                    </a:cubicBezTo>
                    <a:cubicBezTo>
                      <a:pt x="18900" y="14779"/>
                      <a:pt x="17238" y="14400"/>
                      <a:pt x="17238" y="1515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0" name="Freeform 236"/>
              <p:cNvSpPr/>
              <p:nvPr/>
            </p:nvSpPr>
            <p:spPr>
              <a:xfrm>
                <a:off x="2009863" y="2244523"/>
                <a:ext cx="46163" cy="435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76" h="18379" extrusionOk="0">
                    <a:moveTo>
                      <a:pt x="10676" y="186"/>
                    </a:moveTo>
                    <a:cubicBezTo>
                      <a:pt x="7796" y="186"/>
                      <a:pt x="3476" y="1626"/>
                      <a:pt x="596" y="4506"/>
                    </a:cubicBezTo>
                    <a:cubicBezTo>
                      <a:pt x="-844" y="7386"/>
                      <a:pt x="596" y="11706"/>
                      <a:pt x="2036" y="13146"/>
                    </a:cubicBezTo>
                    <a:cubicBezTo>
                      <a:pt x="4916" y="20346"/>
                      <a:pt x="16436" y="20346"/>
                      <a:pt x="19316" y="11706"/>
                    </a:cubicBezTo>
                    <a:cubicBezTo>
                      <a:pt x="20756" y="5946"/>
                      <a:pt x="12116" y="-1254"/>
                      <a:pt x="6356" y="186"/>
                    </a:cubicBezTo>
                    <a:cubicBezTo>
                      <a:pt x="2036" y="3066"/>
                      <a:pt x="596" y="7386"/>
                      <a:pt x="2036" y="11706"/>
                    </a:cubicBezTo>
                    <a:cubicBezTo>
                      <a:pt x="3476" y="16026"/>
                      <a:pt x="7796" y="17466"/>
                      <a:pt x="12116" y="17466"/>
                    </a:cubicBezTo>
                    <a:cubicBezTo>
                      <a:pt x="16436" y="16026"/>
                      <a:pt x="17876" y="10266"/>
                      <a:pt x="16436" y="5946"/>
                    </a:cubicBezTo>
                    <a:cubicBezTo>
                      <a:pt x="14996" y="3066"/>
                      <a:pt x="9236" y="186"/>
                      <a:pt x="6356" y="4506"/>
                    </a:cubicBezTo>
                    <a:cubicBezTo>
                      <a:pt x="3476" y="8826"/>
                      <a:pt x="7796" y="13146"/>
                      <a:pt x="12116" y="11706"/>
                    </a:cubicBezTo>
                    <a:cubicBezTo>
                      <a:pt x="14996" y="10266"/>
                      <a:pt x="13556" y="3066"/>
                      <a:pt x="10676" y="3066"/>
                    </a:cubicBezTo>
                    <a:cubicBezTo>
                      <a:pt x="6356" y="3066"/>
                      <a:pt x="3476" y="7386"/>
                      <a:pt x="4916" y="10266"/>
                    </a:cubicBezTo>
                    <a:cubicBezTo>
                      <a:pt x="4916" y="14586"/>
                      <a:pt x="10676" y="14586"/>
                      <a:pt x="12116" y="11706"/>
                    </a:cubicBezTo>
                    <a:cubicBezTo>
                      <a:pt x="14996" y="7386"/>
                      <a:pt x="10676" y="3066"/>
                      <a:pt x="6356" y="5946"/>
                    </a:cubicBezTo>
                    <a:cubicBezTo>
                      <a:pt x="3476" y="8826"/>
                      <a:pt x="4916" y="13146"/>
                      <a:pt x="9236" y="13146"/>
                    </a:cubicBezTo>
                    <a:cubicBezTo>
                      <a:pt x="12116" y="11706"/>
                      <a:pt x="13556" y="10266"/>
                      <a:pt x="14996" y="8826"/>
                    </a:cubicBezTo>
                    <a:cubicBezTo>
                      <a:pt x="16436" y="7386"/>
                      <a:pt x="14996" y="5946"/>
                      <a:pt x="14996" y="5946"/>
                    </a:cubicBezTo>
                    <a:cubicBezTo>
                      <a:pt x="13556" y="5946"/>
                      <a:pt x="12116" y="5946"/>
                      <a:pt x="10676" y="5946"/>
                    </a:cubicBezTo>
                    <a:cubicBezTo>
                      <a:pt x="9236" y="7386"/>
                      <a:pt x="9236" y="10266"/>
                      <a:pt x="10676" y="8826"/>
                    </a:cubicBezTo>
                    <a:cubicBezTo>
                      <a:pt x="12116" y="8826"/>
                      <a:pt x="12116" y="8826"/>
                      <a:pt x="13556" y="8826"/>
                    </a:cubicBezTo>
                    <a:cubicBezTo>
                      <a:pt x="13556" y="8826"/>
                      <a:pt x="12116" y="7386"/>
                      <a:pt x="12116" y="7386"/>
                    </a:cubicBezTo>
                    <a:cubicBezTo>
                      <a:pt x="12116" y="8826"/>
                      <a:pt x="9236" y="10266"/>
                      <a:pt x="7796" y="10266"/>
                    </a:cubicBezTo>
                    <a:cubicBezTo>
                      <a:pt x="7796" y="10266"/>
                      <a:pt x="7796" y="10266"/>
                      <a:pt x="7796" y="10266"/>
                    </a:cubicBezTo>
                    <a:cubicBezTo>
                      <a:pt x="7796" y="10266"/>
                      <a:pt x="7796" y="8826"/>
                      <a:pt x="9236" y="8826"/>
                    </a:cubicBezTo>
                    <a:cubicBezTo>
                      <a:pt x="9236" y="7386"/>
                      <a:pt x="9236" y="8826"/>
                      <a:pt x="9236" y="10266"/>
                    </a:cubicBezTo>
                    <a:cubicBezTo>
                      <a:pt x="7796" y="10266"/>
                      <a:pt x="7796" y="10266"/>
                      <a:pt x="7796" y="10266"/>
                    </a:cubicBezTo>
                    <a:cubicBezTo>
                      <a:pt x="6356" y="8826"/>
                      <a:pt x="7796" y="5946"/>
                      <a:pt x="10676" y="7386"/>
                    </a:cubicBezTo>
                    <a:cubicBezTo>
                      <a:pt x="12116" y="7386"/>
                      <a:pt x="10676" y="10266"/>
                      <a:pt x="9236" y="8826"/>
                    </a:cubicBezTo>
                    <a:cubicBezTo>
                      <a:pt x="7796" y="7386"/>
                      <a:pt x="9236" y="5946"/>
                      <a:pt x="9236" y="5946"/>
                    </a:cubicBezTo>
                    <a:cubicBezTo>
                      <a:pt x="12116" y="4506"/>
                      <a:pt x="13556" y="10266"/>
                      <a:pt x="13556" y="11706"/>
                    </a:cubicBezTo>
                    <a:cubicBezTo>
                      <a:pt x="13556" y="14586"/>
                      <a:pt x="9236" y="14586"/>
                      <a:pt x="7796" y="13146"/>
                    </a:cubicBezTo>
                    <a:cubicBezTo>
                      <a:pt x="3476" y="11706"/>
                      <a:pt x="3476" y="4506"/>
                      <a:pt x="9236" y="3066"/>
                    </a:cubicBezTo>
                    <a:cubicBezTo>
                      <a:pt x="12116" y="3066"/>
                      <a:pt x="14996" y="5946"/>
                      <a:pt x="14996" y="8826"/>
                    </a:cubicBezTo>
                    <a:cubicBezTo>
                      <a:pt x="16436" y="13146"/>
                      <a:pt x="12116" y="16026"/>
                      <a:pt x="9236" y="14586"/>
                    </a:cubicBezTo>
                    <a:cubicBezTo>
                      <a:pt x="6356" y="14586"/>
                      <a:pt x="3476" y="11706"/>
                      <a:pt x="3476" y="8826"/>
                    </a:cubicBezTo>
                    <a:cubicBezTo>
                      <a:pt x="3476" y="4506"/>
                      <a:pt x="7796" y="3066"/>
                      <a:pt x="10676" y="4506"/>
                    </a:cubicBezTo>
                    <a:cubicBezTo>
                      <a:pt x="13556" y="4506"/>
                      <a:pt x="13556" y="186"/>
                      <a:pt x="10676" y="18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1" name="Freeform 237"/>
              <p:cNvSpPr/>
              <p:nvPr/>
            </p:nvSpPr>
            <p:spPr>
              <a:xfrm>
                <a:off x="2014274" y="2184789"/>
                <a:ext cx="101937" cy="989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15" h="20397" extrusionOk="0">
                    <a:moveTo>
                      <a:pt x="1505" y="6849"/>
                    </a:moveTo>
                    <a:cubicBezTo>
                      <a:pt x="4989" y="6849"/>
                      <a:pt x="7776" y="7545"/>
                      <a:pt x="9867" y="8939"/>
                    </a:cubicBezTo>
                    <a:cubicBezTo>
                      <a:pt x="14047" y="11726"/>
                      <a:pt x="14744" y="15907"/>
                      <a:pt x="16138" y="20087"/>
                    </a:cubicBezTo>
                    <a:cubicBezTo>
                      <a:pt x="16138" y="20087"/>
                      <a:pt x="16834" y="20784"/>
                      <a:pt x="16834" y="20087"/>
                    </a:cubicBezTo>
                    <a:cubicBezTo>
                      <a:pt x="18228" y="18694"/>
                      <a:pt x="19621" y="17997"/>
                      <a:pt x="21015" y="17300"/>
                    </a:cubicBezTo>
                    <a:cubicBezTo>
                      <a:pt x="21015" y="17300"/>
                      <a:pt x="21015" y="16603"/>
                      <a:pt x="21015" y="16603"/>
                    </a:cubicBezTo>
                    <a:cubicBezTo>
                      <a:pt x="21015" y="10332"/>
                      <a:pt x="15441" y="4758"/>
                      <a:pt x="9867" y="1971"/>
                    </a:cubicBezTo>
                    <a:cubicBezTo>
                      <a:pt x="7776" y="578"/>
                      <a:pt x="4292" y="-816"/>
                      <a:pt x="1505" y="578"/>
                    </a:cubicBezTo>
                    <a:cubicBezTo>
                      <a:pt x="-585" y="1274"/>
                      <a:pt x="112" y="4758"/>
                      <a:pt x="112" y="6152"/>
                    </a:cubicBezTo>
                    <a:cubicBezTo>
                      <a:pt x="112" y="6849"/>
                      <a:pt x="1505" y="6849"/>
                      <a:pt x="2202" y="6152"/>
                    </a:cubicBezTo>
                    <a:cubicBezTo>
                      <a:pt x="2202" y="5455"/>
                      <a:pt x="2899" y="4061"/>
                      <a:pt x="2899" y="2668"/>
                    </a:cubicBezTo>
                    <a:cubicBezTo>
                      <a:pt x="2899" y="2668"/>
                      <a:pt x="2202" y="2668"/>
                      <a:pt x="1505" y="2668"/>
                    </a:cubicBezTo>
                    <a:cubicBezTo>
                      <a:pt x="1505" y="3365"/>
                      <a:pt x="1505" y="4061"/>
                      <a:pt x="1505" y="4758"/>
                    </a:cubicBezTo>
                    <a:cubicBezTo>
                      <a:pt x="1505" y="6152"/>
                      <a:pt x="2899" y="6152"/>
                      <a:pt x="3596" y="4758"/>
                    </a:cubicBezTo>
                    <a:cubicBezTo>
                      <a:pt x="3596" y="4061"/>
                      <a:pt x="3596" y="3365"/>
                      <a:pt x="3596" y="2668"/>
                    </a:cubicBezTo>
                    <a:cubicBezTo>
                      <a:pt x="2899" y="2668"/>
                      <a:pt x="2202" y="2668"/>
                      <a:pt x="2202" y="2668"/>
                    </a:cubicBezTo>
                    <a:cubicBezTo>
                      <a:pt x="2202" y="4061"/>
                      <a:pt x="2202" y="4758"/>
                      <a:pt x="2202" y="5455"/>
                    </a:cubicBezTo>
                    <a:cubicBezTo>
                      <a:pt x="2202" y="6849"/>
                      <a:pt x="3596" y="6849"/>
                      <a:pt x="3596" y="5455"/>
                    </a:cubicBezTo>
                    <a:cubicBezTo>
                      <a:pt x="4292" y="4758"/>
                      <a:pt x="4292" y="4061"/>
                      <a:pt x="4292" y="3365"/>
                    </a:cubicBezTo>
                    <a:cubicBezTo>
                      <a:pt x="4292" y="2668"/>
                      <a:pt x="3596" y="2668"/>
                      <a:pt x="2899" y="2668"/>
                    </a:cubicBezTo>
                    <a:cubicBezTo>
                      <a:pt x="3596" y="3365"/>
                      <a:pt x="3596" y="4061"/>
                      <a:pt x="3596" y="5455"/>
                    </a:cubicBezTo>
                    <a:cubicBezTo>
                      <a:pt x="3596" y="6152"/>
                      <a:pt x="4989" y="6152"/>
                      <a:pt x="4989" y="5455"/>
                    </a:cubicBezTo>
                    <a:cubicBezTo>
                      <a:pt x="4989" y="4061"/>
                      <a:pt x="5686" y="3365"/>
                      <a:pt x="5686" y="1971"/>
                    </a:cubicBezTo>
                    <a:cubicBezTo>
                      <a:pt x="5686" y="1971"/>
                      <a:pt x="4989" y="1971"/>
                      <a:pt x="4292" y="1971"/>
                    </a:cubicBezTo>
                    <a:cubicBezTo>
                      <a:pt x="4292" y="3365"/>
                      <a:pt x="4292" y="4758"/>
                      <a:pt x="4292" y="6152"/>
                    </a:cubicBezTo>
                    <a:cubicBezTo>
                      <a:pt x="4292" y="6849"/>
                      <a:pt x="5686" y="6849"/>
                      <a:pt x="5686" y="6152"/>
                    </a:cubicBezTo>
                    <a:cubicBezTo>
                      <a:pt x="6383" y="4758"/>
                      <a:pt x="7080" y="4061"/>
                      <a:pt x="7080" y="2668"/>
                    </a:cubicBezTo>
                    <a:cubicBezTo>
                      <a:pt x="6383" y="2668"/>
                      <a:pt x="6383" y="2668"/>
                      <a:pt x="5686" y="2668"/>
                    </a:cubicBezTo>
                    <a:cubicBezTo>
                      <a:pt x="5686" y="3365"/>
                      <a:pt x="5686" y="4758"/>
                      <a:pt x="5686" y="5455"/>
                    </a:cubicBezTo>
                    <a:cubicBezTo>
                      <a:pt x="5686" y="6152"/>
                      <a:pt x="7080" y="6152"/>
                      <a:pt x="7080" y="5455"/>
                    </a:cubicBezTo>
                    <a:cubicBezTo>
                      <a:pt x="7776" y="4758"/>
                      <a:pt x="7776" y="3365"/>
                      <a:pt x="8473" y="1971"/>
                    </a:cubicBezTo>
                    <a:cubicBezTo>
                      <a:pt x="7776" y="1971"/>
                      <a:pt x="7080" y="1971"/>
                      <a:pt x="7080" y="1971"/>
                    </a:cubicBezTo>
                    <a:cubicBezTo>
                      <a:pt x="7080" y="3365"/>
                      <a:pt x="7080" y="4758"/>
                      <a:pt x="7080" y="5455"/>
                    </a:cubicBezTo>
                    <a:cubicBezTo>
                      <a:pt x="7080" y="6849"/>
                      <a:pt x="7776" y="6849"/>
                      <a:pt x="8473" y="6152"/>
                    </a:cubicBezTo>
                    <a:cubicBezTo>
                      <a:pt x="8473" y="5455"/>
                      <a:pt x="9170" y="4061"/>
                      <a:pt x="9867" y="3365"/>
                    </a:cubicBezTo>
                    <a:cubicBezTo>
                      <a:pt x="9170" y="3365"/>
                      <a:pt x="9170" y="2668"/>
                      <a:pt x="8473" y="2668"/>
                    </a:cubicBezTo>
                    <a:cubicBezTo>
                      <a:pt x="8473" y="4061"/>
                      <a:pt x="8473" y="4758"/>
                      <a:pt x="7776" y="5455"/>
                    </a:cubicBezTo>
                    <a:cubicBezTo>
                      <a:pt x="7776" y="6152"/>
                      <a:pt x="8473" y="6849"/>
                      <a:pt x="9170" y="6152"/>
                    </a:cubicBezTo>
                    <a:cubicBezTo>
                      <a:pt x="9867" y="5455"/>
                      <a:pt x="10563" y="5455"/>
                      <a:pt x="10563" y="4758"/>
                    </a:cubicBezTo>
                    <a:cubicBezTo>
                      <a:pt x="10563" y="4758"/>
                      <a:pt x="9867" y="4758"/>
                      <a:pt x="9170" y="4061"/>
                    </a:cubicBezTo>
                    <a:cubicBezTo>
                      <a:pt x="9170" y="4758"/>
                      <a:pt x="9170" y="5455"/>
                      <a:pt x="9170" y="5455"/>
                    </a:cubicBezTo>
                    <a:cubicBezTo>
                      <a:pt x="8473" y="6152"/>
                      <a:pt x="9867" y="6849"/>
                      <a:pt x="9867" y="6152"/>
                    </a:cubicBezTo>
                    <a:cubicBezTo>
                      <a:pt x="10563" y="6152"/>
                      <a:pt x="11260" y="5455"/>
                      <a:pt x="11957" y="4758"/>
                    </a:cubicBezTo>
                    <a:cubicBezTo>
                      <a:pt x="11957" y="4758"/>
                      <a:pt x="11260" y="4061"/>
                      <a:pt x="11260" y="4061"/>
                    </a:cubicBezTo>
                    <a:cubicBezTo>
                      <a:pt x="10563" y="4758"/>
                      <a:pt x="9867" y="5455"/>
                      <a:pt x="9170" y="6152"/>
                    </a:cubicBezTo>
                    <a:cubicBezTo>
                      <a:pt x="9170" y="6849"/>
                      <a:pt x="9867" y="7545"/>
                      <a:pt x="10563" y="6849"/>
                    </a:cubicBezTo>
                    <a:cubicBezTo>
                      <a:pt x="11260" y="6849"/>
                      <a:pt x="11260" y="6849"/>
                      <a:pt x="11957" y="6152"/>
                    </a:cubicBezTo>
                    <a:cubicBezTo>
                      <a:pt x="11260" y="6152"/>
                      <a:pt x="11260" y="6152"/>
                      <a:pt x="10563" y="5455"/>
                    </a:cubicBezTo>
                    <a:cubicBezTo>
                      <a:pt x="10563" y="6152"/>
                      <a:pt x="9867" y="6849"/>
                      <a:pt x="9867" y="7545"/>
                    </a:cubicBezTo>
                    <a:cubicBezTo>
                      <a:pt x="9867" y="8242"/>
                      <a:pt x="9867" y="8939"/>
                      <a:pt x="10563" y="8939"/>
                    </a:cubicBezTo>
                    <a:cubicBezTo>
                      <a:pt x="11957" y="8242"/>
                      <a:pt x="11957" y="8242"/>
                      <a:pt x="13350" y="7545"/>
                    </a:cubicBezTo>
                    <a:cubicBezTo>
                      <a:pt x="12654" y="6849"/>
                      <a:pt x="12654" y="6849"/>
                      <a:pt x="11957" y="6152"/>
                    </a:cubicBezTo>
                    <a:cubicBezTo>
                      <a:pt x="11957" y="7545"/>
                      <a:pt x="11260" y="8242"/>
                      <a:pt x="11260" y="8939"/>
                    </a:cubicBezTo>
                    <a:cubicBezTo>
                      <a:pt x="10563" y="9636"/>
                      <a:pt x="11260" y="10332"/>
                      <a:pt x="11957" y="9636"/>
                    </a:cubicBezTo>
                    <a:cubicBezTo>
                      <a:pt x="12654" y="9636"/>
                      <a:pt x="13350" y="8939"/>
                      <a:pt x="14744" y="8242"/>
                    </a:cubicBezTo>
                    <a:cubicBezTo>
                      <a:pt x="14047" y="8242"/>
                      <a:pt x="14047" y="7545"/>
                      <a:pt x="13350" y="7545"/>
                    </a:cubicBezTo>
                    <a:cubicBezTo>
                      <a:pt x="13350" y="7545"/>
                      <a:pt x="12654" y="8242"/>
                      <a:pt x="11957" y="8939"/>
                    </a:cubicBezTo>
                    <a:cubicBezTo>
                      <a:pt x="11260" y="9636"/>
                      <a:pt x="12654" y="10332"/>
                      <a:pt x="13350" y="10332"/>
                    </a:cubicBezTo>
                    <a:cubicBezTo>
                      <a:pt x="14047" y="9636"/>
                      <a:pt x="14744" y="9636"/>
                      <a:pt x="15441" y="8939"/>
                    </a:cubicBezTo>
                    <a:cubicBezTo>
                      <a:pt x="14744" y="8939"/>
                      <a:pt x="14744" y="8242"/>
                      <a:pt x="14047" y="8242"/>
                    </a:cubicBezTo>
                    <a:cubicBezTo>
                      <a:pt x="14047" y="8939"/>
                      <a:pt x="13350" y="9636"/>
                      <a:pt x="12654" y="10332"/>
                    </a:cubicBezTo>
                    <a:cubicBezTo>
                      <a:pt x="12654" y="11029"/>
                      <a:pt x="13350" y="11726"/>
                      <a:pt x="14047" y="11726"/>
                    </a:cubicBezTo>
                    <a:cubicBezTo>
                      <a:pt x="14744" y="11029"/>
                      <a:pt x="15441" y="11029"/>
                      <a:pt x="16138" y="10332"/>
                    </a:cubicBezTo>
                    <a:cubicBezTo>
                      <a:pt x="16138" y="10332"/>
                      <a:pt x="15441" y="10332"/>
                      <a:pt x="15441" y="9636"/>
                    </a:cubicBezTo>
                    <a:cubicBezTo>
                      <a:pt x="14744" y="10332"/>
                      <a:pt x="14744" y="11029"/>
                      <a:pt x="14047" y="11726"/>
                    </a:cubicBezTo>
                    <a:cubicBezTo>
                      <a:pt x="14047" y="12423"/>
                      <a:pt x="14744" y="13119"/>
                      <a:pt x="15441" y="13119"/>
                    </a:cubicBezTo>
                    <a:cubicBezTo>
                      <a:pt x="16834" y="12423"/>
                      <a:pt x="16138" y="12423"/>
                      <a:pt x="17531" y="11726"/>
                    </a:cubicBezTo>
                    <a:cubicBezTo>
                      <a:pt x="16834" y="11726"/>
                      <a:pt x="16834" y="11029"/>
                      <a:pt x="16138" y="11029"/>
                    </a:cubicBezTo>
                    <a:cubicBezTo>
                      <a:pt x="16138" y="11726"/>
                      <a:pt x="15441" y="12423"/>
                      <a:pt x="14744" y="13119"/>
                    </a:cubicBezTo>
                    <a:cubicBezTo>
                      <a:pt x="14744" y="13816"/>
                      <a:pt x="15441" y="14513"/>
                      <a:pt x="16138" y="14513"/>
                    </a:cubicBezTo>
                    <a:cubicBezTo>
                      <a:pt x="16834" y="13816"/>
                      <a:pt x="16834" y="13816"/>
                      <a:pt x="17531" y="13816"/>
                    </a:cubicBezTo>
                    <a:cubicBezTo>
                      <a:pt x="17531" y="13119"/>
                      <a:pt x="16834" y="13119"/>
                      <a:pt x="16834" y="12423"/>
                    </a:cubicBezTo>
                    <a:cubicBezTo>
                      <a:pt x="16138" y="13119"/>
                      <a:pt x="16138" y="14513"/>
                      <a:pt x="15441" y="15210"/>
                    </a:cubicBezTo>
                    <a:cubicBezTo>
                      <a:pt x="15441" y="15210"/>
                      <a:pt x="16138" y="15907"/>
                      <a:pt x="16834" y="15907"/>
                    </a:cubicBezTo>
                    <a:cubicBezTo>
                      <a:pt x="16834" y="15907"/>
                      <a:pt x="17531" y="15907"/>
                      <a:pt x="18228" y="15907"/>
                    </a:cubicBezTo>
                    <a:cubicBezTo>
                      <a:pt x="17531" y="15210"/>
                      <a:pt x="17531" y="15210"/>
                      <a:pt x="16834" y="14513"/>
                    </a:cubicBezTo>
                    <a:cubicBezTo>
                      <a:pt x="16834" y="15210"/>
                      <a:pt x="16138" y="15907"/>
                      <a:pt x="16138" y="16603"/>
                    </a:cubicBezTo>
                    <a:cubicBezTo>
                      <a:pt x="15441" y="17300"/>
                      <a:pt x="16138" y="17997"/>
                      <a:pt x="16834" y="17997"/>
                    </a:cubicBezTo>
                    <a:cubicBezTo>
                      <a:pt x="17531" y="17997"/>
                      <a:pt x="17531" y="17997"/>
                      <a:pt x="18228" y="17300"/>
                    </a:cubicBezTo>
                    <a:cubicBezTo>
                      <a:pt x="18228" y="17300"/>
                      <a:pt x="17531" y="16603"/>
                      <a:pt x="17531" y="16603"/>
                    </a:cubicBezTo>
                    <a:cubicBezTo>
                      <a:pt x="16834" y="17300"/>
                      <a:pt x="16834" y="17300"/>
                      <a:pt x="16138" y="17997"/>
                    </a:cubicBezTo>
                    <a:cubicBezTo>
                      <a:pt x="15441" y="18694"/>
                      <a:pt x="16834" y="20087"/>
                      <a:pt x="17531" y="19390"/>
                    </a:cubicBezTo>
                    <a:cubicBezTo>
                      <a:pt x="18925" y="17300"/>
                      <a:pt x="18925" y="15907"/>
                      <a:pt x="18925" y="13816"/>
                    </a:cubicBezTo>
                    <a:cubicBezTo>
                      <a:pt x="18228" y="13816"/>
                      <a:pt x="18228" y="14513"/>
                      <a:pt x="17531" y="14513"/>
                    </a:cubicBezTo>
                    <a:cubicBezTo>
                      <a:pt x="17531" y="15210"/>
                      <a:pt x="18228" y="15210"/>
                      <a:pt x="18228" y="15907"/>
                    </a:cubicBezTo>
                    <a:cubicBezTo>
                      <a:pt x="18925" y="15210"/>
                      <a:pt x="18925" y="15210"/>
                      <a:pt x="19621" y="15210"/>
                    </a:cubicBezTo>
                    <a:cubicBezTo>
                      <a:pt x="18228" y="11726"/>
                      <a:pt x="16138" y="8939"/>
                      <a:pt x="13350" y="6152"/>
                    </a:cubicBezTo>
                    <a:cubicBezTo>
                      <a:pt x="13350" y="6849"/>
                      <a:pt x="12654" y="6849"/>
                      <a:pt x="12654" y="7545"/>
                    </a:cubicBezTo>
                    <a:cubicBezTo>
                      <a:pt x="13350" y="8242"/>
                      <a:pt x="14047" y="8939"/>
                      <a:pt x="14744" y="8939"/>
                    </a:cubicBezTo>
                    <a:cubicBezTo>
                      <a:pt x="15441" y="8939"/>
                      <a:pt x="16138" y="8242"/>
                      <a:pt x="15441" y="7545"/>
                    </a:cubicBezTo>
                    <a:cubicBezTo>
                      <a:pt x="14744" y="6849"/>
                      <a:pt x="13350" y="6152"/>
                      <a:pt x="11957" y="5455"/>
                    </a:cubicBezTo>
                    <a:cubicBezTo>
                      <a:pt x="11260" y="5455"/>
                      <a:pt x="10563" y="6849"/>
                      <a:pt x="11957" y="6849"/>
                    </a:cubicBezTo>
                    <a:cubicBezTo>
                      <a:pt x="12654" y="7545"/>
                      <a:pt x="13350" y="8242"/>
                      <a:pt x="14744" y="8939"/>
                    </a:cubicBezTo>
                    <a:cubicBezTo>
                      <a:pt x="14744" y="8242"/>
                      <a:pt x="15441" y="8242"/>
                      <a:pt x="15441" y="7545"/>
                    </a:cubicBezTo>
                    <a:cubicBezTo>
                      <a:pt x="14744" y="6849"/>
                      <a:pt x="14047" y="6849"/>
                      <a:pt x="13350" y="6152"/>
                    </a:cubicBezTo>
                    <a:cubicBezTo>
                      <a:pt x="12654" y="5455"/>
                      <a:pt x="11957" y="6849"/>
                      <a:pt x="12654" y="7545"/>
                    </a:cubicBezTo>
                    <a:cubicBezTo>
                      <a:pt x="14744" y="9636"/>
                      <a:pt x="16834" y="12423"/>
                      <a:pt x="18228" y="15907"/>
                    </a:cubicBezTo>
                    <a:cubicBezTo>
                      <a:pt x="18925" y="16603"/>
                      <a:pt x="20318" y="15907"/>
                      <a:pt x="19621" y="15210"/>
                    </a:cubicBezTo>
                    <a:cubicBezTo>
                      <a:pt x="18925" y="13816"/>
                      <a:pt x="18925" y="13816"/>
                      <a:pt x="18228" y="13119"/>
                    </a:cubicBezTo>
                    <a:cubicBezTo>
                      <a:pt x="18228" y="13119"/>
                      <a:pt x="17531" y="13119"/>
                      <a:pt x="17531" y="13816"/>
                    </a:cubicBezTo>
                    <a:cubicBezTo>
                      <a:pt x="17531" y="15210"/>
                      <a:pt x="17531" y="16603"/>
                      <a:pt x="16138" y="17997"/>
                    </a:cubicBezTo>
                    <a:cubicBezTo>
                      <a:pt x="16834" y="18694"/>
                      <a:pt x="16834" y="18694"/>
                      <a:pt x="17531" y="19390"/>
                    </a:cubicBezTo>
                    <a:cubicBezTo>
                      <a:pt x="18228" y="17997"/>
                      <a:pt x="18228" y="17997"/>
                      <a:pt x="18925" y="17300"/>
                    </a:cubicBezTo>
                    <a:cubicBezTo>
                      <a:pt x="18925" y="16603"/>
                      <a:pt x="18228" y="15907"/>
                      <a:pt x="17531" y="15907"/>
                    </a:cubicBezTo>
                    <a:cubicBezTo>
                      <a:pt x="17531" y="16603"/>
                      <a:pt x="16834" y="16603"/>
                      <a:pt x="16138" y="16603"/>
                    </a:cubicBezTo>
                    <a:cubicBezTo>
                      <a:pt x="16834" y="16603"/>
                      <a:pt x="16834" y="17300"/>
                      <a:pt x="17531" y="17997"/>
                    </a:cubicBezTo>
                    <a:cubicBezTo>
                      <a:pt x="18228" y="16603"/>
                      <a:pt x="18228" y="16603"/>
                      <a:pt x="18228" y="15210"/>
                    </a:cubicBezTo>
                    <a:cubicBezTo>
                      <a:pt x="18925" y="14513"/>
                      <a:pt x="18228" y="13816"/>
                      <a:pt x="17531" y="14513"/>
                    </a:cubicBezTo>
                    <a:cubicBezTo>
                      <a:pt x="16834" y="14513"/>
                      <a:pt x="16834" y="14513"/>
                      <a:pt x="16138" y="14513"/>
                    </a:cubicBezTo>
                    <a:cubicBezTo>
                      <a:pt x="16138" y="15210"/>
                      <a:pt x="16834" y="15210"/>
                      <a:pt x="16834" y="15907"/>
                    </a:cubicBezTo>
                    <a:cubicBezTo>
                      <a:pt x="17531" y="14513"/>
                      <a:pt x="17531" y="14513"/>
                      <a:pt x="18228" y="13119"/>
                    </a:cubicBezTo>
                    <a:cubicBezTo>
                      <a:pt x="18228" y="12423"/>
                      <a:pt x="17531" y="11726"/>
                      <a:pt x="16834" y="12423"/>
                    </a:cubicBezTo>
                    <a:cubicBezTo>
                      <a:pt x="16138" y="12423"/>
                      <a:pt x="16138" y="12423"/>
                      <a:pt x="15441" y="12423"/>
                    </a:cubicBezTo>
                    <a:cubicBezTo>
                      <a:pt x="15441" y="13119"/>
                      <a:pt x="16138" y="13816"/>
                      <a:pt x="16138" y="13816"/>
                    </a:cubicBezTo>
                    <a:cubicBezTo>
                      <a:pt x="16834" y="13119"/>
                      <a:pt x="17531" y="12423"/>
                      <a:pt x="17531" y="11726"/>
                    </a:cubicBezTo>
                    <a:cubicBezTo>
                      <a:pt x="18228" y="11029"/>
                      <a:pt x="17531" y="10332"/>
                      <a:pt x="16834" y="10332"/>
                    </a:cubicBezTo>
                    <a:cubicBezTo>
                      <a:pt x="16138" y="11029"/>
                      <a:pt x="15441" y="11029"/>
                      <a:pt x="14744" y="11726"/>
                    </a:cubicBezTo>
                    <a:cubicBezTo>
                      <a:pt x="14744" y="11726"/>
                      <a:pt x="15441" y="12423"/>
                      <a:pt x="15441" y="12423"/>
                    </a:cubicBezTo>
                    <a:cubicBezTo>
                      <a:pt x="16834" y="11029"/>
                      <a:pt x="16138" y="11726"/>
                      <a:pt x="16834" y="10332"/>
                    </a:cubicBezTo>
                    <a:cubicBezTo>
                      <a:pt x="16834" y="9636"/>
                      <a:pt x="16138" y="8939"/>
                      <a:pt x="15441" y="8939"/>
                    </a:cubicBezTo>
                    <a:cubicBezTo>
                      <a:pt x="14744" y="9636"/>
                      <a:pt x="14047" y="9636"/>
                      <a:pt x="13350" y="10332"/>
                    </a:cubicBezTo>
                    <a:cubicBezTo>
                      <a:pt x="13350" y="10332"/>
                      <a:pt x="14047" y="11029"/>
                      <a:pt x="14047" y="11726"/>
                    </a:cubicBezTo>
                    <a:cubicBezTo>
                      <a:pt x="14744" y="10332"/>
                      <a:pt x="15441" y="9636"/>
                      <a:pt x="15441" y="8939"/>
                    </a:cubicBezTo>
                    <a:cubicBezTo>
                      <a:pt x="16138" y="8242"/>
                      <a:pt x="15441" y="7545"/>
                      <a:pt x="14744" y="7545"/>
                    </a:cubicBezTo>
                    <a:cubicBezTo>
                      <a:pt x="14047" y="8242"/>
                      <a:pt x="13350" y="8242"/>
                      <a:pt x="11957" y="8939"/>
                    </a:cubicBezTo>
                    <a:cubicBezTo>
                      <a:pt x="12654" y="8939"/>
                      <a:pt x="12654" y="9636"/>
                      <a:pt x="13350" y="9636"/>
                    </a:cubicBezTo>
                    <a:cubicBezTo>
                      <a:pt x="14047" y="9636"/>
                      <a:pt x="14047" y="8939"/>
                      <a:pt x="14744" y="8242"/>
                    </a:cubicBezTo>
                    <a:cubicBezTo>
                      <a:pt x="15441" y="7545"/>
                      <a:pt x="14744" y="6849"/>
                      <a:pt x="14047" y="6849"/>
                    </a:cubicBezTo>
                    <a:cubicBezTo>
                      <a:pt x="13350" y="7545"/>
                      <a:pt x="11957" y="8242"/>
                      <a:pt x="11260" y="8242"/>
                    </a:cubicBezTo>
                    <a:cubicBezTo>
                      <a:pt x="11260" y="8939"/>
                      <a:pt x="11957" y="8939"/>
                      <a:pt x="11957" y="9636"/>
                    </a:cubicBezTo>
                    <a:cubicBezTo>
                      <a:pt x="12654" y="8939"/>
                      <a:pt x="13350" y="8242"/>
                      <a:pt x="13350" y="7545"/>
                    </a:cubicBezTo>
                    <a:cubicBezTo>
                      <a:pt x="14047" y="6849"/>
                      <a:pt x="13350" y="5455"/>
                      <a:pt x="12654" y="6152"/>
                    </a:cubicBezTo>
                    <a:cubicBezTo>
                      <a:pt x="11957" y="6849"/>
                      <a:pt x="11260" y="6849"/>
                      <a:pt x="10563" y="7545"/>
                    </a:cubicBezTo>
                    <a:cubicBezTo>
                      <a:pt x="10563" y="7545"/>
                      <a:pt x="11260" y="7545"/>
                      <a:pt x="11260" y="8242"/>
                    </a:cubicBezTo>
                    <a:cubicBezTo>
                      <a:pt x="11260" y="7545"/>
                      <a:pt x="11957" y="6849"/>
                      <a:pt x="11957" y="6152"/>
                    </a:cubicBezTo>
                    <a:cubicBezTo>
                      <a:pt x="12654" y="5455"/>
                      <a:pt x="11260" y="4758"/>
                      <a:pt x="11260" y="4758"/>
                    </a:cubicBezTo>
                    <a:cubicBezTo>
                      <a:pt x="10563" y="5455"/>
                      <a:pt x="9867" y="5455"/>
                      <a:pt x="9867" y="6152"/>
                    </a:cubicBezTo>
                    <a:cubicBezTo>
                      <a:pt x="9867" y="6152"/>
                      <a:pt x="10563" y="6849"/>
                      <a:pt x="10563" y="6849"/>
                    </a:cubicBezTo>
                    <a:cubicBezTo>
                      <a:pt x="11260" y="6152"/>
                      <a:pt x="11957" y="5455"/>
                      <a:pt x="11957" y="4758"/>
                    </a:cubicBezTo>
                    <a:cubicBezTo>
                      <a:pt x="12654" y="4061"/>
                      <a:pt x="11957" y="3365"/>
                      <a:pt x="11260" y="3365"/>
                    </a:cubicBezTo>
                    <a:cubicBezTo>
                      <a:pt x="10563" y="4061"/>
                      <a:pt x="9867" y="4758"/>
                      <a:pt x="9170" y="5455"/>
                    </a:cubicBezTo>
                    <a:cubicBezTo>
                      <a:pt x="9867" y="5455"/>
                      <a:pt x="9867" y="5455"/>
                      <a:pt x="10563" y="6152"/>
                    </a:cubicBezTo>
                    <a:cubicBezTo>
                      <a:pt x="10563" y="5455"/>
                      <a:pt x="10563" y="4758"/>
                      <a:pt x="11260" y="4758"/>
                    </a:cubicBezTo>
                    <a:cubicBezTo>
                      <a:pt x="11260" y="4061"/>
                      <a:pt x="9867" y="3365"/>
                      <a:pt x="9867" y="4061"/>
                    </a:cubicBezTo>
                    <a:cubicBezTo>
                      <a:pt x="9170" y="4061"/>
                      <a:pt x="8473" y="4758"/>
                      <a:pt x="8473" y="4758"/>
                    </a:cubicBezTo>
                    <a:cubicBezTo>
                      <a:pt x="8473" y="5455"/>
                      <a:pt x="9170" y="5455"/>
                      <a:pt x="9867" y="6152"/>
                    </a:cubicBezTo>
                    <a:cubicBezTo>
                      <a:pt x="9867" y="4758"/>
                      <a:pt x="9867" y="4061"/>
                      <a:pt x="9867" y="2668"/>
                    </a:cubicBezTo>
                    <a:cubicBezTo>
                      <a:pt x="9867" y="1971"/>
                      <a:pt x="9170" y="1971"/>
                      <a:pt x="8473" y="2668"/>
                    </a:cubicBezTo>
                    <a:cubicBezTo>
                      <a:pt x="7776" y="3365"/>
                      <a:pt x="7776" y="4061"/>
                      <a:pt x="7080" y="5455"/>
                    </a:cubicBezTo>
                    <a:cubicBezTo>
                      <a:pt x="7776" y="5455"/>
                      <a:pt x="7776" y="5455"/>
                      <a:pt x="8473" y="5455"/>
                    </a:cubicBezTo>
                    <a:cubicBezTo>
                      <a:pt x="8473" y="4758"/>
                      <a:pt x="8473" y="3365"/>
                      <a:pt x="8473" y="1971"/>
                    </a:cubicBezTo>
                    <a:cubicBezTo>
                      <a:pt x="8473" y="1274"/>
                      <a:pt x="7080" y="1274"/>
                      <a:pt x="7080" y="1971"/>
                    </a:cubicBezTo>
                    <a:cubicBezTo>
                      <a:pt x="6383" y="2668"/>
                      <a:pt x="6383" y="4061"/>
                      <a:pt x="5686" y="5455"/>
                    </a:cubicBezTo>
                    <a:cubicBezTo>
                      <a:pt x="6383" y="5455"/>
                      <a:pt x="7080" y="5455"/>
                      <a:pt x="7080" y="5455"/>
                    </a:cubicBezTo>
                    <a:cubicBezTo>
                      <a:pt x="7080" y="4758"/>
                      <a:pt x="7080" y="3365"/>
                      <a:pt x="7080" y="2668"/>
                    </a:cubicBezTo>
                    <a:cubicBezTo>
                      <a:pt x="7080" y="1971"/>
                      <a:pt x="5686" y="1971"/>
                      <a:pt x="5686" y="2668"/>
                    </a:cubicBezTo>
                    <a:cubicBezTo>
                      <a:pt x="4989" y="3365"/>
                      <a:pt x="4989" y="4758"/>
                      <a:pt x="4292" y="5455"/>
                    </a:cubicBezTo>
                    <a:cubicBezTo>
                      <a:pt x="4989" y="5455"/>
                      <a:pt x="5686" y="6152"/>
                      <a:pt x="6383" y="6152"/>
                    </a:cubicBezTo>
                    <a:cubicBezTo>
                      <a:pt x="6383" y="4758"/>
                      <a:pt x="6383" y="3365"/>
                      <a:pt x="5686" y="1971"/>
                    </a:cubicBezTo>
                    <a:cubicBezTo>
                      <a:pt x="5686" y="1274"/>
                      <a:pt x="4292" y="578"/>
                      <a:pt x="4292" y="1971"/>
                    </a:cubicBezTo>
                    <a:cubicBezTo>
                      <a:pt x="4292" y="2668"/>
                      <a:pt x="3596" y="4061"/>
                      <a:pt x="3596" y="4758"/>
                    </a:cubicBezTo>
                    <a:cubicBezTo>
                      <a:pt x="4292" y="4758"/>
                      <a:pt x="4292" y="4758"/>
                      <a:pt x="4989" y="5455"/>
                    </a:cubicBezTo>
                    <a:cubicBezTo>
                      <a:pt x="4989" y="4061"/>
                      <a:pt x="4989" y="3365"/>
                      <a:pt x="4989" y="2668"/>
                    </a:cubicBezTo>
                    <a:cubicBezTo>
                      <a:pt x="4292" y="1971"/>
                      <a:pt x="3596" y="1971"/>
                      <a:pt x="3596" y="1971"/>
                    </a:cubicBezTo>
                    <a:cubicBezTo>
                      <a:pt x="2899" y="3365"/>
                      <a:pt x="2202" y="4061"/>
                      <a:pt x="2202" y="5455"/>
                    </a:cubicBezTo>
                    <a:cubicBezTo>
                      <a:pt x="2899" y="5455"/>
                      <a:pt x="3596" y="5455"/>
                      <a:pt x="3596" y="5455"/>
                    </a:cubicBezTo>
                    <a:cubicBezTo>
                      <a:pt x="3596" y="4758"/>
                      <a:pt x="3596" y="3365"/>
                      <a:pt x="3596" y="2668"/>
                    </a:cubicBezTo>
                    <a:cubicBezTo>
                      <a:pt x="3596" y="1274"/>
                      <a:pt x="2202" y="1971"/>
                      <a:pt x="2202" y="2668"/>
                    </a:cubicBezTo>
                    <a:cubicBezTo>
                      <a:pt x="2202" y="3365"/>
                      <a:pt x="1505" y="4061"/>
                      <a:pt x="1505" y="4758"/>
                    </a:cubicBezTo>
                    <a:cubicBezTo>
                      <a:pt x="2202" y="4758"/>
                      <a:pt x="2899" y="4758"/>
                      <a:pt x="3596" y="4758"/>
                    </a:cubicBezTo>
                    <a:cubicBezTo>
                      <a:pt x="3596" y="4061"/>
                      <a:pt x="3596" y="3365"/>
                      <a:pt x="2899" y="2668"/>
                    </a:cubicBezTo>
                    <a:cubicBezTo>
                      <a:pt x="2899" y="1971"/>
                      <a:pt x="2202" y="1971"/>
                      <a:pt x="1505" y="2668"/>
                    </a:cubicBezTo>
                    <a:cubicBezTo>
                      <a:pt x="809" y="4061"/>
                      <a:pt x="809" y="4758"/>
                      <a:pt x="112" y="6152"/>
                    </a:cubicBezTo>
                    <a:cubicBezTo>
                      <a:pt x="809" y="6152"/>
                      <a:pt x="1505" y="6152"/>
                      <a:pt x="2202" y="6152"/>
                    </a:cubicBezTo>
                    <a:cubicBezTo>
                      <a:pt x="2202" y="4758"/>
                      <a:pt x="1505" y="3365"/>
                      <a:pt x="2202" y="1971"/>
                    </a:cubicBezTo>
                    <a:cubicBezTo>
                      <a:pt x="2202" y="1274"/>
                      <a:pt x="6383" y="1971"/>
                      <a:pt x="6383" y="1971"/>
                    </a:cubicBezTo>
                    <a:cubicBezTo>
                      <a:pt x="9170" y="2668"/>
                      <a:pt x="11260" y="4061"/>
                      <a:pt x="13350" y="6152"/>
                    </a:cubicBezTo>
                    <a:cubicBezTo>
                      <a:pt x="15441" y="8242"/>
                      <a:pt x="17531" y="10332"/>
                      <a:pt x="18925" y="12423"/>
                    </a:cubicBezTo>
                    <a:cubicBezTo>
                      <a:pt x="20318" y="15907"/>
                      <a:pt x="18228" y="17300"/>
                      <a:pt x="16138" y="19390"/>
                    </a:cubicBezTo>
                    <a:cubicBezTo>
                      <a:pt x="16138" y="19390"/>
                      <a:pt x="16834" y="19390"/>
                      <a:pt x="17531" y="19390"/>
                    </a:cubicBezTo>
                    <a:cubicBezTo>
                      <a:pt x="16138" y="15210"/>
                      <a:pt x="15441" y="11726"/>
                      <a:pt x="11957" y="8242"/>
                    </a:cubicBezTo>
                    <a:cubicBezTo>
                      <a:pt x="9170" y="6152"/>
                      <a:pt x="4989" y="5455"/>
                      <a:pt x="1505" y="5455"/>
                    </a:cubicBezTo>
                    <a:cubicBezTo>
                      <a:pt x="809" y="5455"/>
                      <a:pt x="809" y="6849"/>
                      <a:pt x="1505" y="684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2" name="Freeform 238"/>
              <p:cNvSpPr/>
              <p:nvPr/>
            </p:nvSpPr>
            <p:spPr>
              <a:xfrm>
                <a:off x="2006360" y="2109392"/>
                <a:ext cx="174611" cy="15597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77" h="21600" extrusionOk="0">
                    <a:moveTo>
                      <a:pt x="1291" y="6104"/>
                    </a:moveTo>
                    <a:cubicBezTo>
                      <a:pt x="899" y="3757"/>
                      <a:pt x="113" y="939"/>
                      <a:pt x="3255" y="939"/>
                    </a:cubicBezTo>
                    <a:cubicBezTo>
                      <a:pt x="6790" y="1409"/>
                      <a:pt x="9931" y="3757"/>
                      <a:pt x="12680" y="6104"/>
                    </a:cubicBezTo>
                    <a:cubicBezTo>
                      <a:pt x="14644" y="8452"/>
                      <a:pt x="16215" y="10800"/>
                      <a:pt x="17393" y="14087"/>
                    </a:cubicBezTo>
                    <a:cubicBezTo>
                      <a:pt x="18179" y="15026"/>
                      <a:pt x="18571" y="16435"/>
                      <a:pt x="18964" y="17843"/>
                    </a:cubicBezTo>
                    <a:cubicBezTo>
                      <a:pt x="19750" y="20191"/>
                      <a:pt x="18179" y="20191"/>
                      <a:pt x="17000" y="20191"/>
                    </a:cubicBezTo>
                    <a:cubicBezTo>
                      <a:pt x="17393" y="20191"/>
                      <a:pt x="14644" y="15026"/>
                      <a:pt x="14644" y="14557"/>
                    </a:cubicBezTo>
                    <a:cubicBezTo>
                      <a:pt x="13466" y="12209"/>
                      <a:pt x="11895" y="10330"/>
                      <a:pt x="10324" y="8452"/>
                    </a:cubicBezTo>
                    <a:cubicBezTo>
                      <a:pt x="7575" y="6104"/>
                      <a:pt x="3648" y="4226"/>
                      <a:pt x="506" y="4696"/>
                    </a:cubicBezTo>
                    <a:cubicBezTo>
                      <a:pt x="-280" y="5165"/>
                      <a:pt x="113" y="6104"/>
                      <a:pt x="506" y="6104"/>
                    </a:cubicBezTo>
                    <a:cubicBezTo>
                      <a:pt x="7575" y="3757"/>
                      <a:pt x="15037" y="14087"/>
                      <a:pt x="16215" y="21130"/>
                    </a:cubicBezTo>
                    <a:cubicBezTo>
                      <a:pt x="16215" y="21130"/>
                      <a:pt x="16215" y="21600"/>
                      <a:pt x="16608" y="21600"/>
                    </a:cubicBezTo>
                    <a:cubicBezTo>
                      <a:pt x="17393" y="21600"/>
                      <a:pt x="20535" y="21600"/>
                      <a:pt x="20142" y="19722"/>
                    </a:cubicBezTo>
                    <a:cubicBezTo>
                      <a:pt x="18964" y="14087"/>
                      <a:pt x="16608" y="9391"/>
                      <a:pt x="13073" y="5635"/>
                    </a:cubicBezTo>
                    <a:cubicBezTo>
                      <a:pt x="10324" y="2348"/>
                      <a:pt x="6397" y="470"/>
                      <a:pt x="2470" y="0"/>
                    </a:cubicBezTo>
                    <a:cubicBezTo>
                      <a:pt x="-1065" y="0"/>
                      <a:pt x="113" y="3287"/>
                      <a:pt x="506" y="6104"/>
                    </a:cubicBezTo>
                    <a:cubicBezTo>
                      <a:pt x="506" y="6574"/>
                      <a:pt x="1291" y="6574"/>
                      <a:pt x="1291" y="61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3" name="Freeform 239"/>
              <p:cNvSpPr/>
              <p:nvPr/>
            </p:nvSpPr>
            <p:spPr>
              <a:xfrm>
                <a:off x="2011435" y="2112964"/>
                <a:ext cx="119016" cy="8920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68" h="21018" extrusionOk="0">
                    <a:moveTo>
                      <a:pt x="1200" y="4000"/>
                    </a:moveTo>
                    <a:cubicBezTo>
                      <a:pt x="1200" y="4000"/>
                      <a:pt x="1200" y="4000"/>
                      <a:pt x="600" y="4000"/>
                    </a:cubicBezTo>
                    <a:cubicBezTo>
                      <a:pt x="1200" y="4800"/>
                      <a:pt x="1800" y="4800"/>
                      <a:pt x="1800" y="4800"/>
                    </a:cubicBezTo>
                    <a:cubicBezTo>
                      <a:pt x="1800" y="4800"/>
                      <a:pt x="1800" y="4000"/>
                      <a:pt x="1800" y="4000"/>
                    </a:cubicBezTo>
                    <a:cubicBezTo>
                      <a:pt x="1800" y="2400"/>
                      <a:pt x="600" y="2400"/>
                      <a:pt x="600" y="4000"/>
                    </a:cubicBezTo>
                    <a:cubicBezTo>
                      <a:pt x="600" y="4800"/>
                      <a:pt x="600" y="5600"/>
                      <a:pt x="600" y="6400"/>
                    </a:cubicBezTo>
                    <a:cubicBezTo>
                      <a:pt x="1200" y="6400"/>
                      <a:pt x="1200" y="6400"/>
                      <a:pt x="1800" y="6400"/>
                    </a:cubicBezTo>
                    <a:cubicBezTo>
                      <a:pt x="1800" y="5600"/>
                      <a:pt x="1800" y="4000"/>
                      <a:pt x="1800" y="3200"/>
                    </a:cubicBezTo>
                    <a:cubicBezTo>
                      <a:pt x="1800" y="1600"/>
                      <a:pt x="600" y="1600"/>
                      <a:pt x="600" y="2400"/>
                    </a:cubicBezTo>
                    <a:cubicBezTo>
                      <a:pt x="600" y="3200"/>
                      <a:pt x="600" y="4000"/>
                      <a:pt x="0" y="4800"/>
                    </a:cubicBezTo>
                    <a:cubicBezTo>
                      <a:pt x="600" y="4800"/>
                      <a:pt x="1200" y="4800"/>
                      <a:pt x="1800" y="5600"/>
                    </a:cubicBezTo>
                    <a:cubicBezTo>
                      <a:pt x="1800" y="4000"/>
                      <a:pt x="1800" y="3200"/>
                      <a:pt x="2400" y="1600"/>
                    </a:cubicBezTo>
                    <a:cubicBezTo>
                      <a:pt x="1800" y="1600"/>
                      <a:pt x="1800" y="1600"/>
                      <a:pt x="1200" y="1600"/>
                    </a:cubicBezTo>
                    <a:cubicBezTo>
                      <a:pt x="1200" y="3200"/>
                      <a:pt x="1200" y="4000"/>
                      <a:pt x="1200" y="4800"/>
                    </a:cubicBezTo>
                    <a:cubicBezTo>
                      <a:pt x="1800" y="4800"/>
                      <a:pt x="2400" y="4800"/>
                      <a:pt x="2400" y="4800"/>
                    </a:cubicBezTo>
                    <a:cubicBezTo>
                      <a:pt x="3000" y="4000"/>
                      <a:pt x="3000" y="3200"/>
                      <a:pt x="3000" y="2400"/>
                    </a:cubicBezTo>
                    <a:cubicBezTo>
                      <a:pt x="2400" y="2400"/>
                      <a:pt x="2400" y="2400"/>
                      <a:pt x="1800" y="2400"/>
                    </a:cubicBezTo>
                    <a:cubicBezTo>
                      <a:pt x="1800" y="4000"/>
                      <a:pt x="1800" y="4800"/>
                      <a:pt x="1800" y="5600"/>
                    </a:cubicBezTo>
                    <a:cubicBezTo>
                      <a:pt x="2400" y="5600"/>
                      <a:pt x="2400" y="5600"/>
                      <a:pt x="3000" y="5600"/>
                    </a:cubicBezTo>
                    <a:cubicBezTo>
                      <a:pt x="3000" y="5600"/>
                      <a:pt x="3000" y="5600"/>
                      <a:pt x="2400" y="5600"/>
                    </a:cubicBezTo>
                    <a:cubicBezTo>
                      <a:pt x="3000" y="5600"/>
                      <a:pt x="3600" y="5600"/>
                      <a:pt x="3600" y="6400"/>
                    </a:cubicBezTo>
                    <a:cubicBezTo>
                      <a:pt x="3600" y="5600"/>
                      <a:pt x="3000" y="5600"/>
                      <a:pt x="2400" y="5600"/>
                    </a:cubicBezTo>
                    <a:cubicBezTo>
                      <a:pt x="3000" y="5600"/>
                      <a:pt x="3600" y="5600"/>
                      <a:pt x="3600" y="6400"/>
                    </a:cubicBezTo>
                    <a:cubicBezTo>
                      <a:pt x="3600" y="5600"/>
                      <a:pt x="3600" y="5600"/>
                      <a:pt x="3600" y="5600"/>
                    </a:cubicBezTo>
                    <a:cubicBezTo>
                      <a:pt x="3600" y="4800"/>
                      <a:pt x="3000" y="4800"/>
                      <a:pt x="3000" y="4000"/>
                    </a:cubicBezTo>
                    <a:cubicBezTo>
                      <a:pt x="2400" y="4800"/>
                      <a:pt x="2400" y="4800"/>
                      <a:pt x="1800" y="5600"/>
                    </a:cubicBezTo>
                    <a:cubicBezTo>
                      <a:pt x="1200" y="5600"/>
                      <a:pt x="1200" y="7200"/>
                      <a:pt x="1800" y="7200"/>
                    </a:cubicBezTo>
                    <a:cubicBezTo>
                      <a:pt x="3600" y="7200"/>
                      <a:pt x="4800" y="7200"/>
                      <a:pt x="6600" y="6400"/>
                    </a:cubicBezTo>
                    <a:cubicBezTo>
                      <a:pt x="7200" y="6400"/>
                      <a:pt x="7200" y="4800"/>
                      <a:pt x="6000" y="4800"/>
                    </a:cubicBezTo>
                    <a:cubicBezTo>
                      <a:pt x="5400" y="4800"/>
                      <a:pt x="5400" y="4800"/>
                      <a:pt x="4800" y="5600"/>
                    </a:cubicBezTo>
                    <a:cubicBezTo>
                      <a:pt x="4200" y="5600"/>
                      <a:pt x="4200" y="6400"/>
                      <a:pt x="4800" y="7200"/>
                    </a:cubicBezTo>
                    <a:cubicBezTo>
                      <a:pt x="6000" y="8000"/>
                      <a:pt x="5400" y="8000"/>
                      <a:pt x="7200" y="8000"/>
                    </a:cubicBezTo>
                    <a:cubicBezTo>
                      <a:pt x="7200" y="7200"/>
                      <a:pt x="7200" y="7200"/>
                      <a:pt x="7200" y="6400"/>
                    </a:cubicBezTo>
                    <a:cubicBezTo>
                      <a:pt x="6600" y="6400"/>
                      <a:pt x="5400" y="5600"/>
                      <a:pt x="4800" y="5600"/>
                    </a:cubicBezTo>
                    <a:cubicBezTo>
                      <a:pt x="4200" y="6400"/>
                      <a:pt x="4200" y="7200"/>
                      <a:pt x="4200" y="7200"/>
                    </a:cubicBezTo>
                    <a:cubicBezTo>
                      <a:pt x="6000" y="8000"/>
                      <a:pt x="7200" y="8000"/>
                      <a:pt x="8400" y="8800"/>
                    </a:cubicBezTo>
                    <a:cubicBezTo>
                      <a:pt x="8400" y="8000"/>
                      <a:pt x="8400" y="7200"/>
                      <a:pt x="8400" y="7200"/>
                    </a:cubicBezTo>
                    <a:cubicBezTo>
                      <a:pt x="7200" y="7200"/>
                      <a:pt x="6000" y="7200"/>
                      <a:pt x="5400" y="6400"/>
                    </a:cubicBezTo>
                    <a:cubicBezTo>
                      <a:pt x="4200" y="6400"/>
                      <a:pt x="4200" y="8000"/>
                      <a:pt x="4800" y="8800"/>
                    </a:cubicBezTo>
                    <a:cubicBezTo>
                      <a:pt x="6000" y="8800"/>
                      <a:pt x="7800" y="9600"/>
                      <a:pt x="9000" y="10400"/>
                    </a:cubicBezTo>
                    <a:cubicBezTo>
                      <a:pt x="10200" y="10400"/>
                      <a:pt x="10200" y="8800"/>
                      <a:pt x="9600" y="8800"/>
                    </a:cubicBezTo>
                    <a:cubicBezTo>
                      <a:pt x="7800" y="8000"/>
                      <a:pt x="6600" y="7200"/>
                      <a:pt x="6000" y="5600"/>
                    </a:cubicBezTo>
                    <a:cubicBezTo>
                      <a:pt x="6000" y="5600"/>
                      <a:pt x="5400" y="6400"/>
                      <a:pt x="5400" y="6400"/>
                    </a:cubicBezTo>
                    <a:cubicBezTo>
                      <a:pt x="6600" y="7200"/>
                      <a:pt x="7800" y="7200"/>
                      <a:pt x="9000" y="8000"/>
                    </a:cubicBezTo>
                    <a:cubicBezTo>
                      <a:pt x="9600" y="8000"/>
                      <a:pt x="10200" y="7200"/>
                      <a:pt x="9600" y="6400"/>
                    </a:cubicBezTo>
                    <a:cubicBezTo>
                      <a:pt x="9000" y="5600"/>
                      <a:pt x="7800" y="4000"/>
                      <a:pt x="7200" y="2400"/>
                    </a:cubicBezTo>
                    <a:cubicBezTo>
                      <a:pt x="7200" y="3200"/>
                      <a:pt x="6600" y="4000"/>
                      <a:pt x="6600" y="4000"/>
                    </a:cubicBezTo>
                    <a:cubicBezTo>
                      <a:pt x="7200" y="4800"/>
                      <a:pt x="8400" y="6400"/>
                      <a:pt x="9600" y="7200"/>
                    </a:cubicBezTo>
                    <a:cubicBezTo>
                      <a:pt x="9600" y="6400"/>
                      <a:pt x="9600" y="6400"/>
                      <a:pt x="10200" y="5600"/>
                    </a:cubicBezTo>
                    <a:cubicBezTo>
                      <a:pt x="8400" y="5600"/>
                      <a:pt x="7200" y="4000"/>
                      <a:pt x="6000" y="3200"/>
                    </a:cubicBezTo>
                    <a:cubicBezTo>
                      <a:pt x="5400" y="3200"/>
                      <a:pt x="5400" y="4000"/>
                      <a:pt x="5400" y="4800"/>
                    </a:cubicBezTo>
                    <a:cubicBezTo>
                      <a:pt x="6600" y="4800"/>
                      <a:pt x="7800" y="5600"/>
                      <a:pt x="9000" y="6400"/>
                    </a:cubicBezTo>
                    <a:cubicBezTo>
                      <a:pt x="9000" y="5600"/>
                      <a:pt x="9000" y="4800"/>
                      <a:pt x="9000" y="4000"/>
                    </a:cubicBezTo>
                    <a:cubicBezTo>
                      <a:pt x="7800" y="4800"/>
                      <a:pt x="6600" y="4000"/>
                      <a:pt x="5400" y="2400"/>
                    </a:cubicBezTo>
                    <a:cubicBezTo>
                      <a:pt x="5400" y="3200"/>
                      <a:pt x="4800" y="3200"/>
                      <a:pt x="4800" y="4000"/>
                    </a:cubicBezTo>
                    <a:cubicBezTo>
                      <a:pt x="6600" y="4000"/>
                      <a:pt x="7800" y="4000"/>
                      <a:pt x="9600" y="4800"/>
                    </a:cubicBezTo>
                    <a:cubicBezTo>
                      <a:pt x="9600" y="4800"/>
                      <a:pt x="9600" y="4000"/>
                      <a:pt x="9600" y="3200"/>
                    </a:cubicBezTo>
                    <a:cubicBezTo>
                      <a:pt x="8400" y="3200"/>
                      <a:pt x="6600" y="3200"/>
                      <a:pt x="5400" y="3200"/>
                    </a:cubicBezTo>
                    <a:cubicBezTo>
                      <a:pt x="5400" y="3200"/>
                      <a:pt x="5400" y="4000"/>
                      <a:pt x="5400" y="4800"/>
                    </a:cubicBezTo>
                    <a:cubicBezTo>
                      <a:pt x="6600" y="4800"/>
                      <a:pt x="7800" y="4800"/>
                      <a:pt x="9000" y="4800"/>
                    </a:cubicBezTo>
                    <a:cubicBezTo>
                      <a:pt x="9000" y="4000"/>
                      <a:pt x="9000" y="3200"/>
                      <a:pt x="9000" y="2400"/>
                    </a:cubicBezTo>
                    <a:cubicBezTo>
                      <a:pt x="7200" y="2400"/>
                      <a:pt x="6000" y="1600"/>
                      <a:pt x="4800" y="800"/>
                    </a:cubicBezTo>
                    <a:cubicBezTo>
                      <a:pt x="4800" y="800"/>
                      <a:pt x="4800" y="1600"/>
                      <a:pt x="4800" y="2400"/>
                    </a:cubicBezTo>
                    <a:cubicBezTo>
                      <a:pt x="6000" y="1600"/>
                      <a:pt x="7200" y="1600"/>
                      <a:pt x="8400" y="2400"/>
                    </a:cubicBezTo>
                    <a:cubicBezTo>
                      <a:pt x="8400" y="1600"/>
                      <a:pt x="8400" y="1600"/>
                      <a:pt x="8400" y="800"/>
                    </a:cubicBezTo>
                    <a:cubicBezTo>
                      <a:pt x="7200" y="800"/>
                      <a:pt x="6600" y="800"/>
                      <a:pt x="6000" y="800"/>
                    </a:cubicBezTo>
                    <a:cubicBezTo>
                      <a:pt x="4800" y="800"/>
                      <a:pt x="4800" y="2400"/>
                      <a:pt x="5400" y="2400"/>
                    </a:cubicBezTo>
                    <a:cubicBezTo>
                      <a:pt x="7200" y="3200"/>
                      <a:pt x="10200" y="3200"/>
                      <a:pt x="11400" y="4800"/>
                    </a:cubicBezTo>
                    <a:cubicBezTo>
                      <a:pt x="12000" y="4800"/>
                      <a:pt x="12000" y="4000"/>
                      <a:pt x="12000" y="3200"/>
                    </a:cubicBezTo>
                    <a:cubicBezTo>
                      <a:pt x="11400" y="3200"/>
                      <a:pt x="10200" y="3200"/>
                      <a:pt x="9600" y="3200"/>
                    </a:cubicBezTo>
                    <a:cubicBezTo>
                      <a:pt x="9000" y="3200"/>
                      <a:pt x="8400" y="4800"/>
                      <a:pt x="9000" y="4800"/>
                    </a:cubicBezTo>
                    <a:cubicBezTo>
                      <a:pt x="9600" y="5600"/>
                      <a:pt x="10200" y="5600"/>
                      <a:pt x="10800" y="6400"/>
                    </a:cubicBezTo>
                    <a:cubicBezTo>
                      <a:pt x="11400" y="7200"/>
                      <a:pt x="12000" y="7200"/>
                      <a:pt x="12600" y="8000"/>
                    </a:cubicBezTo>
                    <a:cubicBezTo>
                      <a:pt x="11400" y="8000"/>
                      <a:pt x="10200" y="7200"/>
                      <a:pt x="9600" y="5600"/>
                    </a:cubicBezTo>
                    <a:cubicBezTo>
                      <a:pt x="9000" y="6400"/>
                      <a:pt x="9000" y="6400"/>
                      <a:pt x="9000" y="7200"/>
                    </a:cubicBezTo>
                    <a:cubicBezTo>
                      <a:pt x="10800" y="8000"/>
                      <a:pt x="12000" y="9600"/>
                      <a:pt x="13800" y="11200"/>
                    </a:cubicBezTo>
                    <a:cubicBezTo>
                      <a:pt x="13800" y="10400"/>
                      <a:pt x="14400" y="10400"/>
                      <a:pt x="14400" y="9600"/>
                    </a:cubicBezTo>
                    <a:cubicBezTo>
                      <a:pt x="12600" y="9600"/>
                      <a:pt x="11400" y="8800"/>
                      <a:pt x="9600" y="7200"/>
                    </a:cubicBezTo>
                    <a:cubicBezTo>
                      <a:pt x="9600" y="8000"/>
                      <a:pt x="9600" y="8000"/>
                      <a:pt x="9000" y="8800"/>
                    </a:cubicBezTo>
                    <a:cubicBezTo>
                      <a:pt x="10800" y="9600"/>
                      <a:pt x="12000" y="10400"/>
                      <a:pt x="13200" y="12000"/>
                    </a:cubicBezTo>
                    <a:cubicBezTo>
                      <a:pt x="13800" y="11200"/>
                      <a:pt x="13800" y="11200"/>
                      <a:pt x="13800" y="10400"/>
                    </a:cubicBezTo>
                    <a:cubicBezTo>
                      <a:pt x="12000" y="10400"/>
                      <a:pt x="10800" y="9600"/>
                      <a:pt x="9000" y="8800"/>
                    </a:cubicBezTo>
                    <a:cubicBezTo>
                      <a:pt x="9000" y="8800"/>
                      <a:pt x="9000" y="9600"/>
                      <a:pt x="9000" y="10400"/>
                    </a:cubicBezTo>
                    <a:cubicBezTo>
                      <a:pt x="10800" y="11200"/>
                      <a:pt x="12600" y="12000"/>
                      <a:pt x="14400" y="13600"/>
                    </a:cubicBezTo>
                    <a:cubicBezTo>
                      <a:pt x="15000" y="14400"/>
                      <a:pt x="15600" y="12800"/>
                      <a:pt x="15000" y="12000"/>
                    </a:cubicBezTo>
                    <a:cubicBezTo>
                      <a:pt x="13800" y="11200"/>
                      <a:pt x="12600" y="9600"/>
                      <a:pt x="11400" y="8800"/>
                    </a:cubicBezTo>
                    <a:cubicBezTo>
                      <a:pt x="11400" y="8800"/>
                      <a:pt x="10800" y="9600"/>
                      <a:pt x="10800" y="9600"/>
                    </a:cubicBezTo>
                    <a:cubicBezTo>
                      <a:pt x="13200" y="11200"/>
                      <a:pt x="14400" y="12800"/>
                      <a:pt x="15600" y="15200"/>
                    </a:cubicBezTo>
                    <a:cubicBezTo>
                      <a:pt x="15600" y="15200"/>
                      <a:pt x="16200" y="14400"/>
                      <a:pt x="16200" y="14400"/>
                    </a:cubicBezTo>
                    <a:cubicBezTo>
                      <a:pt x="14400" y="12000"/>
                      <a:pt x="12600" y="9600"/>
                      <a:pt x="12600" y="6400"/>
                    </a:cubicBezTo>
                    <a:cubicBezTo>
                      <a:pt x="12000" y="7200"/>
                      <a:pt x="12000" y="7200"/>
                      <a:pt x="11400" y="8000"/>
                    </a:cubicBezTo>
                    <a:cubicBezTo>
                      <a:pt x="13800" y="8800"/>
                      <a:pt x="15000" y="11200"/>
                      <a:pt x="16200" y="13600"/>
                    </a:cubicBezTo>
                    <a:cubicBezTo>
                      <a:pt x="16200" y="12800"/>
                      <a:pt x="16800" y="12800"/>
                      <a:pt x="16800" y="12000"/>
                    </a:cubicBezTo>
                    <a:cubicBezTo>
                      <a:pt x="15600" y="11200"/>
                      <a:pt x="12600" y="8800"/>
                      <a:pt x="12600" y="5600"/>
                    </a:cubicBezTo>
                    <a:cubicBezTo>
                      <a:pt x="12600" y="6400"/>
                      <a:pt x="12000" y="6400"/>
                      <a:pt x="12000" y="7200"/>
                    </a:cubicBezTo>
                    <a:cubicBezTo>
                      <a:pt x="14400" y="8000"/>
                      <a:pt x="16800" y="12000"/>
                      <a:pt x="17400" y="16000"/>
                    </a:cubicBezTo>
                    <a:cubicBezTo>
                      <a:pt x="17400" y="15200"/>
                      <a:pt x="18000" y="15200"/>
                      <a:pt x="18000" y="15200"/>
                    </a:cubicBezTo>
                    <a:cubicBezTo>
                      <a:pt x="16800" y="13600"/>
                      <a:pt x="16200" y="12000"/>
                      <a:pt x="15600" y="10400"/>
                    </a:cubicBezTo>
                    <a:cubicBezTo>
                      <a:pt x="15600" y="9600"/>
                      <a:pt x="16200" y="9600"/>
                      <a:pt x="16800" y="8800"/>
                    </a:cubicBezTo>
                    <a:cubicBezTo>
                      <a:pt x="17400" y="9600"/>
                      <a:pt x="17400" y="10400"/>
                      <a:pt x="18000" y="12000"/>
                    </a:cubicBezTo>
                    <a:cubicBezTo>
                      <a:pt x="18600" y="12800"/>
                      <a:pt x="19200" y="14400"/>
                      <a:pt x="19200" y="15200"/>
                    </a:cubicBezTo>
                    <a:cubicBezTo>
                      <a:pt x="19200" y="15200"/>
                      <a:pt x="19800" y="15200"/>
                      <a:pt x="19800" y="14400"/>
                    </a:cubicBezTo>
                    <a:cubicBezTo>
                      <a:pt x="18600" y="14400"/>
                      <a:pt x="18000" y="13600"/>
                      <a:pt x="17400" y="12800"/>
                    </a:cubicBezTo>
                    <a:cubicBezTo>
                      <a:pt x="15000" y="10400"/>
                      <a:pt x="18000" y="8800"/>
                      <a:pt x="18000" y="13600"/>
                    </a:cubicBezTo>
                    <a:cubicBezTo>
                      <a:pt x="18600" y="13600"/>
                      <a:pt x="19200" y="13600"/>
                      <a:pt x="19200" y="12800"/>
                    </a:cubicBezTo>
                    <a:cubicBezTo>
                      <a:pt x="16800" y="11200"/>
                      <a:pt x="14400" y="8800"/>
                      <a:pt x="13200" y="4800"/>
                    </a:cubicBezTo>
                    <a:cubicBezTo>
                      <a:pt x="12600" y="5600"/>
                      <a:pt x="12600" y="5600"/>
                      <a:pt x="12600" y="6400"/>
                    </a:cubicBezTo>
                    <a:cubicBezTo>
                      <a:pt x="18000" y="8000"/>
                      <a:pt x="17400" y="16000"/>
                      <a:pt x="20400" y="20800"/>
                    </a:cubicBezTo>
                    <a:cubicBezTo>
                      <a:pt x="20400" y="21600"/>
                      <a:pt x="21600" y="20000"/>
                      <a:pt x="21000" y="19200"/>
                    </a:cubicBezTo>
                    <a:cubicBezTo>
                      <a:pt x="19200" y="16800"/>
                      <a:pt x="19200" y="12000"/>
                      <a:pt x="18000" y="9600"/>
                    </a:cubicBezTo>
                    <a:cubicBezTo>
                      <a:pt x="16800" y="6400"/>
                      <a:pt x="15000" y="5600"/>
                      <a:pt x="12600" y="4800"/>
                    </a:cubicBezTo>
                    <a:cubicBezTo>
                      <a:pt x="12000" y="4000"/>
                      <a:pt x="12000" y="4800"/>
                      <a:pt x="12000" y="5600"/>
                    </a:cubicBezTo>
                    <a:cubicBezTo>
                      <a:pt x="13200" y="9600"/>
                      <a:pt x="15600" y="12800"/>
                      <a:pt x="18600" y="14400"/>
                    </a:cubicBezTo>
                    <a:cubicBezTo>
                      <a:pt x="19200" y="15200"/>
                      <a:pt x="19800" y="14400"/>
                      <a:pt x="19800" y="13600"/>
                    </a:cubicBezTo>
                    <a:cubicBezTo>
                      <a:pt x="19800" y="10400"/>
                      <a:pt x="18000" y="8000"/>
                      <a:pt x="15600" y="7200"/>
                    </a:cubicBezTo>
                    <a:cubicBezTo>
                      <a:pt x="15000" y="7200"/>
                      <a:pt x="15000" y="8000"/>
                      <a:pt x="15000" y="8000"/>
                    </a:cubicBezTo>
                    <a:cubicBezTo>
                      <a:pt x="14400" y="12000"/>
                      <a:pt x="16800" y="15200"/>
                      <a:pt x="19200" y="16800"/>
                    </a:cubicBezTo>
                    <a:cubicBezTo>
                      <a:pt x="19800" y="16800"/>
                      <a:pt x="20400" y="16000"/>
                      <a:pt x="20400" y="15200"/>
                    </a:cubicBezTo>
                    <a:cubicBezTo>
                      <a:pt x="20400" y="12800"/>
                      <a:pt x="17400" y="4000"/>
                      <a:pt x="14400" y="6400"/>
                    </a:cubicBezTo>
                    <a:cubicBezTo>
                      <a:pt x="11400" y="8800"/>
                      <a:pt x="16200" y="15200"/>
                      <a:pt x="17400" y="16800"/>
                    </a:cubicBezTo>
                    <a:cubicBezTo>
                      <a:pt x="18000" y="16800"/>
                      <a:pt x="18600" y="16800"/>
                      <a:pt x="18600" y="16000"/>
                    </a:cubicBezTo>
                    <a:cubicBezTo>
                      <a:pt x="18600" y="11200"/>
                      <a:pt x="15600" y="6400"/>
                      <a:pt x="12000" y="4800"/>
                    </a:cubicBezTo>
                    <a:cubicBezTo>
                      <a:pt x="12000" y="4800"/>
                      <a:pt x="11400" y="5600"/>
                      <a:pt x="11400" y="5600"/>
                    </a:cubicBezTo>
                    <a:cubicBezTo>
                      <a:pt x="11400" y="9600"/>
                      <a:pt x="14400" y="12800"/>
                      <a:pt x="16800" y="13600"/>
                    </a:cubicBezTo>
                    <a:cubicBezTo>
                      <a:pt x="17400" y="14400"/>
                      <a:pt x="17400" y="12800"/>
                      <a:pt x="17400" y="12800"/>
                    </a:cubicBezTo>
                    <a:cubicBezTo>
                      <a:pt x="16200" y="9600"/>
                      <a:pt x="14400" y="6400"/>
                      <a:pt x="12000" y="6400"/>
                    </a:cubicBezTo>
                    <a:cubicBezTo>
                      <a:pt x="11400" y="5600"/>
                      <a:pt x="10800" y="6400"/>
                      <a:pt x="10800" y="7200"/>
                    </a:cubicBezTo>
                    <a:cubicBezTo>
                      <a:pt x="11400" y="10400"/>
                      <a:pt x="13200" y="13600"/>
                      <a:pt x="15600" y="15200"/>
                    </a:cubicBezTo>
                    <a:cubicBezTo>
                      <a:pt x="16200" y="16000"/>
                      <a:pt x="16800" y="15200"/>
                      <a:pt x="16800" y="14400"/>
                    </a:cubicBezTo>
                    <a:cubicBezTo>
                      <a:pt x="15000" y="11200"/>
                      <a:pt x="13800" y="9600"/>
                      <a:pt x="11400" y="8000"/>
                    </a:cubicBezTo>
                    <a:cubicBezTo>
                      <a:pt x="10800" y="8000"/>
                      <a:pt x="10200" y="8800"/>
                      <a:pt x="10800" y="9600"/>
                    </a:cubicBezTo>
                    <a:cubicBezTo>
                      <a:pt x="12000" y="11200"/>
                      <a:pt x="13200" y="12800"/>
                      <a:pt x="14400" y="13600"/>
                    </a:cubicBezTo>
                    <a:cubicBezTo>
                      <a:pt x="14400" y="12800"/>
                      <a:pt x="15000" y="12800"/>
                      <a:pt x="15000" y="12000"/>
                    </a:cubicBezTo>
                    <a:cubicBezTo>
                      <a:pt x="13200" y="10400"/>
                      <a:pt x="11400" y="9600"/>
                      <a:pt x="9000" y="8000"/>
                    </a:cubicBezTo>
                    <a:cubicBezTo>
                      <a:pt x="8400" y="8000"/>
                      <a:pt x="7800" y="9600"/>
                      <a:pt x="8400" y="9600"/>
                    </a:cubicBezTo>
                    <a:cubicBezTo>
                      <a:pt x="10200" y="11200"/>
                      <a:pt x="12000" y="12000"/>
                      <a:pt x="13800" y="12000"/>
                    </a:cubicBezTo>
                    <a:cubicBezTo>
                      <a:pt x="14400" y="12000"/>
                      <a:pt x="15000" y="11200"/>
                      <a:pt x="14400" y="10400"/>
                    </a:cubicBezTo>
                    <a:cubicBezTo>
                      <a:pt x="13200" y="8800"/>
                      <a:pt x="11400" y="8000"/>
                      <a:pt x="9600" y="7200"/>
                    </a:cubicBezTo>
                    <a:cubicBezTo>
                      <a:pt x="9000" y="6400"/>
                      <a:pt x="8400" y="8000"/>
                      <a:pt x="9000" y="8800"/>
                    </a:cubicBezTo>
                    <a:cubicBezTo>
                      <a:pt x="10800" y="10400"/>
                      <a:pt x="12000" y="11200"/>
                      <a:pt x="13800" y="11200"/>
                    </a:cubicBezTo>
                    <a:cubicBezTo>
                      <a:pt x="14400" y="12000"/>
                      <a:pt x="15000" y="10400"/>
                      <a:pt x="14400" y="9600"/>
                    </a:cubicBezTo>
                    <a:cubicBezTo>
                      <a:pt x="13200" y="8000"/>
                      <a:pt x="11400" y="6400"/>
                      <a:pt x="9000" y="5600"/>
                    </a:cubicBezTo>
                    <a:cubicBezTo>
                      <a:pt x="8400" y="5600"/>
                      <a:pt x="7800" y="6400"/>
                      <a:pt x="8400" y="7200"/>
                    </a:cubicBezTo>
                    <a:cubicBezTo>
                      <a:pt x="10200" y="8800"/>
                      <a:pt x="11400" y="10400"/>
                      <a:pt x="13800" y="10400"/>
                    </a:cubicBezTo>
                    <a:cubicBezTo>
                      <a:pt x="14400" y="10400"/>
                      <a:pt x="14400" y="9600"/>
                      <a:pt x="14400" y="9600"/>
                    </a:cubicBezTo>
                    <a:cubicBezTo>
                      <a:pt x="14400" y="6400"/>
                      <a:pt x="11400" y="4800"/>
                      <a:pt x="9600" y="3200"/>
                    </a:cubicBezTo>
                    <a:cubicBezTo>
                      <a:pt x="9600" y="4000"/>
                      <a:pt x="9600" y="4800"/>
                      <a:pt x="9600" y="4800"/>
                    </a:cubicBezTo>
                    <a:cubicBezTo>
                      <a:pt x="10800" y="5600"/>
                      <a:pt x="10800" y="5600"/>
                      <a:pt x="12000" y="5600"/>
                    </a:cubicBezTo>
                    <a:cubicBezTo>
                      <a:pt x="12600" y="5600"/>
                      <a:pt x="13200" y="4800"/>
                      <a:pt x="12600" y="4000"/>
                    </a:cubicBezTo>
                    <a:cubicBezTo>
                      <a:pt x="10800" y="1600"/>
                      <a:pt x="8400" y="1600"/>
                      <a:pt x="6000" y="800"/>
                    </a:cubicBezTo>
                    <a:cubicBezTo>
                      <a:pt x="5400" y="1600"/>
                      <a:pt x="5400" y="1600"/>
                      <a:pt x="5400" y="2400"/>
                    </a:cubicBezTo>
                    <a:cubicBezTo>
                      <a:pt x="7200" y="2400"/>
                      <a:pt x="6600" y="2400"/>
                      <a:pt x="8400" y="2400"/>
                    </a:cubicBezTo>
                    <a:cubicBezTo>
                      <a:pt x="9000" y="2400"/>
                      <a:pt x="9000" y="800"/>
                      <a:pt x="8400" y="800"/>
                    </a:cubicBezTo>
                    <a:cubicBezTo>
                      <a:pt x="7200" y="0"/>
                      <a:pt x="6000" y="0"/>
                      <a:pt x="4800" y="0"/>
                    </a:cubicBezTo>
                    <a:cubicBezTo>
                      <a:pt x="4200" y="800"/>
                      <a:pt x="3600" y="1600"/>
                      <a:pt x="4200" y="1600"/>
                    </a:cubicBezTo>
                    <a:cubicBezTo>
                      <a:pt x="5400" y="4000"/>
                      <a:pt x="7200" y="4000"/>
                      <a:pt x="9000" y="4800"/>
                    </a:cubicBezTo>
                    <a:cubicBezTo>
                      <a:pt x="9600" y="4800"/>
                      <a:pt x="9600" y="3200"/>
                      <a:pt x="9000" y="2400"/>
                    </a:cubicBezTo>
                    <a:cubicBezTo>
                      <a:pt x="7800" y="2400"/>
                      <a:pt x="6600" y="2400"/>
                      <a:pt x="5400" y="3200"/>
                    </a:cubicBezTo>
                    <a:cubicBezTo>
                      <a:pt x="4200" y="3200"/>
                      <a:pt x="4200" y="4000"/>
                      <a:pt x="5400" y="4800"/>
                    </a:cubicBezTo>
                    <a:cubicBezTo>
                      <a:pt x="6600" y="4800"/>
                      <a:pt x="8400" y="5600"/>
                      <a:pt x="9600" y="4800"/>
                    </a:cubicBezTo>
                    <a:cubicBezTo>
                      <a:pt x="10800" y="4800"/>
                      <a:pt x="10200" y="3200"/>
                      <a:pt x="9600" y="3200"/>
                    </a:cubicBezTo>
                    <a:cubicBezTo>
                      <a:pt x="8400" y="2400"/>
                      <a:pt x="6600" y="2400"/>
                      <a:pt x="4800" y="2400"/>
                    </a:cubicBezTo>
                    <a:cubicBezTo>
                      <a:pt x="4200" y="2400"/>
                      <a:pt x="4200" y="3200"/>
                      <a:pt x="4200" y="4000"/>
                    </a:cubicBezTo>
                    <a:cubicBezTo>
                      <a:pt x="6000" y="5600"/>
                      <a:pt x="7200" y="6400"/>
                      <a:pt x="9000" y="6400"/>
                    </a:cubicBezTo>
                    <a:cubicBezTo>
                      <a:pt x="10200" y="5600"/>
                      <a:pt x="10200" y="4800"/>
                      <a:pt x="9600" y="4000"/>
                    </a:cubicBezTo>
                    <a:cubicBezTo>
                      <a:pt x="8400" y="4000"/>
                      <a:pt x="6600" y="3200"/>
                      <a:pt x="5400" y="3200"/>
                    </a:cubicBezTo>
                    <a:cubicBezTo>
                      <a:pt x="4800" y="2400"/>
                      <a:pt x="4800" y="4000"/>
                      <a:pt x="5400" y="4800"/>
                    </a:cubicBezTo>
                    <a:cubicBezTo>
                      <a:pt x="6600" y="5600"/>
                      <a:pt x="7800" y="7200"/>
                      <a:pt x="9600" y="7200"/>
                    </a:cubicBezTo>
                    <a:cubicBezTo>
                      <a:pt x="10200" y="8000"/>
                      <a:pt x="10800" y="6400"/>
                      <a:pt x="10200" y="5600"/>
                    </a:cubicBezTo>
                    <a:cubicBezTo>
                      <a:pt x="9000" y="4800"/>
                      <a:pt x="8400" y="4000"/>
                      <a:pt x="7200" y="2400"/>
                    </a:cubicBezTo>
                    <a:cubicBezTo>
                      <a:pt x="6600" y="2400"/>
                      <a:pt x="6000" y="3200"/>
                      <a:pt x="6000" y="4000"/>
                    </a:cubicBezTo>
                    <a:cubicBezTo>
                      <a:pt x="7200" y="5600"/>
                      <a:pt x="7800" y="6400"/>
                      <a:pt x="9000" y="8000"/>
                    </a:cubicBezTo>
                    <a:cubicBezTo>
                      <a:pt x="9000" y="7200"/>
                      <a:pt x="9600" y="6400"/>
                      <a:pt x="9600" y="6400"/>
                    </a:cubicBezTo>
                    <a:cubicBezTo>
                      <a:pt x="8400" y="5600"/>
                      <a:pt x="7200" y="4800"/>
                      <a:pt x="5400" y="4800"/>
                    </a:cubicBezTo>
                    <a:cubicBezTo>
                      <a:pt x="4800" y="4800"/>
                      <a:pt x="4800" y="5600"/>
                      <a:pt x="4800" y="6400"/>
                    </a:cubicBezTo>
                    <a:cubicBezTo>
                      <a:pt x="6000" y="8000"/>
                      <a:pt x="7200" y="9600"/>
                      <a:pt x="9000" y="10400"/>
                    </a:cubicBezTo>
                    <a:cubicBezTo>
                      <a:pt x="9000" y="9600"/>
                      <a:pt x="9600" y="8800"/>
                      <a:pt x="9600" y="8800"/>
                    </a:cubicBezTo>
                    <a:cubicBezTo>
                      <a:pt x="7800" y="8000"/>
                      <a:pt x="6600" y="7200"/>
                      <a:pt x="5400" y="6400"/>
                    </a:cubicBezTo>
                    <a:cubicBezTo>
                      <a:pt x="4800" y="7200"/>
                      <a:pt x="4800" y="8000"/>
                      <a:pt x="4800" y="8800"/>
                    </a:cubicBezTo>
                    <a:cubicBezTo>
                      <a:pt x="6600" y="8800"/>
                      <a:pt x="7200" y="9600"/>
                      <a:pt x="9000" y="8800"/>
                    </a:cubicBezTo>
                    <a:cubicBezTo>
                      <a:pt x="9600" y="8000"/>
                      <a:pt x="9000" y="7200"/>
                      <a:pt x="9000" y="6400"/>
                    </a:cubicBezTo>
                    <a:cubicBezTo>
                      <a:pt x="7200" y="6400"/>
                      <a:pt x="6000" y="5600"/>
                      <a:pt x="4200" y="5600"/>
                    </a:cubicBezTo>
                    <a:cubicBezTo>
                      <a:pt x="3600" y="5600"/>
                      <a:pt x="3600" y="7200"/>
                      <a:pt x="4200" y="7200"/>
                    </a:cubicBezTo>
                    <a:cubicBezTo>
                      <a:pt x="6000" y="8000"/>
                      <a:pt x="5400" y="8000"/>
                      <a:pt x="7200" y="8000"/>
                    </a:cubicBezTo>
                    <a:cubicBezTo>
                      <a:pt x="7800" y="8000"/>
                      <a:pt x="8400" y="6400"/>
                      <a:pt x="7200" y="6400"/>
                    </a:cubicBezTo>
                    <a:cubicBezTo>
                      <a:pt x="6600" y="6400"/>
                      <a:pt x="6000" y="5600"/>
                      <a:pt x="5400" y="5600"/>
                    </a:cubicBezTo>
                    <a:cubicBezTo>
                      <a:pt x="5400" y="5600"/>
                      <a:pt x="5400" y="6400"/>
                      <a:pt x="5400" y="7200"/>
                    </a:cubicBezTo>
                    <a:cubicBezTo>
                      <a:pt x="5400" y="7200"/>
                      <a:pt x="6000" y="6400"/>
                      <a:pt x="6600" y="6400"/>
                    </a:cubicBezTo>
                    <a:cubicBezTo>
                      <a:pt x="6600" y="5600"/>
                      <a:pt x="6000" y="5600"/>
                      <a:pt x="6000" y="4800"/>
                    </a:cubicBezTo>
                    <a:cubicBezTo>
                      <a:pt x="4800" y="4800"/>
                      <a:pt x="3600" y="4800"/>
                      <a:pt x="1800" y="5600"/>
                    </a:cubicBezTo>
                    <a:cubicBezTo>
                      <a:pt x="1800" y="5600"/>
                      <a:pt x="1800" y="6400"/>
                      <a:pt x="2400" y="7200"/>
                    </a:cubicBezTo>
                    <a:cubicBezTo>
                      <a:pt x="3600" y="6400"/>
                      <a:pt x="3000" y="6400"/>
                      <a:pt x="4200" y="4800"/>
                    </a:cubicBezTo>
                    <a:cubicBezTo>
                      <a:pt x="4200" y="4000"/>
                      <a:pt x="3600" y="4000"/>
                      <a:pt x="3000" y="4000"/>
                    </a:cubicBezTo>
                    <a:cubicBezTo>
                      <a:pt x="0" y="4800"/>
                      <a:pt x="3600" y="9600"/>
                      <a:pt x="5400" y="5600"/>
                    </a:cubicBezTo>
                    <a:cubicBezTo>
                      <a:pt x="6600" y="800"/>
                      <a:pt x="1200" y="1600"/>
                      <a:pt x="2400" y="6400"/>
                    </a:cubicBezTo>
                    <a:cubicBezTo>
                      <a:pt x="3000" y="7200"/>
                      <a:pt x="3000" y="7200"/>
                      <a:pt x="3600" y="7200"/>
                    </a:cubicBezTo>
                    <a:cubicBezTo>
                      <a:pt x="5400" y="5600"/>
                      <a:pt x="5400" y="3200"/>
                      <a:pt x="4200" y="1600"/>
                    </a:cubicBezTo>
                    <a:cubicBezTo>
                      <a:pt x="4200" y="800"/>
                      <a:pt x="3600" y="800"/>
                      <a:pt x="3000" y="1600"/>
                    </a:cubicBezTo>
                    <a:cubicBezTo>
                      <a:pt x="2400" y="3200"/>
                      <a:pt x="1800" y="4800"/>
                      <a:pt x="2400" y="6400"/>
                    </a:cubicBezTo>
                    <a:cubicBezTo>
                      <a:pt x="2400" y="7200"/>
                      <a:pt x="3000" y="7200"/>
                      <a:pt x="3600" y="7200"/>
                    </a:cubicBezTo>
                    <a:cubicBezTo>
                      <a:pt x="4800" y="5600"/>
                      <a:pt x="5400" y="2400"/>
                      <a:pt x="3600" y="1600"/>
                    </a:cubicBezTo>
                    <a:cubicBezTo>
                      <a:pt x="1200" y="800"/>
                      <a:pt x="1200" y="4800"/>
                      <a:pt x="1800" y="6400"/>
                    </a:cubicBezTo>
                    <a:cubicBezTo>
                      <a:pt x="2400" y="7200"/>
                      <a:pt x="2400" y="7200"/>
                      <a:pt x="3000" y="6400"/>
                    </a:cubicBezTo>
                    <a:cubicBezTo>
                      <a:pt x="4200" y="4800"/>
                      <a:pt x="4200" y="3200"/>
                      <a:pt x="3000" y="1600"/>
                    </a:cubicBezTo>
                    <a:cubicBezTo>
                      <a:pt x="2400" y="800"/>
                      <a:pt x="2400" y="800"/>
                      <a:pt x="1800" y="1600"/>
                    </a:cubicBezTo>
                    <a:cubicBezTo>
                      <a:pt x="1200" y="3200"/>
                      <a:pt x="1200" y="4000"/>
                      <a:pt x="1200" y="5600"/>
                    </a:cubicBezTo>
                    <a:cubicBezTo>
                      <a:pt x="1800" y="6400"/>
                      <a:pt x="2400" y="6400"/>
                      <a:pt x="2400" y="5600"/>
                    </a:cubicBezTo>
                    <a:cubicBezTo>
                      <a:pt x="3000" y="4000"/>
                      <a:pt x="3000" y="2400"/>
                      <a:pt x="2400" y="800"/>
                    </a:cubicBezTo>
                    <a:cubicBezTo>
                      <a:pt x="2400" y="0"/>
                      <a:pt x="1800" y="800"/>
                      <a:pt x="1200" y="800"/>
                    </a:cubicBezTo>
                    <a:cubicBezTo>
                      <a:pt x="600" y="2400"/>
                      <a:pt x="600" y="3200"/>
                      <a:pt x="0" y="4800"/>
                    </a:cubicBezTo>
                    <a:cubicBezTo>
                      <a:pt x="0" y="5600"/>
                      <a:pt x="1200" y="6400"/>
                      <a:pt x="1800" y="5600"/>
                    </a:cubicBezTo>
                    <a:cubicBezTo>
                      <a:pt x="1800" y="4800"/>
                      <a:pt x="1800" y="4000"/>
                      <a:pt x="1800" y="3200"/>
                    </a:cubicBezTo>
                    <a:cubicBezTo>
                      <a:pt x="1200" y="3200"/>
                      <a:pt x="1200" y="3200"/>
                      <a:pt x="600" y="3200"/>
                    </a:cubicBezTo>
                    <a:cubicBezTo>
                      <a:pt x="600" y="4000"/>
                      <a:pt x="600" y="5600"/>
                      <a:pt x="600" y="6400"/>
                    </a:cubicBezTo>
                    <a:cubicBezTo>
                      <a:pt x="600" y="7200"/>
                      <a:pt x="1800" y="8000"/>
                      <a:pt x="1800" y="6400"/>
                    </a:cubicBezTo>
                    <a:cubicBezTo>
                      <a:pt x="1800" y="5600"/>
                      <a:pt x="1800" y="4800"/>
                      <a:pt x="1800" y="4000"/>
                    </a:cubicBezTo>
                    <a:cubicBezTo>
                      <a:pt x="1800" y="4000"/>
                      <a:pt x="1200" y="4000"/>
                      <a:pt x="600" y="4000"/>
                    </a:cubicBezTo>
                    <a:cubicBezTo>
                      <a:pt x="600" y="4000"/>
                      <a:pt x="600" y="4800"/>
                      <a:pt x="600" y="4800"/>
                    </a:cubicBezTo>
                    <a:cubicBezTo>
                      <a:pt x="600" y="5600"/>
                      <a:pt x="1200" y="6400"/>
                      <a:pt x="1800" y="5600"/>
                    </a:cubicBezTo>
                    <a:cubicBezTo>
                      <a:pt x="1800" y="5600"/>
                      <a:pt x="1800" y="5600"/>
                      <a:pt x="2400" y="4800"/>
                    </a:cubicBezTo>
                    <a:cubicBezTo>
                      <a:pt x="3000" y="4000"/>
                      <a:pt x="1800" y="3200"/>
                      <a:pt x="1200" y="4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4" name="Freeform 240"/>
              <p:cNvSpPr/>
              <p:nvPr/>
            </p:nvSpPr>
            <p:spPr>
              <a:xfrm>
                <a:off x="2101997" y="2150900"/>
                <a:ext cx="72555" cy="1089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93" h="19372" extrusionOk="0">
                    <a:moveTo>
                      <a:pt x="8129" y="7123"/>
                    </a:moveTo>
                    <a:cubicBezTo>
                      <a:pt x="7148" y="6523"/>
                      <a:pt x="7148" y="5923"/>
                      <a:pt x="6166" y="5923"/>
                    </a:cubicBezTo>
                    <a:cubicBezTo>
                      <a:pt x="6166" y="5923"/>
                      <a:pt x="5184" y="6523"/>
                      <a:pt x="4202" y="6523"/>
                    </a:cubicBezTo>
                    <a:cubicBezTo>
                      <a:pt x="7148" y="7723"/>
                      <a:pt x="9111" y="9523"/>
                      <a:pt x="10093" y="11923"/>
                    </a:cubicBezTo>
                    <a:cubicBezTo>
                      <a:pt x="10093" y="11923"/>
                      <a:pt x="11075" y="11923"/>
                      <a:pt x="12057" y="11323"/>
                    </a:cubicBezTo>
                    <a:cubicBezTo>
                      <a:pt x="9111" y="10123"/>
                      <a:pt x="8129" y="8323"/>
                      <a:pt x="6166" y="6523"/>
                    </a:cubicBezTo>
                    <a:cubicBezTo>
                      <a:pt x="6166" y="6523"/>
                      <a:pt x="5184" y="7123"/>
                      <a:pt x="4202" y="7123"/>
                    </a:cubicBezTo>
                    <a:cubicBezTo>
                      <a:pt x="7148" y="8923"/>
                      <a:pt x="9111" y="10123"/>
                      <a:pt x="10093" y="12523"/>
                    </a:cubicBezTo>
                    <a:cubicBezTo>
                      <a:pt x="11075" y="11923"/>
                      <a:pt x="12057" y="11923"/>
                      <a:pt x="12057" y="11923"/>
                    </a:cubicBezTo>
                    <a:cubicBezTo>
                      <a:pt x="9111" y="10123"/>
                      <a:pt x="6166" y="7723"/>
                      <a:pt x="3220" y="5323"/>
                    </a:cubicBezTo>
                    <a:cubicBezTo>
                      <a:pt x="3220" y="4723"/>
                      <a:pt x="1257" y="5323"/>
                      <a:pt x="1257" y="5923"/>
                    </a:cubicBezTo>
                    <a:cubicBezTo>
                      <a:pt x="2238" y="6523"/>
                      <a:pt x="2238" y="7123"/>
                      <a:pt x="2238" y="7723"/>
                    </a:cubicBezTo>
                    <a:cubicBezTo>
                      <a:pt x="3220" y="7723"/>
                      <a:pt x="4202" y="7123"/>
                      <a:pt x="4202" y="7123"/>
                    </a:cubicBezTo>
                    <a:cubicBezTo>
                      <a:pt x="3220" y="6523"/>
                      <a:pt x="3220" y="5923"/>
                      <a:pt x="2238" y="5323"/>
                    </a:cubicBezTo>
                    <a:cubicBezTo>
                      <a:pt x="1257" y="5323"/>
                      <a:pt x="1257" y="5923"/>
                      <a:pt x="275" y="5923"/>
                    </a:cubicBezTo>
                    <a:cubicBezTo>
                      <a:pt x="4202" y="7123"/>
                      <a:pt x="6166" y="8323"/>
                      <a:pt x="9111" y="10123"/>
                    </a:cubicBezTo>
                    <a:cubicBezTo>
                      <a:pt x="9111" y="10123"/>
                      <a:pt x="10093" y="9523"/>
                      <a:pt x="10093" y="9523"/>
                    </a:cubicBezTo>
                    <a:cubicBezTo>
                      <a:pt x="10093" y="8923"/>
                      <a:pt x="10093" y="8923"/>
                      <a:pt x="9111" y="8923"/>
                    </a:cubicBezTo>
                    <a:cubicBezTo>
                      <a:pt x="9111" y="8323"/>
                      <a:pt x="7148" y="8923"/>
                      <a:pt x="8129" y="9523"/>
                    </a:cubicBezTo>
                    <a:cubicBezTo>
                      <a:pt x="9111" y="11323"/>
                      <a:pt x="11075" y="13723"/>
                      <a:pt x="12057" y="15523"/>
                    </a:cubicBezTo>
                    <a:cubicBezTo>
                      <a:pt x="13038" y="16123"/>
                      <a:pt x="15002" y="15523"/>
                      <a:pt x="14020" y="14923"/>
                    </a:cubicBezTo>
                    <a:cubicBezTo>
                      <a:pt x="13038" y="13723"/>
                      <a:pt x="13038" y="12523"/>
                      <a:pt x="12057" y="10723"/>
                    </a:cubicBezTo>
                    <a:cubicBezTo>
                      <a:pt x="12057" y="11323"/>
                      <a:pt x="11075" y="11323"/>
                      <a:pt x="11075" y="11323"/>
                    </a:cubicBezTo>
                    <a:cubicBezTo>
                      <a:pt x="13038" y="12523"/>
                      <a:pt x="13038" y="14323"/>
                      <a:pt x="13038" y="16123"/>
                    </a:cubicBezTo>
                    <a:cubicBezTo>
                      <a:pt x="14020" y="16123"/>
                      <a:pt x="15002" y="16123"/>
                      <a:pt x="15002" y="15523"/>
                    </a:cubicBezTo>
                    <a:cubicBezTo>
                      <a:pt x="14020" y="14923"/>
                      <a:pt x="13038" y="13723"/>
                      <a:pt x="12057" y="12523"/>
                    </a:cubicBezTo>
                    <a:cubicBezTo>
                      <a:pt x="11075" y="12523"/>
                      <a:pt x="11075" y="12523"/>
                      <a:pt x="10093" y="13123"/>
                    </a:cubicBezTo>
                    <a:cubicBezTo>
                      <a:pt x="12057" y="14323"/>
                      <a:pt x="13038" y="16123"/>
                      <a:pt x="13038" y="17923"/>
                    </a:cubicBezTo>
                    <a:cubicBezTo>
                      <a:pt x="14020" y="17923"/>
                      <a:pt x="15002" y="17923"/>
                      <a:pt x="15002" y="17323"/>
                    </a:cubicBezTo>
                    <a:cubicBezTo>
                      <a:pt x="14020" y="16723"/>
                      <a:pt x="13038" y="15523"/>
                      <a:pt x="12057" y="14323"/>
                    </a:cubicBezTo>
                    <a:cubicBezTo>
                      <a:pt x="12057" y="14923"/>
                      <a:pt x="11075" y="14923"/>
                      <a:pt x="11075" y="14923"/>
                    </a:cubicBezTo>
                    <a:cubicBezTo>
                      <a:pt x="11075" y="16123"/>
                      <a:pt x="12057" y="16723"/>
                      <a:pt x="13038" y="17923"/>
                    </a:cubicBezTo>
                    <a:cubicBezTo>
                      <a:pt x="13038" y="17923"/>
                      <a:pt x="13038" y="18523"/>
                      <a:pt x="13038" y="18523"/>
                    </a:cubicBezTo>
                    <a:cubicBezTo>
                      <a:pt x="15984" y="18523"/>
                      <a:pt x="15002" y="18523"/>
                      <a:pt x="17948" y="18523"/>
                    </a:cubicBezTo>
                    <a:cubicBezTo>
                      <a:pt x="17948" y="18523"/>
                      <a:pt x="18929" y="18523"/>
                      <a:pt x="18929" y="17923"/>
                    </a:cubicBezTo>
                    <a:cubicBezTo>
                      <a:pt x="17948" y="16123"/>
                      <a:pt x="15984" y="14923"/>
                      <a:pt x="15002" y="13123"/>
                    </a:cubicBezTo>
                    <a:cubicBezTo>
                      <a:pt x="14020" y="12523"/>
                      <a:pt x="12057" y="13123"/>
                      <a:pt x="13038" y="13723"/>
                    </a:cubicBezTo>
                    <a:cubicBezTo>
                      <a:pt x="14020" y="15523"/>
                      <a:pt x="14020" y="16723"/>
                      <a:pt x="14020" y="18523"/>
                    </a:cubicBezTo>
                    <a:cubicBezTo>
                      <a:pt x="15002" y="18523"/>
                      <a:pt x="15984" y="18523"/>
                      <a:pt x="15984" y="18523"/>
                    </a:cubicBezTo>
                    <a:cubicBezTo>
                      <a:pt x="16966" y="17923"/>
                      <a:pt x="16966" y="17923"/>
                      <a:pt x="16966" y="17323"/>
                    </a:cubicBezTo>
                    <a:cubicBezTo>
                      <a:pt x="17948" y="17923"/>
                      <a:pt x="18929" y="17323"/>
                      <a:pt x="18929" y="16723"/>
                    </a:cubicBezTo>
                    <a:cubicBezTo>
                      <a:pt x="17948" y="15523"/>
                      <a:pt x="16966" y="14323"/>
                      <a:pt x="15002" y="13123"/>
                    </a:cubicBezTo>
                    <a:cubicBezTo>
                      <a:pt x="15002" y="12523"/>
                      <a:pt x="13038" y="13123"/>
                      <a:pt x="13038" y="13723"/>
                    </a:cubicBezTo>
                    <a:cubicBezTo>
                      <a:pt x="15002" y="15523"/>
                      <a:pt x="15984" y="17323"/>
                      <a:pt x="17948" y="18523"/>
                    </a:cubicBezTo>
                    <a:cubicBezTo>
                      <a:pt x="18929" y="19123"/>
                      <a:pt x="19911" y="18523"/>
                      <a:pt x="18929" y="17923"/>
                    </a:cubicBezTo>
                    <a:cubicBezTo>
                      <a:pt x="17948" y="16123"/>
                      <a:pt x="16966" y="14923"/>
                      <a:pt x="15984" y="13123"/>
                    </a:cubicBezTo>
                    <a:cubicBezTo>
                      <a:pt x="15984" y="13123"/>
                      <a:pt x="15002" y="13123"/>
                      <a:pt x="15002" y="13723"/>
                    </a:cubicBezTo>
                    <a:cubicBezTo>
                      <a:pt x="15984" y="14923"/>
                      <a:pt x="16966" y="16123"/>
                      <a:pt x="18929" y="17323"/>
                    </a:cubicBezTo>
                    <a:cubicBezTo>
                      <a:pt x="18929" y="17323"/>
                      <a:pt x="19911" y="17323"/>
                      <a:pt x="20893" y="16723"/>
                    </a:cubicBezTo>
                    <a:cubicBezTo>
                      <a:pt x="18929" y="14923"/>
                      <a:pt x="17948" y="13123"/>
                      <a:pt x="15984" y="11323"/>
                    </a:cubicBezTo>
                    <a:cubicBezTo>
                      <a:pt x="15984" y="11323"/>
                      <a:pt x="15002" y="11323"/>
                      <a:pt x="14020" y="11323"/>
                    </a:cubicBezTo>
                    <a:cubicBezTo>
                      <a:pt x="15984" y="13123"/>
                      <a:pt x="16966" y="14923"/>
                      <a:pt x="17948" y="16723"/>
                    </a:cubicBezTo>
                    <a:cubicBezTo>
                      <a:pt x="18929" y="16723"/>
                      <a:pt x="18929" y="16123"/>
                      <a:pt x="19911" y="16123"/>
                    </a:cubicBezTo>
                    <a:cubicBezTo>
                      <a:pt x="17948" y="13723"/>
                      <a:pt x="15984" y="11923"/>
                      <a:pt x="15002" y="9523"/>
                    </a:cubicBezTo>
                    <a:cubicBezTo>
                      <a:pt x="14020" y="10123"/>
                      <a:pt x="13038" y="10123"/>
                      <a:pt x="13038" y="10123"/>
                    </a:cubicBezTo>
                    <a:cubicBezTo>
                      <a:pt x="14020" y="11923"/>
                      <a:pt x="15984" y="13723"/>
                      <a:pt x="16966" y="15523"/>
                    </a:cubicBezTo>
                    <a:cubicBezTo>
                      <a:pt x="17948" y="15523"/>
                      <a:pt x="17948" y="14923"/>
                      <a:pt x="18929" y="14923"/>
                    </a:cubicBezTo>
                    <a:cubicBezTo>
                      <a:pt x="15984" y="12523"/>
                      <a:pt x="13038" y="10123"/>
                      <a:pt x="11075" y="7123"/>
                    </a:cubicBezTo>
                    <a:cubicBezTo>
                      <a:pt x="10093" y="7723"/>
                      <a:pt x="9111" y="7723"/>
                      <a:pt x="9111" y="7723"/>
                    </a:cubicBezTo>
                    <a:cubicBezTo>
                      <a:pt x="11075" y="9523"/>
                      <a:pt x="13038" y="11323"/>
                      <a:pt x="14020" y="13123"/>
                    </a:cubicBezTo>
                    <a:cubicBezTo>
                      <a:pt x="15002" y="13723"/>
                      <a:pt x="16966" y="13123"/>
                      <a:pt x="15984" y="12523"/>
                    </a:cubicBezTo>
                    <a:cubicBezTo>
                      <a:pt x="14020" y="9523"/>
                      <a:pt x="11075" y="7723"/>
                      <a:pt x="8129" y="5323"/>
                    </a:cubicBezTo>
                    <a:cubicBezTo>
                      <a:pt x="8129" y="5923"/>
                      <a:pt x="7148" y="5923"/>
                      <a:pt x="7148" y="6523"/>
                    </a:cubicBezTo>
                    <a:cubicBezTo>
                      <a:pt x="9111" y="7723"/>
                      <a:pt x="11075" y="9523"/>
                      <a:pt x="13038" y="11323"/>
                    </a:cubicBezTo>
                    <a:cubicBezTo>
                      <a:pt x="14020" y="10723"/>
                      <a:pt x="14020" y="10723"/>
                      <a:pt x="15002" y="10123"/>
                    </a:cubicBezTo>
                    <a:cubicBezTo>
                      <a:pt x="12057" y="8323"/>
                      <a:pt x="9111" y="5923"/>
                      <a:pt x="8129" y="3523"/>
                    </a:cubicBezTo>
                    <a:cubicBezTo>
                      <a:pt x="7148" y="3523"/>
                      <a:pt x="7148" y="4123"/>
                      <a:pt x="6166" y="4123"/>
                    </a:cubicBezTo>
                    <a:cubicBezTo>
                      <a:pt x="10093" y="5323"/>
                      <a:pt x="12057" y="8323"/>
                      <a:pt x="14020" y="10123"/>
                    </a:cubicBezTo>
                    <a:cubicBezTo>
                      <a:pt x="15002" y="10123"/>
                      <a:pt x="15984" y="10123"/>
                      <a:pt x="15984" y="9523"/>
                    </a:cubicBezTo>
                    <a:cubicBezTo>
                      <a:pt x="14020" y="7723"/>
                      <a:pt x="11075" y="5923"/>
                      <a:pt x="10093" y="3523"/>
                    </a:cubicBezTo>
                    <a:cubicBezTo>
                      <a:pt x="9111" y="3523"/>
                      <a:pt x="8129" y="3523"/>
                      <a:pt x="8129" y="4123"/>
                    </a:cubicBezTo>
                    <a:cubicBezTo>
                      <a:pt x="11075" y="5923"/>
                      <a:pt x="13038" y="7723"/>
                      <a:pt x="14020" y="10723"/>
                    </a:cubicBezTo>
                    <a:cubicBezTo>
                      <a:pt x="15002" y="10123"/>
                      <a:pt x="15002" y="10123"/>
                      <a:pt x="15984" y="9523"/>
                    </a:cubicBezTo>
                    <a:cubicBezTo>
                      <a:pt x="12057" y="8323"/>
                      <a:pt x="10093" y="6523"/>
                      <a:pt x="8129" y="4723"/>
                    </a:cubicBezTo>
                    <a:cubicBezTo>
                      <a:pt x="6166" y="3523"/>
                      <a:pt x="5184" y="2923"/>
                      <a:pt x="3220" y="1723"/>
                    </a:cubicBezTo>
                    <a:cubicBezTo>
                      <a:pt x="2238" y="1123"/>
                      <a:pt x="4202" y="2323"/>
                      <a:pt x="4202" y="2323"/>
                    </a:cubicBezTo>
                    <a:cubicBezTo>
                      <a:pt x="5184" y="2923"/>
                      <a:pt x="6166" y="3523"/>
                      <a:pt x="7148" y="4123"/>
                    </a:cubicBezTo>
                    <a:cubicBezTo>
                      <a:pt x="8129" y="4723"/>
                      <a:pt x="9111" y="5923"/>
                      <a:pt x="10093" y="6523"/>
                    </a:cubicBezTo>
                    <a:cubicBezTo>
                      <a:pt x="11075" y="7123"/>
                      <a:pt x="13038" y="5923"/>
                      <a:pt x="12057" y="5323"/>
                    </a:cubicBezTo>
                    <a:cubicBezTo>
                      <a:pt x="10093" y="4723"/>
                      <a:pt x="9111" y="3523"/>
                      <a:pt x="8129" y="2323"/>
                    </a:cubicBezTo>
                    <a:cubicBezTo>
                      <a:pt x="7148" y="2323"/>
                      <a:pt x="7148" y="2923"/>
                      <a:pt x="6166" y="2923"/>
                    </a:cubicBezTo>
                    <a:cubicBezTo>
                      <a:pt x="8129" y="4723"/>
                      <a:pt x="10093" y="6523"/>
                      <a:pt x="12057" y="8923"/>
                    </a:cubicBezTo>
                    <a:cubicBezTo>
                      <a:pt x="14020" y="10723"/>
                      <a:pt x="14020" y="13123"/>
                      <a:pt x="15984" y="14923"/>
                    </a:cubicBezTo>
                    <a:cubicBezTo>
                      <a:pt x="15984" y="16123"/>
                      <a:pt x="17948" y="15523"/>
                      <a:pt x="17948" y="14323"/>
                    </a:cubicBezTo>
                    <a:cubicBezTo>
                      <a:pt x="17948" y="14323"/>
                      <a:pt x="16966" y="13723"/>
                      <a:pt x="16966" y="13723"/>
                    </a:cubicBezTo>
                    <a:cubicBezTo>
                      <a:pt x="15984" y="13123"/>
                      <a:pt x="14020" y="13723"/>
                      <a:pt x="15002" y="14323"/>
                    </a:cubicBezTo>
                    <a:cubicBezTo>
                      <a:pt x="15002" y="14923"/>
                      <a:pt x="15002" y="14923"/>
                      <a:pt x="15984" y="14923"/>
                    </a:cubicBezTo>
                    <a:cubicBezTo>
                      <a:pt x="15984" y="14923"/>
                      <a:pt x="16966" y="14923"/>
                      <a:pt x="17948" y="14323"/>
                    </a:cubicBezTo>
                    <a:cubicBezTo>
                      <a:pt x="15984" y="12523"/>
                      <a:pt x="15984" y="10723"/>
                      <a:pt x="15002" y="8923"/>
                    </a:cubicBezTo>
                    <a:cubicBezTo>
                      <a:pt x="13038" y="6523"/>
                      <a:pt x="11075" y="4723"/>
                      <a:pt x="8129" y="2323"/>
                    </a:cubicBezTo>
                    <a:cubicBezTo>
                      <a:pt x="7148" y="1723"/>
                      <a:pt x="5184" y="2323"/>
                      <a:pt x="6166" y="2923"/>
                    </a:cubicBezTo>
                    <a:cubicBezTo>
                      <a:pt x="7148" y="4123"/>
                      <a:pt x="8129" y="5323"/>
                      <a:pt x="10093" y="6523"/>
                    </a:cubicBezTo>
                    <a:cubicBezTo>
                      <a:pt x="10093" y="5923"/>
                      <a:pt x="11075" y="5923"/>
                      <a:pt x="12057" y="5323"/>
                    </a:cubicBezTo>
                    <a:cubicBezTo>
                      <a:pt x="10093" y="4723"/>
                      <a:pt x="3220" y="-1877"/>
                      <a:pt x="1257" y="523"/>
                    </a:cubicBezTo>
                    <a:cubicBezTo>
                      <a:pt x="-707" y="2323"/>
                      <a:pt x="2238" y="3523"/>
                      <a:pt x="4202" y="4123"/>
                    </a:cubicBezTo>
                    <a:cubicBezTo>
                      <a:pt x="8129" y="6523"/>
                      <a:pt x="10093" y="8923"/>
                      <a:pt x="14020" y="10723"/>
                    </a:cubicBezTo>
                    <a:cubicBezTo>
                      <a:pt x="15002" y="11323"/>
                      <a:pt x="15984" y="10723"/>
                      <a:pt x="15984" y="10123"/>
                    </a:cubicBezTo>
                    <a:cubicBezTo>
                      <a:pt x="15002" y="7723"/>
                      <a:pt x="13038" y="4723"/>
                      <a:pt x="9111" y="2923"/>
                    </a:cubicBezTo>
                    <a:cubicBezTo>
                      <a:pt x="9111" y="2323"/>
                      <a:pt x="7148" y="2923"/>
                      <a:pt x="8129" y="3523"/>
                    </a:cubicBezTo>
                    <a:cubicBezTo>
                      <a:pt x="9111" y="6523"/>
                      <a:pt x="12057" y="8323"/>
                      <a:pt x="14020" y="10123"/>
                    </a:cubicBezTo>
                    <a:cubicBezTo>
                      <a:pt x="15002" y="11323"/>
                      <a:pt x="16966" y="10123"/>
                      <a:pt x="15984" y="9523"/>
                    </a:cubicBezTo>
                    <a:cubicBezTo>
                      <a:pt x="14020" y="7123"/>
                      <a:pt x="12057" y="4723"/>
                      <a:pt x="7148" y="2923"/>
                    </a:cubicBezTo>
                    <a:cubicBezTo>
                      <a:pt x="6166" y="2923"/>
                      <a:pt x="5184" y="3523"/>
                      <a:pt x="5184" y="4123"/>
                    </a:cubicBezTo>
                    <a:cubicBezTo>
                      <a:pt x="7148" y="6523"/>
                      <a:pt x="10093" y="8923"/>
                      <a:pt x="13038" y="11323"/>
                    </a:cubicBezTo>
                    <a:cubicBezTo>
                      <a:pt x="14020" y="11923"/>
                      <a:pt x="15984" y="10723"/>
                      <a:pt x="15002" y="10123"/>
                    </a:cubicBezTo>
                    <a:cubicBezTo>
                      <a:pt x="13038" y="8323"/>
                      <a:pt x="11075" y="7123"/>
                      <a:pt x="8129" y="5323"/>
                    </a:cubicBezTo>
                    <a:cubicBezTo>
                      <a:pt x="7148" y="4723"/>
                      <a:pt x="6166" y="5923"/>
                      <a:pt x="7148" y="6523"/>
                    </a:cubicBezTo>
                    <a:cubicBezTo>
                      <a:pt x="10093" y="8323"/>
                      <a:pt x="12057" y="10723"/>
                      <a:pt x="14020" y="13123"/>
                    </a:cubicBezTo>
                    <a:cubicBezTo>
                      <a:pt x="15002" y="12523"/>
                      <a:pt x="15984" y="12523"/>
                      <a:pt x="15984" y="12523"/>
                    </a:cubicBezTo>
                    <a:cubicBezTo>
                      <a:pt x="14020" y="10723"/>
                      <a:pt x="13038" y="8923"/>
                      <a:pt x="11075" y="7123"/>
                    </a:cubicBezTo>
                    <a:cubicBezTo>
                      <a:pt x="10093" y="6523"/>
                      <a:pt x="8129" y="7123"/>
                      <a:pt x="9111" y="7723"/>
                    </a:cubicBezTo>
                    <a:cubicBezTo>
                      <a:pt x="11075" y="10723"/>
                      <a:pt x="14020" y="13123"/>
                      <a:pt x="16966" y="15523"/>
                    </a:cubicBezTo>
                    <a:cubicBezTo>
                      <a:pt x="17948" y="16123"/>
                      <a:pt x="19911" y="15523"/>
                      <a:pt x="18929" y="14923"/>
                    </a:cubicBezTo>
                    <a:cubicBezTo>
                      <a:pt x="17948" y="13123"/>
                      <a:pt x="15984" y="11323"/>
                      <a:pt x="15002" y="9523"/>
                    </a:cubicBezTo>
                    <a:cubicBezTo>
                      <a:pt x="14020" y="8923"/>
                      <a:pt x="12057" y="9523"/>
                      <a:pt x="13038" y="10123"/>
                    </a:cubicBezTo>
                    <a:cubicBezTo>
                      <a:pt x="14020" y="12523"/>
                      <a:pt x="15984" y="14323"/>
                      <a:pt x="17948" y="16723"/>
                    </a:cubicBezTo>
                    <a:cubicBezTo>
                      <a:pt x="18929" y="17323"/>
                      <a:pt x="20893" y="16723"/>
                      <a:pt x="19911" y="16123"/>
                    </a:cubicBezTo>
                    <a:cubicBezTo>
                      <a:pt x="18929" y="14323"/>
                      <a:pt x="17948" y="12523"/>
                      <a:pt x="15984" y="10723"/>
                    </a:cubicBezTo>
                    <a:cubicBezTo>
                      <a:pt x="15984" y="10123"/>
                      <a:pt x="14020" y="10723"/>
                      <a:pt x="14020" y="11323"/>
                    </a:cubicBezTo>
                    <a:cubicBezTo>
                      <a:pt x="15984" y="13723"/>
                      <a:pt x="16966" y="15523"/>
                      <a:pt x="18929" y="17323"/>
                    </a:cubicBezTo>
                    <a:cubicBezTo>
                      <a:pt x="18929" y="18523"/>
                      <a:pt x="20893" y="17323"/>
                      <a:pt x="20893" y="16723"/>
                    </a:cubicBezTo>
                    <a:cubicBezTo>
                      <a:pt x="18929" y="15523"/>
                      <a:pt x="17948" y="13723"/>
                      <a:pt x="15984" y="12523"/>
                    </a:cubicBezTo>
                    <a:cubicBezTo>
                      <a:pt x="15984" y="11923"/>
                      <a:pt x="14020" y="12523"/>
                      <a:pt x="14020" y="13123"/>
                    </a:cubicBezTo>
                    <a:cubicBezTo>
                      <a:pt x="15002" y="14923"/>
                      <a:pt x="15984" y="16723"/>
                      <a:pt x="16966" y="18523"/>
                    </a:cubicBezTo>
                    <a:cubicBezTo>
                      <a:pt x="17948" y="18523"/>
                      <a:pt x="18929" y="17923"/>
                      <a:pt x="18929" y="17923"/>
                    </a:cubicBezTo>
                    <a:cubicBezTo>
                      <a:pt x="16966" y="16723"/>
                      <a:pt x="16966" y="14923"/>
                      <a:pt x="15002" y="13123"/>
                    </a:cubicBezTo>
                    <a:cubicBezTo>
                      <a:pt x="15002" y="13723"/>
                      <a:pt x="14020" y="13723"/>
                      <a:pt x="13038" y="13723"/>
                    </a:cubicBezTo>
                    <a:cubicBezTo>
                      <a:pt x="15002" y="14923"/>
                      <a:pt x="15984" y="16123"/>
                      <a:pt x="16966" y="17323"/>
                    </a:cubicBezTo>
                    <a:cubicBezTo>
                      <a:pt x="16966" y="16723"/>
                      <a:pt x="17948" y="16723"/>
                      <a:pt x="17948" y="16123"/>
                    </a:cubicBezTo>
                    <a:cubicBezTo>
                      <a:pt x="16966" y="15523"/>
                      <a:pt x="15984" y="15523"/>
                      <a:pt x="14020" y="15523"/>
                    </a:cubicBezTo>
                    <a:cubicBezTo>
                      <a:pt x="13038" y="15523"/>
                      <a:pt x="12057" y="15523"/>
                      <a:pt x="13038" y="16123"/>
                    </a:cubicBezTo>
                    <a:cubicBezTo>
                      <a:pt x="13038" y="17323"/>
                      <a:pt x="13038" y="17923"/>
                      <a:pt x="14020" y="19123"/>
                    </a:cubicBezTo>
                    <a:cubicBezTo>
                      <a:pt x="15002" y="19723"/>
                      <a:pt x="15984" y="19123"/>
                      <a:pt x="16966" y="18523"/>
                    </a:cubicBezTo>
                    <a:cubicBezTo>
                      <a:pt x="16966" y="16723"/>
                      <a:pt x="15984" y="14923"/>
                      <a:pt x="15002" y="13123"/>
                    </a:cubicBezTo>
                    <a:cubicBezTo>
                      <a:pt x="14020" y="13723"/>
                      <a:pt x="14020" y="13723"/>
                      <a:pt x="13038" y="13723"/>
                    </a:cubicBezTo>
                    <a:cubicBezTo>
                      <a:pt x="14020" y="15523"/>
                      <a:pt x="15984" y="16723"/>
                      <a:pt x="16966" y="18523"/>
                    </a:cubicBezTo>
                    <a:cubicBezTo>
                      <a:pt x="16966" y="17923"/>
                      <a:pt x="16966" y="17923"/>
                      <a:pt x="17948" y="17323"/>
                    </a:cubicBezTo>
                    <a:cubicBezTo>
                      <a:pt x="14020" y="17323"/>
                      <a:pt x="14020" y="15523"/>
                      <a:pt x="12057" y="14323"/>
                    </a:cubicBezTo>
                    <a:cubicBezTo>
                      <a:pt x="11075" y="13723"/>
                      <a:pt x="10093" y="14323"/>
                      <a:pt x="10093" y="14923"/>
                    </a:cubicBezTo>
                    <a:cubicBezTo>
                      <a:pt x="11075" y="16123"/>
                      <a:pt x="12057" y="17323"/>
                      <a:pt x="13038" y="17923"/>
                    </a:cubicBezTo>
                    <a:cubicBezTo>
                      <a:pt x="14020" y="19123"/>
                      <a:pt x="15984" y="18523"/>
                      <a:pt x="15984" y="17923"/>
                    </a:cubicBezTo>
                    <a:cubicBezTo>
                      <a:pt x="15002" y="15523"/>
                      <a:pt x="14020" y="13723"/>
                      <a:pt x="12057" y="12523"/>
                    </a:cubicBezTo>
                    <a:cubicBezTo>
                      <a:pt x="11075" y="11923"/>
                      <a:pt x="9111" y="11923"/>
                      <a:pt x="10093" y="12523"/>
                    </a:cubicBezTo>
                    <a:cubicBezTo>
                      <a:pt x="11075" y="14323"/>
                      <a:pt x="12057" y="15523"/>
                      <a:pt x="14020" y="16723"/>
                    </a:cubicBezTo>
                    <a:cubicBezTo>
                      <a:pt x="14020" y="17323"/>
                      <a:pt x="15984" y="16723"/>
                      <a:pt x="15984" y="16123"/>
                    </a:cubicBezTo>
                    <a:cubicBezTo>
                      <a:pt x="15002" y="14323"/>
                      <a:pt x="15002" y="11923"/>
                      <a:pt x="12057" y="10723"/>
                    </a:cubicBezTo>
                    <a:cubicBezTo>
                      <a:pt x="12057" y="10123"/>
                      <a:pt x="10093" y="10123"/>
                      <a:pt x="10093" y="10723"/>
                    </a:cubicBezTo>
                    <a:cubicBezTo>
                      <a:pt x="11075" y="12523"/>
                      <a:pt x="11075" y="13723"/>
                      <a:pt x="12057" y="15523"/>
                    </a:cubicBezTo>
                    <a:cubicBezTo>
                      <a:pt x="13038" y="14923"/>
                      <a:pt x="13038" y="14923"/>
                      <a:pt x="14020" y="14923"/>
                    </a:cubicBezTo>
                    <a:cubicBezTo>
                      <a:pt x="13038" y="13123"/>
                      <a:pt x="11075" y="10723"/>
                      <a:pt x="10093" y="8923"/>
                    </a:cubicBezTo>
                    <a:cubicBezTo>
                      <a:pt x="9111" y="8923"/>
                      <a:pt x="8129" y="9523"/>
                      <a:pt x="8129" y="9523"/>
                    </a:cubicBezTo>
                    <a:cubicBezTo>
                      <a:pt x="8129" y="10123"/>
                      <a:pt x="8129" y="10123"/>
                      <a:pt x="9111" y="10123"/>
                    </a:cubicBezTo>
                    <a:cubicBezTo>
                      <a:pt x="10093" y="10723"/>
                      <a:pt x="11075" y="10123"/>
                      <a:pt x="10093" y="9523"/>
                    </a:cubicBezTo>
                    <a:cubicBezTo>
                      <a:pt x="8129" y="7723"/>
                      <a:pt x="5184" y="5923"/>
                      <a:pt x="1257" y="4723"/>
                    </a:cubicBezTo>
                    <a:cubicBezTo>
                      <a:pt x="1257" y="4723"/>
                      <a:pt x="-707" y="5323"/>
                      <a:pt x="275" y="5923"/>
                    </a:cubicBezTo>
                    <a:cubicBezTo>
                      <a:pt x="1257" y="6523"/>
                      <a:pt x="2238" y="7123"/>
                      <a:pt x="3220" y="7723"/>
                    </a:cubicBezTo>
                    <a:cubicBezTo>
                      <a:pt x="3220" y="8323"/>
                      <a:pt x="5184" y="7723"/>
                      <a:pt x="5184" y="7123"/>
                    </a:cubicBezTo>
                    <a:cubicBezTo>
                      <a:pt x="4202" y="6523"/>
                      <a:pt x="4202" y="5923"/>
                      <a:pt x="4202" y="5323"/>
                    </a:cubicBezTo>
                    <a:cubicBezTo>
                      <a:pt x="3220" y="5923"/>
                      <a:pt x="2238" y="5923"/>
                      <a:pt x="2238" y="5923"/>
                    </a:cubicBezTo>
                    <a:cubicBezTo>
                      <a:pt x="4202" y="8323"/>
                      <a:pt x="7148" y="10723"/>
                      <a:pt x="11075" y="12523"/>
                    </a:cubicBezTo>
                    <a:cubicBezTo>
                      <a:pt x="11075" y="13123"/>
                      <a:pt x="13038" y="12523"/>
                      <a:pt x="13038" y="11923"/>
                    </a:cubicBezTo>
                    <a:cubicBezTo>
                      <a:pt x="11075" y="9523"/>
                      <a:pt x="9111" y="7723"/>
                      <a:pt x="6166" y="6523"/>
                    </a:cubicBezTo>
                    <a:cubicBezTo>
                      <a:pt x="5184" y="5923"/>
                      <a:pt x="4202" y="6523"/>
                      <a:pt x="4202" y="7123"/>
                    </a:cubicBezTo>
                    <a:cubicBezTo>
                      <a:pt x="5184" y="8923"/>
                      <a:pt x="7148" y="10723"/>
                      <a:pt x="10093" y="12523"/>
                    </a:cubicBezTo>
                    <a:cubicBezTo>
                      <a:pt x="11075" y="13123"/>
                      <a:pt x="12057" y="12523"/>
                      <a:pt x="12057" y="11923"/>
                    </a:cubicBezTo>
                    <a:cubicBezTo>
                      <a:pt x="11075" y="9523"/>
                      <a:pt x="9111" y="7123"/>
                      <a:pt x="6166" y="5323"/>
                    </a:cubicBezTo>
                    <a:cubicBezTo>
                      <a:pt x="5184" y="5323"/>
                      <a:pt x="4202" y="5923"/>
                      <a:pt x="4202" y="6523"/>
                    </a:cubicBezTo>
                    <a:cubicBezTo>
                      <a:pt x="5184" y="7123"/>
                      <a:pt x="5184" y="7123"/>
                      <a:pt x="6166" y="7723"/>
                    </a:cubicBezTo>
                    <a:cubicBezTo>
                      <a:pt x="7148" y="8323"/>
                      <a:pt x="9111" y="7723"/>
                      <a:pt x="8129" y="712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5" name="Freeform 241"/>
              <p:cNvSpPr/>
              <p:nvPr/>
            </p:nvSpPr>
            <p:spPr>
              <a:xfrm>
                <a:off x="2295679" y="1714104"/>
                <a:ext cx="155439" cy="15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3" h="21600" extrusionOk="0">
                    <a:moveTo>
                      <a:pt x="1077" y="14247"/>
                    </a:moveTo>
                    <a:cubicBezTo>
                      <a:pt x="1077" y="14247"/>
                      <a:pt x="627" y="14247"/>
                      <a:pt x="627" y="14706"/>
                    </a:cubicBezTo>
                    <a:cubicBezTo>
                      <a:pt x="1077" y="14706"/>
                      <a:pt x="1077" y="15166"/>
                      <a:pt x="1527" y="15166"/>
                    </a:cubicBezTo>
                    <a:cubicBezTo>
                      <a:pt x="1977" y="14247"/>
                      <a:pt x="2877" y="10111"/>
                      <a:pt x="4227" y="11030"/>
                    </a:cubicBezTo>
                    <a:cubicBezTo>
                      <a:pt x="5577" y="11949"/>
                      <a:pt x="6927" y="13328"/>
                      <a:pt x="7827" y="14706"/>
                    </a:cubicBezTo>
                    <a:cubicBezTo>
                      <a:pt x="8277" y="14706"/>
                      <a:pt x="8727" y="14706"/>
                      <a:pt x="9177" y="14247"/>
                    </a:cubicBezTo>
                    <a:cubicBezTo>
                      <a:pt x="11427" y="11489"/>
                      <a:pt x="12777" y="7813"/>
                      <a:pt x="14577" y="4596"/>
                    </a:cubicBezTo>
                    <a:cubicBezTo>
                      <a:pt x="15477" y="2298"/>
                      <a:pt x="15027" y="919"/>
                      <a:pt x="17727" y="2298"/>
                    </a:cubicBezTo>
                    <a:cubicBezTo>
                      <a:pt x="20427" y="3677"/>
                      <a:pt x="18177" y="7353"/>
                      <a:pt x="17727" y="8732"/>
                    </a:cubicBezTo>
                    <a:cubicBezTo>
                      <a:pt x="17277" y="10111"/>
                      <a:pt x="13677" y="20221"/>
                      <a:pt x="12777" y="19762"/>
                    </a:cubicBezTo>
                    <a:cubicBezTo>
                      <a:pt x="10527" y="19302"/>
                      <a:pt x="8727" y="17923"/>
                      <a:pt x="6477" y="17464"/>
                    </a:cubicBezTo>
                    <a:cubicBezTo>
                      <a:pt x="4677" y="16545"/>
                      <a:pt x="2877" y="16085"/>
                      <a:pt x="1077" y="14706"/>
                    </a:cubicBezTo>
                    <a:cubicBezTo>
                      <a:pt x="177" y="14247"/>
                      <a:pt x="-273" y="15626"/>
                      <a:pt x="177" y="16085"/>
                    </a:cubicBezTo>
                    <a:cubicBezTo>
                      <a:pt x="1977" y="17004"/>
                      <a:pt x="3327" y="17464"/>
                      <a:pt x="5127" y="17923"/>
                    </a:cubicBezTo>
                    <a:cubicBezTo>
                      <a:pt x="7827" y="19302"/>
                      <a:pt x="10527" y="20681"/>
                      <a:pt x="13677" y="21600"/>
                    </a:cubicBezTo>
                    <a:cubicBezTo>
                      <a:pt x="14127" y="21600"/>
                      <a:pt x="14127" y="21600"/>
                      <a:pt x="14577" y="21140"/>
                    </a:cubicBezTo>
                    <a:cubicBezTo>
                      <a:pt x="16377" y="15626"/>
                      <a:pt x="19077" y="10570"/>
                      <a:pt x="20427" y="5055"/>
                    </a:cubicBezTo>
                    <a:cubicBezTo>
                      <a:pt x="21327" y="1838"/>
                      <a:pt x="18177" y="460"/>
                      <a:pt x="15477" y="0"/>
                    </a:cubicBezTo>
                    <a:cubicBezTo>
                      <a:pt x="15477" y="0"/>
                      <a:pt x="15027" y="0"/>
                      <a:pt x="14577" y="460"/>
                    </a:cubicBezTo>
                    <a:cubicBezTo>
                      <a:pt x="12777" y="5055"/>
                      <a:pt x="10977" y="9651"/>
                      <a:pt x="7827" y="13787"/>
                    </a:cubicBezTo>
                    <a:cubicBezTo>
                      <a:pt x="8277" y="13787"/>
                      <a:pt x="8727" y="13787"/>
                      <a:pt x="8727" y="13787"/>
                    </a:cubicBezTo>
                    <a:cubicBezTo>
                      <a:pt x="7827" y="12409"/>
                      <a:pt x="5127" y="8732"/>
                      <a:pt x="3327" y="9651"/>
                    </a:cubicBezTo>
                    <a:cubicBezTo>
                      <a:pt x="1527" y="10111"/>
                      <a:pt x="627" y="13328"/>
                      <a:pt x="177" y="15166"/>
                    </a:cubicBezTo>
                    <a:cubicBezTo>
                      <a:pt x="177" y="15626"/>
                      <a:pt x="627" y="16085"/>
                      <a:pt x="1077" y="15626"/>
                    </a:cubicBezTo>
                    <a:cubicBezTo>
                      <a:pt x="1527" y="15626"/>
                      <a:pt x="1527" y="15626"/>
                      <a:pt x="1977" y="15166"/>
                    </a:cubicBezTo>
                    <a:cubicBezTo>
                      <a:pt x="2427" y="14706"/>
                      <a:pt x="1527" y="13787"/>
                      <a:pt x="1077" y="142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6" name="Freeform 242"/>
              <p:cNvSpPr/>
              <p:nvPr/>
            </p:nvSpPr>
            <p:spPr>
              <a:xfrm>
                <a:off x="2302296" y="1723760"/>
                <a:ext cx="141097" cy="1382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92" h="19448" extrusionOk="0">
                    <a:moveTo>
                      <a:pt x="2912" y="13500"/>
                    </a:moveTo>
                    <a:cubicBezTo>
                      <a:pt x="2912" y="13020"/>
                      <a:pt x="3382" y="12060"/>
                      <a:pt x="3382" y="11580"/>
                    </a:cubicBezTo>
                    <a:cubicBezTo>
                      <a:pt x="3382" y="10620"/>
                      <a:pt x="2442" y="10140"/>
                      <a:pt x="1973" y="11100"/>
                    </a:cubicBezTo>
                    <a:cubicBezTo>
                      <a:pt x="1503" y="12060"/>
                      <a:pt x="1034" y="13020"/>
                      <a:pt x="564" y="13980"/>
                    </a:cubicBezTo>
                    <a:cubicBezTo>
                      <a:pt x="1034" y="13980"/>
                      <a:pt x="1503" y="14460"/>
                      <a:pt x="1973" y="14460"/>
                    </a:cubicBezTo>
                    <a:cubicBezTo>
                      <a:pt x="1973" y="13500"/>
                      <a:pt x="1973" y="12540"/>
                      <a:pt x="2442" y="11580"/>
                    </a:cubicBezTo>
                    <a:cubicBezTo>
                      <a:pt x="2442" y="11100"/>
                      <a:pt x="1034" y="10620"/>
                      <a:pt x="1034" y="11580"/>
                    </a:cubicBezTo>
                    <a:cubicBezTo>
                      <a:pt x="564" y="12540"/>
                      <a:pt x="95" y="13500"/>
                      <a:pt x="95" y="14460"/>
                    </a:cubicBezTo>
                    <a:cubicBezTo>
                      <a:pt x="-375" y="14940"/>
                      <a:pt x="1034" y="15420"/>
                      <a:pt x="1503" y="14460"/>
                    </a:cubicBezTo>
                    <a:cubicBezTo>
                      <a:pt x="1973" y="13500"/>
                      <a:pt x="2442" y="12060"/>
                      <a:pt x="2442" y="11100"/>
                    </a:cubicBezTo>
                    <a:cubicBezTo>
                      <a:pt x="1973" y="11100"/>
                      <a:pt x="1503" y="11100"/>
                      <a:pt x="1503" y="10620"/>
                    </a:cubicBezTo>
                    <a:cubicBezTo>
                      <a:pt x="1034" y="12540"/>
                      <a:pt x="1034" y="13980"/>
                      <a:pt x="1034" y="15900"/>
                    </a:cubicBezTo>
                    <a:cubicBezTo>
                      <a:pt x="1034" y="16380"/>
                      <a:pt x="2442" y="16860"/>
                      <a:pt x="2442" y="15900"/>
                    </a:cubicBezTo>
                    <a:cubicBezTo>
                      <a:pt x="2912" y="14460"/>
                      <a:pt x="2912" y="13020"/>
                      <a:pt x="3382" y="11580"/>
                    </a:cubicBezTo>
                    <a:cubicBezTo>
                      <a:pt x="2912" y="11580"/>
                      <a:pt x="2442" y="11580"/>
                      <a:pt x="1973" y="11580"/>
                    </a:cubicBezTo>
                    <a:cubicBezTo>
                      <a:pt x="1973" y="13020"/>
                      <a:pt x="1973" y="14460"/>
                      <a:pt x="1503" y="15900"/>
                    </a:cubicBezTo>
                    <a:cubicBezTo>
                      <a:pt x="1973" y="15900"/>
                      <a:pt x="2442" y="15900"/>
                      <a:pt x="2912" y="15900"/>
                    </a:cubicBezTo>
                    <a:cubicBezTo>
                      <a:pt x="2912" y="14460"/>
                      <a:pt x="3382" y="12540"/>
                      <a:pt x="3382" y="11100"/>
                    </a:cubicBezTo>
                    <a:cubicBezTo>
                      <a:pt x="3382" y="10140"/>
                      <a:pt x="2442" y="10140"/>
                      <a:pt x="1973" y="10620"/>
                    </a:cubicBezTo>
                    <a:cubicBezTo>
                      <a:pt x="1973" y="11100"/>
                      <a:pt x="1503" y="11580"/>
                      <a:pt x="1503" y="12060"/>
                    </a:cubicBezTo>
                    <a:cubicBezTo>
                      <a:pt x="1973" y="12060"/>
                      <a:pt x="2442" y="12060"/>
                      <a:pt x="2442" y="12060"/>
                    </a:cubicBezTo>
                    <a:cubicBezTo>
                      <a:pt x="2912" y="12060"/>
                      <a:pt x="2912" y="11580"/>
                      <a:pt x="2912" y="11580"/>
                    </a:cubicBezTo>
                    <a:cubicBezTo>
                      <a:pt x="2442" y="11580"/>
                      <a:pt x="2442" y="11100"/>
                      <a:pt x="1973" y="11100"/>
                    </a:cubicBezTo>
                    <a:cubicBezTo>
                      <a:pt x="2442" y="12540"/>
                      <a:pt x="2442" y="13980"/>
                      <a:pt x="2442" y="15420"/>
                    </a:cubicBezTo>
                    <a:cubicBezTo>
                      <a:pt x="2442" y="16380"/>
                      <a:pt x="3851" y="16380"/>
                      <a:pt x="3851" y="15420"/>
                    </a:cubicBezTo>
                    <a:cubicBezTo>
                      <a:pt x="3851" y="14460"/>
                      <a:pt x="3851" y="13020"/>
                      <a:pt x="3851" y="11580"/>
                    </a:cubicBezTo>
                    <a:cubicBezTo>
                      <a:pt x="3382" y="11580"/>
                      <a:pt x="2912" y="11580"/>
                      <a:pt x="2442" y="11580"/>
                    </a:cubicBezTo>
                    <a:cubicBezTo>
                      <a:pt x="2442" y="13020"/>
                      <a:pt x="2442" y="14460"/>
                      <a:pt x="2442" y="15900"/>
                    </a:cubicBezTo>
                    <a:cubicBezTo>
                      <a:pt x="2912" y="15900"/>
                      <a:pt x="3382" y="15900"/>
                      <a:pt x="3851" y="15900"/>
                    </a:cubicBezTo>
                    <a:cubicBezTo>
                      <a:pt x="3851" y="14460"/>
                      <a:pt x="4321" y="13020"/>
                      <a:pt x="4321" y="12060"/>
                    </a:cubicBezTo>
                    <a:cubicBezTo>
                      <a:pt x="3851" y="12060"/>
                      <a:pt x="3382" y="12060"/>
                      <a:pt x="2912" y="12060"/>
                    </a:cubicBezTo>
                    <a:cubicBezTo>
                      <a:pt x="3382" y="13500"/>
                      <a:pt x="3382" y="14940"/>
                      <a:pt x="3382" y="16380"/>
                    </a:cubicBezTo>
                    <a:cubicBezTo>
                      <a:pt x="3851" y="16380"/>
                      <a:pt x="4321" y="16380"/>
                      <a:pt x="4790" y="16380"/>
                    </a:cubicBezTo>
                    <a:cubicBezTo>
                      <a:pt x="4321" y="14940"/>
                      <a:pt x="4321" y="13500"/>
                      <a:pt x="4790" y="12060"/>
                    </a:cubicBezTo>
                    <a:cubicBezTo>
                      <a:pt x="4321" y="12060"/>
                      <a:pt x="3851" y="12060"/>
                      <a:pt x="3382" y="12060"/>
                    </a:cubicBezTo>
                    <a:cubicBezTo>
                      <a:pt x="3382" y="12540"/>
                      <a:pt x="3382" y="13500"/>
                      <a:pt x="2912" y="14460"/>
                    </a:cubicBezTo>
                    <a:cubicBezTo>
                      <a:pt x="3382" y="14460"/>
                      <a:pt x="3851" y="14460"/>
                      <a:pt x="4321" y="14460"/>
                    </a:cubicBezTo>
                    <a:cubicBezTo>
                      <a:pt x="3851" y="13020"/>
                      <a:pt x="3851" y="11580"/>
                      <a:pt x="3382" y="9660"/>
                    </a:cubicBezTo>
                    <a:cubicBezTo>
                      <a:pt x="2912" y="10140"/>
                      <a:pt x="2442" y="10620"/>
                      <a:pt x="2442" y="10620"/>
                    </a:cubicBezTo>
                    <a:cubicBezTo>
                      <a:pt x="4321" y="11580"/>
                      <a:pt x="5729" y="13980"/>
                      <a:pt x="5729" y="15900"/>
                    </a:cubicBezTo>
                    <a:cubicBezTo>
                      <a:pt x="6199" y="15900"/>
                      <a:pt x="6668" y="15900"/>
                      <a:pt x="7138" y="15900"/>
                    </a:cubicBezTo>
                    <a:cubicBezTo>
                      <a:pt x="6668" y="14940"/>
                      <a:pt x="6199" y="14460"/>
                      <a:pt x="5729" y="13500"/>
                    </a:cubicBezTo>
                    <a:cubicBezTo>
                      <a:pt x="5729" y="13020"/>
                      <a:pt x="4790" y="13500"/>
                      <a:pt x="4790" y="13980"/>
                    </a:cubicBezTo>
                    <a:cubicBezTo>
                      <a:pt x="4790" y="15420"/>
                      <a:pt x="4790" y="16380"/>
                      <a:pt x="4790" y="17820"/>
                    </a:cubicBezTo>
                    <a:cubicBezTo>
                      <a:pt x="5260" y="17340"/>
                      <a:pt x="5729" y="17340"/>
                      <a:pt x="6199" y="16860"/>
                    </a:cubicBezTo>
                    <a:cubicBezTo>
                      <a:pt x="5260" y="15900"/>
                      <a:pt x="4790" y="14940"/>
                      <a:pt x="4321" y="13500"/>
                    </a:cubicBezTo>
                    <a:cubicBezTo>
                      <a:pt x="4321" y="13980"/>
                      <a:pt x="3851" y="14460"/>
                      <a:pt x="3851" y="14460"/>
                    </a:cubicBezTo>
                    <a:cubicBezTo>
                      <a:pt x="5260" y="14940"/>
                      <a:pt x="6199" y="15420"/>
                      <a:pt x="6668" y="16860"/>
                    </a:cubicBezTo>
                    <a:cubicBezTo>
                      <a:pt x="7138" y="16380"/>
                      <a:pt x="7138" y="15900"/>
                      <a:pt x="7608" y="15900"/>
                    </a:cubicBezTo>
                    <a:cubicBezTo>
                      <a:pt x="7138" y="14940"/>
                      <a:pt x="6668" y="14460"/>
                      <a:pt x="6199" y="13980"/>
                    </a:cubicBezTo>
                    <a:cubicBezTo>
                      <a:pt x="5729" y="14460"/>
                      <a:pt x="5729" y="14460"/>
                      <a:pt x="5260" y="14940"/>
                    </a:cubicBezTo>
                    <a:cubicBezTo>
                      <a:pt x="6668" y="15420"/>
                      <a:pt x="7608" y="16380"/>
                      <a:pt x="8077" y="17820"/>
                    </a:cubicBezTo>
                    <a:cubicBezTo>
                      <a:pt x="8547" y="17340"/>
                      <a:pt x="9016" y="17340"/>
                      <a:pt x="9486" y="16860"/>
                    </a:cubicBezTo>
                    <a:cubicBezTo>
                      <a:pt x="8547" y="16380"/>
                      <a:pt x="8077" y="15420"/>
                      <a:pt x="7608" y="14460"/>
                    </a:cubicBezTo>
                    <a:cubicBezTo>
                      <a:pt x="7608" y="14940"/>
                      <a:pt x="7138" y="15420"/>
                      <a:pt x="6668" y="15420"/>
                    </a:cubicBezTo>
                    <a:cubicBezTo>
                      <a:pt x="8547" y="16380"/>
                      <a:pt x="9486" y="17340"/>
                      <a:pt x="9486" y="18780"/>
                    </a:cubicBezTo>
                    <a:cubicBezTo>
                      <a:pt x="9955" y="18780"/>
                      <a:pt x="10425" y="18300"/>
                      <a:pt x="10895" y="18300"/>
                    </a:cubicBezTo>
                    <a:cubicBezTo>
                      <a:pt x="9955" y="17340"/>
                      <a:pt x="9486" y="15900"/>
                      <a:pt x="9486" y="14460"/>
                    </a:cubicBezTo>
                    <a:cubicBezTo>
                      <a:pt x="9016" y="14940"/>
                      <a:pt x="8547" y="14940"/>
                      <a:pt x="8077" y="15420"/>
                    </a:cubicBezTo>
                    <a:cubicBezTo>
                      <a:pt x="8547" y="15900"/>
                      <a:pt x="8547" y="15900"/>
                      <a:pt x="8077" y="14940"/>
                    </a:cubicBezTo>
                    <a:cubicBezTo>
                      <a:pt x="7608" y="14460"/>
                      <a:pt x="7138" y="13500"/>
                      <a:pt x="7138" y="13020"/>
                    </a:cubicBezTo>
                    <a:cubicBezTo>
                      <a:pt x="6668" y="13020"/>
                      <a:pt x="6668" y="13500"/>
                      <a:pt x="6199" y="13980"/>
                    </a:cubicBezTo>
                    <a:cubicBezTo>
                      <a:pt x="7608" y="14940"/>
                      <a:pt x="9016" y="15900"/>
                      <a:pt x="9955" y="17340"/>
                    </a:cubicBezTo>
                    <a:cubicBezTo>
                      <a:pt x="10425" y="17340"/>
                      <a:pt x="10895" y="17340"/>
                      <a:pt x="11364" y="16860"/>
                    </a:cubicBezTo>
                    <a:cubicBezTo>
                      <a:pt x="11364" y="15900"/>
                      <a:pt x="11364" y="15420"/>
                      <a:pt x="10895" y="13980"/>
                    </a:cubicBezTo>
                    <a:cubicBezTo>
                      <a:pt x="10895" y="13500"/>
                      <a:pt x="9955" y="13500"/>
                      <a:pt x="9486" y="13980"/>
                    </a:cubicBezTo>
                    <a:cubicBezTo>
                      <a:pt x="9486" y="14940"/>
                      <a:pt x="9486" y="15420"/>
                      <a:pt x="9016" y="15900"/>
                    </a:cubicBezTo>
                    <a:cubicBezTo>
                      <a:pt x="9016" y="16860"/>
                      <a:pt x="10425" y="17340"/>
                      <a:pt x="10425" y="16380"/>
                    </a:cubicBezTo>
                    <a:cubicBezTo>
                      <a:pt x="10895" y="14460"/>
                      <a:pt x="11364" y="12540"/>
                      <a:pt x="11834" y="10140"/>
                    </a:cubicBezTo>
                    <a:cubicBezTo>
                      <a:pt x="11364" y="10140"/>
                      <a:pt x="10895" y="10140"/>
                      <a:pt x="10425" y="10140"/>
                    </a:cubicBezTo>
                    <a:cubicBezTo>
                      <a:pt x="9955" y="11580"/>
                      <a:pt x="9486" y="13500"/>
                      <a:pt x="9016" y="15420"/>
                    </a:cubicBezTo>
                    <a:cubicBezTo>
                      <a:pt x="8547" y="16380"/>
                      <a:pt x="9955" y="16860"/>
                      <a:pt x="10425" y="15900"/>
                    </a:cubicBezTo>
                    <a:cubicBezTo>
                      <a:pt x="10895" y="13500"/>
                      <a:pt x="11834" y="11100"/>
                      <a:pt x="12773" y="8700"/>
                    </a:cubicBezTo>
                    <a:cubicBezTo>
                      <a:pt x="13242" y="7740"/>
                      <a:pt x="11834" y="6780"/>
                      <a:pt x="11364" y="7740"/>
                    </a:cubicBezTo>
                    <a:cubicBezTo>
                      <a:pt x="10425" y="10140"/>
                      <a:pt x="9016" y="12060"/>
                      <a:pt x="7608" y="14460"/>
                    </a:cubicBezTo>
                    <a:cubicBezTo>
                      <a:pt x="7608" y="15420"/>
                      <a:pt x="8547" y="15900"/>
                      <a:pt x="9016" y="15420"/>
                    </a:cubicBezTo>
                    <a:cubicBezTo>
                      <a:pt x="10895" y="12540"/>
                      <a:pt x="11364" y="9180"/>
                      <a:pt x="13242" y="6780"/>
                    </a:cubicBezTo>
                    <a:cubicBezTo>
                      <a:pt x="12773" y="6300"/>
                      <a:pt x="12303" y="6300"/>
                      <a:pt x="11834" y="5820"/>
                    </a:cubicBezTo>
                    <a:cubicBezTo>
                      <a:pt x="10895" y="8220"/>
                      <a:pt x="9486" y="10140"/>
                      <a:pt x="9016" y="12540"/>
                    </a:cubicBezTo>
                    <a:cubicBezTo>
                      <a:pt x="8547" y="13020"/>
                      <a:pt x="9486" y="13500"/>
                      <a:pt x="9955" y="13020"/>
                    </a:cubicBezTo>
                    <a:cubicBezTo>
                      <a:pt x="12303" y="10620"/>
                      <a:pt x="13242" y="7260"/>
                      <a:pt x="14651" y="3900"/>
                    </a:cubicBezTo>
                    <a:cubicBezTo>
                      <a:pt x="14651" y="3900"/>
                      <a:pt x="14182" y="3420"/>
                      <a:pt x="13712" y="3420"/>
                    </a:cubicBezTo>
                    <a:cubicBezTo>
                      <a:pt x="12773" y="5820"/>
                      <a:pt x="11834" y="7740"/>
                      <a:pt x="10895" y="10140"/>
                    </a:cubicBezTo>
                    <a:cubicBezTo>
                      <a:pt x="11364" y="10620"/>
                      <a:pt x="11834" y="10620"/>
                      <a:pt x="12303" y="10620"/>
                    </a:cubicBezTo>
                    <a:cubicBezTo>
                      <a:pt x="13242" y="8220"/>
                      <a:pt x="13712" y="5820"/>
                      <a:pt x="15121" y="3420"/>
                    </a:cubicBezTo>
                    <a:cubicBezTo>
                      <a:pt x="14651" y="3420"/>
                      <a:pt x="14182" y="2940"/>
                      <a:pt x="13712" y="2940"/>
                    </a:cubicBezTo>
                    <a:cubicBezTo>
                      <a:pt x="13242" y="7260"/>
                      <a:pt x="11364" y="10620"/>
                      <a:pt x="9955" y="14940"/>
                    </a:cubicBezTo>
                    <a:cubicBezTo>
                      <a:pt x="9486" y="15420"/>
                      <a:pt x="10895" y="15900"/>
                      <a:pt x="11364" y="14940"/>
                    </a:cubicBezTo>
                    <a:cubicBezTo>
                      <a:pt x="12303" y="12060"/>
                      <a:pt x="12773" y="7740"/>
                      <a:pt x="15121" y="4860"/>
                    </a:cubicBezTo>
                    <a:cubicBezTo>
                      <a:pt x="14651" y="4860"/>
                      <a:pt x="14182" y="4380"/>
                      <a:pt x="13712" y="4380"/>
                    </a:cubicBezTo>
                    <a:cubicBezTo>
                      <a:pt x="13242" y="7740"/>
                      <a:pt x="11834" y="11100"/>
                      <a:pt x="11364" y="14940"/>
                    </a:cubicBezTo>
                    <a:cubicBezTo>
                      <a:pt x="10895" y="15900"/>
                      <a:pt x="12303" y="15900"/>
                      <a:pt x="12773" y="14940"/>
                    </a:cubicBezTo>
                    <a:cubicBezTo>
                      <a:pt x="13712" y="12060"/>
                      <a:pt x="14651" y="9180"/>
                      <a:pt x="15590" y="6300"/>
                    </a:cubicBezTo>
                    <a:cubicBezTo>
                      <a:pt x="15121" y="6300"/>
                      <a:pt x="14651" y="6300"/>
                      <a:pt x="14182" y="5820"/>
                    </a:cubicBezTo>
                    <a:cubicBezTo>
                      <a:pt x="13242" y="9180"/>
                      <a:pt x="11834" y="12060"/>
                      <a:pt x="10895" y="15420"/>
                    </a:cubicBezTo>
                    <a:cubicBezTo>
                      <a:pt x="10895" y="16380"/>
                      <a:pt x="12303" y="16860"/>
                      <a:pt x="12303" y="15900"/>
                    </a:cubicBezTo>
                    <a:cubicBezTo>
                      <a:pt x="12773" y="14940"/>
                      <a:pt x="13242" y="13500"/>
                      <a:pt x="13712" y="12060"/>
                    </a:cubicBezTo>
                    <a:cubicBezTo>
                      <a:pt x="13242" y="12060"/>
                      <a:pt x="12773" y="11580"/>
                      <a:pt x="12303" y="11580"/>
                    </a:cubicBezTo>
                    <a:cubicBezTo>
                      <a:pt x="11834" y="13980"/>
                      <a:pt x="11364" y="15900"/>
                      <a:pt x="10425" y="18300"/>
                    </a:cubicBezTo>
                    <a:cubicBezTo>
                      <a:pt x="10895" y="18300"/>
                      <a:pt x="11364" y="18300"/>
                      <a:pt x="11834" y="18300"/>
                    </a:cubicBezTo>
                    <a:cubicBezTo>
                      <a:pt x="11834" y="17820"/>
                      <a:pt x="11834" y="16860"/>
                      <a:pt x="11834" y="16380"/>
                    </a:cubicBezTo>
                    <a:cubicBezTo>
                      <a:pt x="11364" y="16380"/>
                      <a:pt x="10895" y="16380"/>
                      <a:pt x="10425" y="16380"/>
                    </a:cubicBezTo>
                    <a:cubicBezTo>
                      <a:pt x="10425" y="17340"/>
                      <a:pt x="10425" y="17340"/>
                      <a:pt x="10895" y="18780"/>
                    </a:cubicBezTo>
                    <a:cubicBezTo>
                      <a:pt x="10895" y="19260"/>
                      <a:pt x="11834" y="19740"/>
                      <a:pt x="12303" y="18780"/>
                    </a:cubicBezTo>
                    <a:cubicBezTo>
                      <a:pt x="12773" y="17340"/>
                      <a:pt x="13242" y="15900"/>
                      <a:pt x="13712" y="13980"/>
                    </a:cubicBezTo>
                    <a:cubicBezTo>
                      <a:pt x="13242" y="13980"/>
                      <a:pt x="12773" y="13980"/>
                      <a:pt x="12303" y="13980"/>
                    </a:cubicBezTo>
                    <a:cubicBezTo>
                      <a:pt x="12303" y="15420"/>
                      <a:pt x="12303" y="16380"/>
                      <a:pt x="12303" y="17820"/>
                    </a:cubicBezTo>
                    <a:cubicBezTo>
                      <a:pt x="12773" y="17820"/>
                      <a:pt x="13242" y="18300"/>
                      <a:pt x="13242" y="18300"/>
                    </a:cubicBezTo>
                    <a:cubicBezTo>
                      <a:pt x="13712" y="14940"/>
                      <a:pt x="14651" y="11580"/>
                      <a:pt x="15590" y="8700"/>
                    </a:cubicBezTo>
                    <a:cubicBezTo>
                      <a:pt x="15121" y="8700"/>
                      <a:pt x="14651" y="8220"/>
                      <a:pt x="14182" y="8220"/>
                    </a:cubicBezTo>
                    <a:cubicBezTo>
                      <a:pt x="13712" y="11100"/>
                      <a:pt x="12773" y="13500"/>
                      <a:pt x="12303" y="15900"/>
                    </a:cubicBezTo>
                    <a:cubicBezTo>
                      <a:pt x="11834" y="16860"/>
                      <a:pt x="13242" y="17340"/>
                      <a:pt x="13712" y="16860"/>
                    </a:cubicBezTo>
                    <a:cubicBezTo>
                      <a:pt x="15121" y="13500"/>
                      <a:pt x="16060" y="10620"/>
                      <a:pt x="16529" y="7260"/>
                    </a:cubicBezTo>
                    <a:cubicBezTo>
                      <a:pt x="16999" y="6300"/>
                      <a:pt x="16060" y="5820"/>
                      <a:pt x="15590" y="6780"/>
                    </a:cubicBezTo>
                    <a:cubicBezTo>
                      <a:pt x="13712" y="9660"/>
                      <a:pt x="12773" y="13020"/>
                      <a:pt x="11834" y="16380"/>
                    </a:cubicBezTo>
                    <a:cubicBezTo>
                      <a:pt x="11834" y="17340"/>
                      <a:pt x="12773" y="17820"/>
                      <a:pt x="13242" y="17340"/>
                    </a:cubicBezTo>
                    <a:cubicBezTo>
                      <a:pt x="16529" y="14460"/>
                      <a:pt x="16529" y="9180"/>
                      <a:pt x="18408" y="5340"/>
                    </a:cubicBezTo>
                    <a:cubicBezTo>
                      <a:pt x="17938" y="5340"/>
                      <a:pt x="17468" y="5340"/>
                      <a:pt x="17468" y="5340"/>
                    </a:cubicBezTo>
                    <a:cubicBezTo>
                      <a:pt x="16999" y="8700"/>
                      <a:pt x="14651" y="11580"/>
                      <a:pt x="14182" y="15420"/>
                    </a:cubicBezTo>
                    <a:cubicBezTo>
                      <a:pt x="14182" y="15900"/>
                      <a:pt x="15121" y="16860"/>
                      <a:pt x="15590" y="15900"/>
                    </a:cubicBezTo>
                    <a:cubicBezTo>
                      <a:pt x="16999" y="12540"/>
                      <a:pt x="17938" y="9180"/>
                      <a:pt x="19347" y="5820"/>
                    </a:cubicBezTo>
                    <a:cubicBezTo>
                      <a:pt x="18877" y="5340"/>
                      <a:pt x="18408" y="5340"/>
                      <a:pt x="17938" y="5340"/>
                    </a:cubicBezTo>
                    <a:cubicBezTo>
                      <a:pt x="17468" y="7740"/>
                      <a:pt x="16529" y="10140"/>
                      <a:pt x="14651" y="12540"/>
                    </a:cubicBezTo>
                    <a:cubicBezTo>
                      <a:pt x="15121" y="12540"/>
                      <a:pt x="15590" y="12540"/>
                      <a:pt x="16060" y="13020"/>
                    </a:cubicBezTo>
                    <a:cubicBezTo>
                      <a:pt x="16999" y="9660"/>
                      <a:pt x="18877" y="6780"/>
                      <a:pt x="18408" y="3420"/>
                    </a:cubicBezTo>
                    <a:cubicBezTo>
                      <a:pt x="18408" y="2940"/>
                      <a:pt x="17938" y="2460"/>
                      <a:pt x="17468" y="2940"/>
                    </a:cubicBezTo>
                    <a:cubicBezTo>
                      <a:pt x="16999" y="2940"/>
                      <a:pt x="16999" y="3420"/>
                      <a:pt x="16529" y="3900"/>
                    </a:cubicBezTo>
                    <a:cubicBezTo>
                      <a:pt x="16060" y="4860"/>
                      <a:pt x="15121" y="5340"/>
                      <a:pt x="14651" y="4380"/>
                    </a:cubicBezTo>
                    <a:cubicBezTo>
                      <a:pt x="14651" y="4380"/>
                      <a:pt x="16529" y="4380"/>
                      <a:pt x="16529" y="4860"/>
                    </a:cubicBezTo>
                    <a:cubicBezTo>
                      <a:pt x="16060" y="3900"/>
                      <a:pt x="16060" y="3420"/>
                      <a:pt x="16529" y="3420"/>
                    </a:cubicBezTo>
                    <a:cubicBezTo>
                      <a:pt x="16060" y="5820"/>
                      <a:pt x="16060" y="6300"/>
                      <a:pt x="15590" y="4860"/>
                    </a:cubicBezTo>
                    <a:cubicBezTo>
                      <a:pt x="15121" y="2460"/>
                      <a:pt x="17468" y="3900"/>
                      <a:pt x="15590" y="5340"/>
                    </a:cubicBezTo>
                    <a:cubicBezTo>
                      <a:pt x="16060" y="5820"/>
                      <a:pt x="16060" y="5820"/>
                      <a:pt x="16529" y="5820"/>
                    </a:cubicBezTo>
                    <a:cubicBezTo>
                      <a:pt x="16060" y="4860"/>
                      <a:pt x="16060" y="3900"/>
                      <a:pt x="16529" y="2940"/>
                    </a:cubicBezTo>
                    <a:cubicBezTo>
                      <a:pt x="17938" y="3420"/>
                      <a:pt x="17938" y="3900"/>
                      <a:pt x="17468" y="4380"/>
                    </a:cubicBezTo>
                    <a:cubicBezTo>
                      <a:pt x="16999" y="5340"/>
                      <a:pt x="16060" y="5820"/>
                      <a:pt x="15121" y="5340"/>
                    </a:cubicBezTo>
                    <a:cubicBezTo>
                      <a:pt x="14651" y="1500"/>
                      <a:pt x="15121" y="1020"/>
                      <a:pt x="16529" y="3900"/>
                    </a:cubicBezTo>
                    <a:cubicBezTo>
                      <a:pt x="17468" y="4380"/>
                      <a:pt x="17938" y="2940"/>
                      <a:pt x="16999" y="2940"/>
                    </a:cubicBezTo>
                    <a:cubicBezTo>
                      <a:pt x="16060" y="2460"/>
                      <a:pt x="16060" y="2460"/>
                      <a:pt x="15590" y="2940"/>
                    </a:cubicBezTo>
                    <a:cubicBezTo>
                      <a:pt x="15121" y="3420"/>
                      <a:pt x="15121" y="3420"/>
                      <a:pt x="15121" y="3900"/>
                    </a:cubicBezTo>
                    <a:cubicBezTo>
                      <a:pt x="17468" y="7260"/>
                      <a:pt x="20755" y="2460"/>
                      <a:pt x="17468" y="540"/>
                    </a:cubicBezTo>
                    <a:cubicBezTo>
                      <a:pt x="14182" y="-1860"/>
                      <a:pt x="11834" y="4380"/>
                      <a:pt x="14182" y="6780"/>
                    </a:cubicBezTo>
                    <a:cubicBezTo>
                      <a:pt x="16529" y="8700"/>
                      <a:pt x="19816" y="4860"/>
                      <a:pt x="19347" y="2940"/>
                    </a:cubicBezTo>
                    <a:cubicBezTo>
                      <a:pt x="17938" y="-1380"/>
                      <a:pt x="14182" y="3420"/>
                      <a:pt x="15121" y="6300"/>
                    </a:cubicBezTo>
                    <a:cubicBezTo>
                      <a:pt x="15590" y="6780"/>
                      <a:pt x="16060" y="6780"/>
                      <a:pt x="16529" y="6780"/>
                    </a:cubicBezTo>
                    <a:cubicBezTo>
                      <a:pt x="17938" y="5340"/>
                      <a:pt x="18877" y="1980"/>
                      <a:pt x="16529" y="1020"/>
                    </a:cubicBezTo>
                    <a:cubicBezTo>
                      <a:pt x="13712" y="540"/>
                      <a:pt x="14182" y="4380"/>
                      <a:pt x="14651" y="6300"/>
                    </a:cubicBezTo>
                    <a:cubicBezTo>
                      <a:pt x="14651" y="6780"/>
                      <a:pt x="15121" y="6780"/>
                      <a:pt x="15590" y="6780"/>
                    </a:cubicBezTo>
                    <a:cubicBezTo>
                      <a:pt x="17468" y="6300"/>
                      <a:pt x="19347" y="2460"/>
                      <a:pt x="16999" y="1020"/>
                    </a:cubicBezTo>
                    <a:cubicBezTo>
                      <a:pt x="13712" y="-420"/>
                      <a:pt x="14651" y="4380"/>
                      <a:pt x="15590" y="5820"/>
                    </a:cubicBezTo>
                    <a:cubicBezTo>
                      <a:pt x="15590" y="6300"/>
                      <a:pt x="16060" y="6300"/>
                      <a:pt x="16529" y="5820"/>
                    </a:cubicBezTo>
                    <a:cubicBezTo>
                      <a:pt x="21225" y="3420"/>
                      <a:pt x="9016" y="1500"/>
                      <a:pt x="14651" y="6300"/>
                    </a:cubicBezTo>
                    <a:cubicBezTo>
                      <a:pt x="14651" y="6300"/>
                      <a:pt x="15121" y="6780"/>
                      <a:pt x="15590" y="6300"/>
                    </a:cubicBezTo>
                    <a:cubicBezTo>
                      <a:pt x="16529" y="5820"/>
                      <a:pt x="17468" y="4860"/>
                      <a:pt x="18408" y="3900"/>
                    </a:cubicBezTo>
                    <a:cubicBezTo>
                      <a:pt x="17938" y="3900"/>
                      <a:pt x="17468" y="3420"/>
                      <a:pt x="16999" y="3420"/>
                    </a:cubicBezTo>
                    <a:cubicBezTo>
                      <a:pt x="17468" y="6780"/>
                      <a:pt x="15590" y="9660"/>
                      <a:pt x="14651" y="12540"/>
                    </a:cubicBezTo>
                    <a:cubicBezTo>
                      <a:pt x="14651" y="13500"/>
                      <a:pt x="15590" y="13980"/>
                      <a:pt x="16060" y="13020"/>
                    </a:cubicBezTo>
                    <a:cubicBezTo>
                      <a:pt x="17468" y="10620"/>
                      <a:pt x="18408" y="8220"/>
                      <a:pt x="19347" y="5340"/>
                    </a:cubicBezTo>
                    <a:cubicBezTo>
                      <a:pt x="19347" y="4860"/>
                      <a:pt x="18408" y="4380"/>
                      <a:pt x="17938" y="4860"/>
                    </a:cubicBezTo>
                    <a:cubicBezTo>
                      <a:pt x="16529" y="8220"/>
                      <a:pt x="16060" y="12060"/>
                      <a:pt x="14182" y="15420"/>
                    </a:cubicBezTo>
                    <a:cubicBezTo>
                      <a:pt x="14651" y="15420"/>
                      <a:pt x="15121" y="15420"/>
                      <a:pt x="15590" y="15900"/>
                    </a:cubicBezTo>
                    <a:cubicBezTo>
                      <a:pt x="16060" y="12060"/>
                      <a:pt x="18408" y="9180"/>
                      <a:pt x="18877" y="5340"/>
                    </a:cubicBezTo>
                    <a:cubicBezTo>
                      <a:pt x="18877" y="4380"/>
                      <a:pt x="17468" y="4380"/>
                      <a:pt x="17468" y="4860"/>
                    </a:cubicBezTo>
                    <a:cubicBezTo>
                      <a:pt x="15590" y="8220"/>
                      <a:pt x="15121" y="13500"/>
                      <a:pt x="12303" y="16380"/>
                    </a:cubicBezTo>
                    <a:cubicBezTo>
                      <a:pt x="12303" y="16380"/>
                      <a:pt x="12773" y="16380"/>
                      <a:pt x="13242" y="16860"/>
                    </a:cubicBezTo>
                    <a:cubicBezTo>
                      <a:pt x="14182" y="13500"/>
                      <a:pt x="15121" y="10620"/>
                      <a:pt x="16529" y="7260"/>
                    </a:cubicBezTo>
                    <a:cubicBezTo>
                      <a:pt x="16060" y="7260"/>
                      <a:pt x="16060" y="7260"/>
                      <a:pt x="15590" y="6780"/>
                    </a:cubicBezTo>
                    <a:cubicBezTo>
                      <a:pt x="14651" y="10140"/>
                      <a:pt x="13712" y="13020"/>
                      <a:pt x="12303" y="15900"/>
                    </a:cubicBezTo>
                    <a:cubicBezTo>
                      <a:pt x="12773" y="15900"/>
                      <a:pt x="13242" y="16380"/>
                      <a:pt x="13712" y="16380"/>
                    </a:cubicBezTo>
                    <a:cubicBezTo>
                      <a:pt x="14182" y="13980"/>
                      <a:pt x="15121" y="11100"/>
                      <a:pt x="15590" y="8700"/>
                    </a:cubicBezTo>
                    <a:cubicBezTo>
                      <a:pt x="16060" y="7740"/>
                      <a:pt x="14651" y="7260"/>
                      <a:pt x="14182" y="8220"/>
                    </a:cubicBezTo>
                    <a:cubicBezTo>
                      <a:pt x="13242" y="11580"/>
                      <a:pt x="12303" y="14940"/>
                      <a:pt x="11834" y="18300"/>
                    </a:cubicBezTo>
                    <a:cubicBezTo>
                      <a:pt x="11834" y="18780"/>
                      <a:pt x="13242" y="19260"/>
                      <a:pt x="13242" y="18300"/>
                    </a:cubicBezTo>
                    <a:cubicBezTo>
                      <a:pt x="13712" y="16860"/>
                      <a:pt x="13712" y="15420"/>
                      <a:pt x="13712" y="13980"/>
                    </a:cubicBezTo>
                    <a:cubicBezTo>
                      <a:pt x="13712" y="13020"/>
                      <a:pt x="12773" y="13020"/>
                      <a:pt x="12303" y="13500"/>
                    </a:cubicBezTo>
                    <a:cubicBezTo>
                      <a:pt x="11834" y="14940"/>
                      <a:pt x="11834" y="16860"/>
                      <a:pt x="10895" y="18300"/>
                    </a:cubicBezTo>
                    <a:cubicBezTo>
                      <a:pt x="11364" y="18300"/>
                      <a:pt x="11834" y="18300"/>
                      <a:pt x="12303" y="18300"/>
                    </a:cubicBezTo>
                    <a:cubicBezTo>
                      <a:pt x="12303" y="17820"/>
                      <a:pt x="12303" y="16860"/>
                      <a:pt x="11834" y="16380"/>
                    </a:cubicBezTo>
                    <a:cubicBezTo>
                      <a:pt x="11834" y="15420"/>
                      <a:pt x="10425" y="15420"/>
                      <a:pt x="10425" y="16380"/>
                    </a:cubicBezTo>
                    <a:cubicBezTo>
                      <a:pt x="10425" y="16860"/>
                      <a:pt x="10425" y="17820"/>
                      <a:pt x="10425" y="18300"/>
                    </a:cubicBezTo>
                    <a:cubicBezTo>
                      <a:pt x="10425" y="19260"/>
                      <a:pt x="11834" y="19260"/>
                      <a:pt x="11834" y="18780"/>
                    </a:cubicBezTo>
                    <a:cubicBezTo>
                      <a:pt x="12773" y="16380"/>
                      <a:pt x="13242" y="14460"/>
                      <a:pt x="13712" y="12060"/>
                    </a:cubicBezTo>
                    <a:cubicBezTo>
                      <a:pt x="13712" y="11100"/>
                      <a:pt x="12773" y="10620"/>
                      <a:pt x="12303" y="11580"/>
                    </a:cubicBezTo>
                    <a:cubicBezTo>
                      <a:pt x="11834" y="13020"/>
                      <a:pt x="11364" y="14460"/>
                      <a:pt x="10895" y="15420"/>
                    </a:cubicBezTo>
                    <a:cubicBezTo>
                      <a:pt x="11364" y="15900"/>
                      <a:pt x="11834" y="15900"/>
                      <a:pt x="12303" y="15900"/>
                    </a:cubicBezTo>
                    <a:cubicBezTo>
                      <a:pt x="13242" y="12540"/>
                      <a:pt x="14651" y="9660"/>
                      <a:pt x="15590" y="6300"/>
                    </a:cubicBezTo>
                    <a:cubicBezTo>
                      <a:pt x="16060" y="5340"/>
                      <a:pt x="14651" y="5340"/>
                      <a:pt x="14182" y="5820"/>
                    </a:cubicBezTo>
                    <a:cubicBezTo>
                      <a:pt x="13242" y="8700"/>
                      <a:pt x="12303" y="11580"/>
                      <a:pt x="11364" y="14460"/>
                    </a:cubicBezTo>
                    <a:cubicBezTo>
                      <a:pt x="11834" y="14460"/>
                      <a:pt x="12303" y="14940"/>
                      <a:pt x="12773" y="14940"/>
                    </a:cubicBezTo>
                    <a:cubicBezTo>
                      <a:pt x="13242" y="11100"/>
                      <a:pt x="14651" y="8220"/>
                      <a:pt x="15121" y="4860"/>
                    </a:cubicBezTo>
                    <a:cubicBezTo>
                      <a:pt x="15121" y="3900"/>
                      <a:pt x="14651" y="3420"/>
                      <a:pt x="14182" y="3900"/>
                    </a:cubicBezTo>
                    <a:cubicBezTo>
                      <a:pt x="11364" y="6780"/>
                      <a:pt x="10895" y="11100"/>
                      <a:pt x="9955" y="14940"/>
                    </a:cubicBezTo>
                    <a:cubicBezTo>
                      <a:pt x="10425" y="14940"/>
                      <a:pt x="10895" y="14940"/>
                      <a:pt x="11364" y="14940"/>
                    </a:cubicBezTo>
                    <a:cubicBezTo>
                      <a:pt x="12303" y="11100"/>
                      <a:pt x="14651" y="7740"/>
                      <a:pt x="15121" y="3420"/>
                    </a:cubicBezTo>
                    <a:cubicBezTo>
                      <a:pt x="15121" y="2460"/>
                      <a:pt x="14182" y="1980"/>
                      <a:pt x="13712" y="2940"/>
                    </a:cubicBezTo>
                    <a:cubicBezTo>
                      <a:pt x="12303" y="4860"/>
                      <a:pt x="11834" y="7740"/>
                      <a:pt x="10895" y="10140"/>
                    </a:cubicBezTo>
                    <a:cubicBezTo>
                      <a:pt x="10895" y="11100"/>
                      <a:pt x="12303" y="11580"/>
                      <a:pt x="12303" y="10620"/>
                    </a:cubicBezTo>
                    <a:cubicBezTo>
                      <a:pt x="13242" y="8220"/>
                      <a:pt x="14182" y="5820"/>
                      <a:pt x="15121" y="3900"/>
                    </a:cubicBezTo>
                    <a:cubicBezTo>
                      <a:pt x="15121" y="2940"/>
                      <a:pt x="14182" y="2460"/>
                      <a:pt x="13712" y="3420"/>
                    </a:cubicBezTo>
                    <a:cubicBezTo>
                      <a:pt x="12303" y="6300"/>
                      <a:pt x="11364" y="9660"/>
                      <a:pt x="9016" y="12060"/>
                    </a:cubicBezTo>
                    <a:cubicBezTo>
                      <a:pt x="9486" y="12540"/>
                      <a:pt x="9955" y="12540"/>
                      <a:pt x="10425" y="13020"/>
                    </a:cubicBezTo>
                    <a:cubicBezTo>
                      <a:pt x="10895" y="10620"/>
                      <a:pt x="12303" y="8700"/>
                      <a:pt x="13242" y="6780"/>
                    </a:cubicBezTo>
                    <a:cubicBezTo>
                      <a:pt x="13712" y="5820"/>
                      <a:pt x="12303" y="4860"/>
                      <a:pt x="11834" y="5820"/>
                    </a:cubicBezTo>
                    <a:cubicBezTo>
                      <a:pt x="10425" y="8700"/>
                      <a:pt x="9486" y="11580"/>
                      <a:pt x="7608" y="14460"/>
                    </a:cubicBezTo>
                    <a:cubicBezTo>
                      <a:pt x="8077" y="14940"/>
                      <a:pt x="8547" y="14940"/>
                      <a:pt x="9016" y="15420"/>
                    </a:cubicBezTo>
                    <a:cubicBezTo>
                      <a:pt x="9955" y="13020"/>
                      <a:pt x="11364" y="10620"/>
                      <a:pt x="12773" y="8700"/>
                    </a:cubicBezTo>
                    <a:cubicBezTo>
                      <a:pt x="12303" y="8220"/>
                      <a:pt x="11834" y="8220"/>
                      <a:pt x="11364" y="7740"/>
                    </a:cubicBezTo>
                    <a:cubicBezTo>
                      <a:pt x="10425" y="10140"/>
                      <a:pt x="9486" y="13020"/>
                      <a:pt x="9016" y="15420"/>
                    </a:cubicBezTo>
                    <a:cubicBezTo>
                      <a:pt x="9486" y="15420"/>
                      <a:pt x="9955" y="15420"/>
                      <a:pt x="10425" y="15900"/>
                    </a:cubicBezTo>
                    <a:cubicBezTo>
                      <a:pt x="10895" y="13980"/>
                      <a:pt x="11364" y="12060"/>
                      <a:pt x="11834" y="10140"/>
                    </a:cubicBezTo>
                    <a:cubicBezTo>
                      <a:pt x="12303" y="9660"/>
                      <a:pt x="10895" y="9180"/>
                      <a:pt x="10425" y="10140"/>
                    </a:cubicBezTo>
                    <a:cubicBezTo>
                      <a:pt x="9955" y="12060"/>
                      <a:pt x="9486" y="13980"/>
                      <a:pt x="9016" y="15900"/>
                    </a:cubicBezTo>
                    <a:cubicBezTo>
                      <a:pt x="9486" y="16380"/>
                      <a:pt x="9955" y="16380"/>
                      <a:pt x="10425" y="16380"/>
                    </a:cubicBezTo>
                    <a:cubicBezTo>
                      <a:pt x="10425" y="15900"/>
                      <a:pt x="10895" y="14940"/>
                      <a:pt x="10895" y="14460"/>
                    </a:cubicBezTo>
                    <a:cubicBezTo>
                      <a:pt x="10425" y="14460"/>
                      <a:pt x="9955" y="14460"/>
                      <a:pt x="9486" y="14460"/>
                    </a:cubicBezTo>
                    <a:cubicBezTo>
                      <a:pt x="9955" y="15420"/>
                      <a:pt x="9955" y="16380"/>
                      <a:pt x="9955" y="17340"/>
                    </a:cubicBezTo>
                    <a:cubicBezTo>
                      <a:pt x="9955" y="18300"/>
                      <a:pt x="11364" y="18300"/>
                      <a:pt x="11364" y="17340"/>
                    </a:cubicBezTo>
                    <a:cubicBezTo>
                      <a:pt x="10895" y="14460"/>
                      <a:pt x="9486" y="12540"/>
                      <a:pt x="6199" y="12540"/>
                    </a:cubicBezTo>
                    <a:cubicBezTo>
                      <a:pt x="5729" y="12540"/>
                      <a:pt x="5729" y="13020"/>
                      <a:pt x="5729" y="13500"/>
                    </a:cubicBezTo>
                    <a:cubicBezTo>
                      <a:pt x="6668" y="15420"/>
                      <a:pt x="7608" y="17820"/>
                      <a:pt x="9955" y="18780"/>
                    </a:cubicBezTo>
                    <a:cubicBezTo>
                      <a:pt x="10425" y="18780"/>
                      <a:pt x="10895" y="18780"/>
                      <a:pt x="10895" y="18300"/>
                    </a:cubicBezTo>
                    <a:cubicBezTo>
                      <a:pt x="10895" y="16380"/>
                      <a:pt x="10425" y="14940"/>
                      <a:pt x="9016" y="13980"/>
                    </a:cubicBezTo>
                    <a:cubicBezTo>
                      <a:pt x="8547" y="13500"/>
                      <a:pt x="8077" y="13980"/>
                      <a:pt x="8077" y="14460"/>
                    </a:cubicBezTo>
                    <a:cubicBezTo>
                      <a:pt x="8077" y="16380"/>
                      <a:pt x="8547" y="17820"/>
                      <a:pt x="9955" y="19260"/>
                    </a:cubicBezTo>
                    <a:cubicBezTo>
                      <a:pt x="10425" y="19740"/>
                      <a:pt x="11364" y="19260"/>
                      <a:pt x="10895" y="18300"/>
                    </a:cubicBezTo>
                    <a:cubicBezTo>
                      <a:pt x="10425" y="16380"/>
                      <a:pt x="9016" y="14940"/>
                      <a:pt x="7138" y="13980"/>
                    </a:cubicBezTo>
                    <a:cubicBezTo>
                      <a:pt x="6668" y="13980"/>
                      <a:pt x="6199" y="14460"/>
                      <a:pt x="6199" y="15420"/>
                    </a:cubicBezTo>
                    <a:cubicBezTo>
                      <a:pt x="7138" y="16380"/>
                      <a:pt x="7608" y="17340"/>
                      <a:pt x="8077" y="17820"/>
                    </a:cubicBezTo>
                    <a:cubicBezTo>
                      <a:pt x="9016" y="18780"/>
                      <a:pt x="9955" y="17820"/>
                      <a:pt x="9486" y="17340"/>
                    </a:cubicBezTo>
                    <a:cubicBezTo>
                      <a:pt x="8547" y="15420"/>
                      <a:pt x="7608" y="14460"/>
                      <a:pt x="5729" y="13500"/>
                    </a:cubicBezTo>
                    <a:cubicBezTo>
                      <a:pt x="5260" y="13500"/>
                      <a:pt x="4790" y="13980"/>
                      <a:pt x="4790" y="14460"/>
                    </a:cubicBezTo>
                    <a:cubicBezTo>
                      <a:pt x="5260" y="15420"/>
                      <a:pt x="6199" y="16380"/>
                      <a:pt x="6668" y="16860"/>
                    </a:cubicBezTo>
                    <a:cubicBezTo>
                      <a:pt x="7608" y="17340"/>
                      <a:pt x="8077" y="16380"/>
                      <a:pt x="8077" y="15900"/>
                    </a:cubicBezTo>
                    <a:cubicBezTo>
                      <a:pt x="7138" y="14460"/>
                      <a:pt x="5729" y="13020"/>
                      <a:pt x="3851" y="13020"/>
                    </a:cubicBezTo>
                    <a:cubicBezTo>
                      <a:pt x="3382" y="13020"/>
                      <a:pt x="2912" y="13500"/>
                      <a:pt x="2912" y="13980"/>
                    </a:cubicBezTo>
                    <a:cubicBezTo>
                      <a:pt x="3382" y="15900"/>
                      <a:pt x="3851" y="16860"/>
                      <a:pt x="4790" y="18300"/>
                    </a:cubicBezTo>
                    <a:cubicBezTo>
                      <a:pt x="5260" y="18780"/>
                      <a:pt x="6199" y="18300"/>
                      <a:pt x="6199" y="17820"/>
                    </a:cubicBezTo>
                    <a:cubicBezTo>
                      <a:pt x="6199" y="16380"/>
                      <a:pt x="6199" y="15420"/>
                      <a:pt x="6199" y="13980"/>
                    </a:cubicBezTo>
                    <a:cubicBezTo>
                      <a:pt x="5729" y="13980"/>
                      <a:pt x="5260" y="14460"/>
                      <a:pt x="4790" y="14460"/>
                    </a:cubicBezTo>
                    <a:cubicBezTo>
                      <a:pt x="5260" y="14940"/>
                      <a:pt x="5260" y="15900"/>
                      <a:pt x="5729" y="16380"/>
                    </a:cubicBezTo>
                    <a:cubicBezTo>
                      <a:pt x="6199" y="16860"/>
                      <a:pt x="7138" y="16860"/>
                      <a:pt x="7138" y="15900"/>
                    </a:cubicBezTo>
                    <a:cubicBezTo>
                      <a:pt x="6668" y="13500"/>
                      <a:pt x="5729" y="10620"/>
                      <a:pt x="2912" y="9660"/>
                    </a:cubicBezTo>
                    <a:cubicBezTo>
                      <a:pt x="2442" y="9180"/>
                      <a:pt x="1973" y="9660"/>
                      <a:pt x="1973" y="10140"/>
                    </a:cubicBezTo>
                    <a:cubicBezTo>
                      <a:pt x="2442" y="12060"/>
                      <a:pt x="2442" y="13500"/>
                      <a:pt x="2912" y="14940"/>
                    </a:cubicBezTo>
                    <a:cubicBezTo>
                      <a:pt x="3382" y="15420"/>
                      <a:pt x="3851" y="15420"/>
                      <a:pt x="4321" y="14940"/>
                    </a:cubicBezTo>
                    <a:cubicBezTo>
                      <a:pt x="4790" y="13980"/>
                      <a:pt x="4790" y="13020"/>
                      <a:pt x="4790" y="11580"/>
                    </a:cubicBezTo>
                    <a:cubicBezTo>
                      <a:pt x="4790" y="10620"/>
                      <a:pt x="3382" y="11100"/>
                      <a:pt x="3382" y="11580"/>
                    </a:cubicBezTo>
                    <a:cubicBezTo>
                      <a:pt x="2912" y="13020"/>
                      <a:pt x="2912" y="14940"/>
                      <a:pt x="3382" y="16380"/>
                    </a:cubicBezTo>
                    <a:cubicBezTo>
                      <a:pt x="3382" y="17340"/>
                      <a:pt x="4790" y="17340"/>
                      <a:pt x="4790" y="16380"/>
                    </a:cubicBezTo>
                    <a:cubicBezTo>
                      <a:pt x="4790" y="14940"/>
                      <a:pt x="4790" y="13020"/>
                      <a:pt x="4321" y="11580"/>
                    </a:cubicBezTo>
                    <a:cubicBezTo>
                      <a:pt x="4321" y="10620"/>
                      <a:pt x="3382" y="11100"/>
                      <a:pt x="2912" y="11580"/>
                    </a:cubicBezTo>
                    <a:cubicBezTo>
                      <a:pt x="2912" y="13020"/>
                      <a:pt x="2442" y="14460"/>
                      <a:pt x="2442" y="15900"/>
                    </a:cubicBezTo>
                    <a:cubicBezTo>
                      <a:pt x="2442" y="16860"/>
                      <a:pt x="3851" y="16860"/>
                      <a:pt x="3851" y="15900"/>
                    </a:cubicBezTo>
                    <a:cubicBezTo>
                      <a:pt x="3851" y="14460"/>
                      <a:pt x="3851" y="13020"/>
                      <a:pt x="3851" y="11580"/>
                    </a:cubicBezTo>
                    <a:cubicBezTo>
                      <a:pt x="3851" y="10620"/>
                      <a:pt x="2912" y="10620"/>
                      <a:pt x="2442" y="11580"/>
                    </a:cubicBezTo>
                    <a:cubicBezTo>
                      <a:pt x="2442" y="13020"/>
                      <a:pt x="2442" y="14460"/>
                      <a:pt x="2442" y="15420"/>
                    </a:cubicBezTo>
                    <a:cubicBezTo>
                      <a:pt x="2912" y="15420"/>
                      <a:pt x="3382" y="15420"/>
                      <a:pt x="3851" y="15420"/>
                    </a:cubicBezTo>
                    <a:cubicBezTo>
                      <a:pt x="3851" y="13980"/>
                      <a:pt x="3851" y="12540"/>
                      <a:pt x="3382" y="10620"/>
                    </a:cubicBezTo>
                    <a:cubicBezTo>
                      <a:pt x="2912" y="10140"/>
                      <a:pt x="2442" y="10140"/>
                      <a:pt x="1973" y="10140"/>
                    </a:cubicBezTo>
                    <a:cubicBezTo>
                      <a:pt x="1034" y="10620"/>
                      <a:pt x="1034" y="11100"/>
                      <a:pt x="1503" y="12540"/>
                    </a:cubicBezTo>
                    <a:cubicBezTo>
                      <a:pt x="1503" y="13020"/>
                      <a:pt x="2442" y="13020"/>
                      <a:pt x="2442" y="12540"/>
                    </a:cubicBezTo>
                    <a:cubicBezTo>
                      <a:pt x="2912" y="12060"/>
                      <a:pt x="2912" y="12060"/>
                      <a:pt x="3382" y="11580"/>
                    </a:cubicBezTo>
                    <a:cubicBezTo>
                      <a:pt x="2912" y="11100"/>
                      <a:pt x="2442" y="11100"/>
                      <a:pt x="1973" y="11100"/>
                    </a:cubicBezTo>
                    <a:cubicBezTo>
                      <a:pt x="1973" y="12540"/>
                      <a:pt x="1503" y="14460"/>
                      <a:pt x="1503" y="15900"/>
                    </a:cubicBezTo>
                    <a:cubicBezTo>
                      <a:pt x="1503" y="16860"/>
                      <a:pt x="2912" y="16860"/>
                      <a:pt x="2912" y="15900"/>
                    </a:cubicBezTo>
                    <a:cubicBezTo>
                      <a:pt x="3382" y="14460"/>
                      <a:pt x="3382" y="13020"/>
                      <a:pt x="3382" y="11580"/>
                    </a:cubicBezTo>
                    <a:cubicBezTo>
                      <a:pt x="3382" y="10620"/>
                      <a:pt x="2442" y="10620"/>
                      <a:pt x="1973" y="11580"/>
                    </a:cubicBezTo>
                    <a:cubicBezTo>
                      <a:pt x="1503" y="12540"/>
                      <a:pt x="1503" y="13980"/>
                      <a:pt x="1034" y="15420"/>
                    </a:cubicBezTo>
                    <a:cubicBezTo>
                      <a:pt x="1503" y="15420"/>
                      <a:pt x="1973" y="15420"/>
                      <a:pt x="2442" y="15900"/>
                    </a:cubicBezTo>
                    <a:cubicBezTo>
                      <a:pt x="2442" y="13980"/>
                      <a:pt x="2442" y="12540"/>
                      <a:pt x="2912" y="10620"/>
                    </a:cubicBezTo>
                    <a:cubicBezTo>
                      <a:pt x="2912" y="10140"/>
                      <a:pt x="1503" y="10140"/>
                      <a:pt x="1503" y="10620"/>
                    </a:cubicBezTo>
                    <a:cubicBezTo>
                      <a:pt x="1034" y="12060"/>
                      <a:pt x="564" y="13020"/>
                      <a:pt x="95" y="14460"/>
                    </a:cubicBezTo>
                    <a:cubicBezTo>
                      <a:pt x="564" y="14460"/>
                      <a:pt x="1034" y="14460"/>
                      <a:pt x="1503" y="14460"/>
                    </a:cubicBezTo>
                    <a:cubicBezTo>
                      <a:pt x="1503" y="13500"/>
                      <a:pt x="1973" y="12540"/>
                      <a:pt x="2442" y="11580"/>
                    </a:cubicBezTo>
                    <a:cubicBezTo>
                      <a:pt x="1973" y="11580"/>
                      <a:pt x="1503" y="11580"/>
                      <a:pt x="1034" y="11580"/>
                    </a:cubicBezTo>
                    <a:cubicBezTo>
                      <a:pt x="564" y="12540"/>
                      <a:pt x="564" y="13500"/>
                      <a:pt x="564" y="14460"/>
                    </a:cubicBezTo>
                    <a:cubicBezTo>
                      <a:pt x="564" y="14940"/>
                      <a:pt x="1503" y="15420"/>
                      <a:pt x="1973" y="14940"/>
                    </a:cubicBezTo>
                    <a:cubicBezTo>
                      <a:pt x="2442" y="13500"/>
                      <a:pt x="2442" y="13020"/>
                      <a:pt x="3382" y="11580"/>
                    </a:cubicBezTo>
                    <a:cubicBezTo>
                      <a:pt x="2912" y="11580"/>
                      <a:pt x="2442" y="11100"/>
                      <a:pt x="1973" y="11100"/>
                    </a:cubicBezTo>
                    <a:cubicBezTo>
                      <a:pt x="1973" y="12060"/>
                      <a:pt x="1503" y="12540"/>
                      <a:pt x="1503" y="13500"/>
                    </a:cubicBezTo>
                    <a:cubicBezTo>
                      <a:pt x="1503" y="14460"/>
                      <a:pt x="2912" y="14460"/>
                      <a:pt x="2912" y="13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7" name="Freeform 243"/>
              <p:cNvSpPr/>
              <p:nvPr/>
            </p:nvSpPr>
            <p:spPr>
              <a:xfrm>
                <a:off x="2208744" y="2091533"/>
                <a:ext cx="157877" cy="888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16" h="20663" extrusionOk="0">
                    <a:moveTo>
                      <a:pt x="1723" y="18400"/>
                    </a:moveTo>
                    <a:cubicBezTo>
                      <a:pt x="2183" y="20000"/>
                      <a:pt x="8617" y="6400"/>
                      <a:pt x="9536" y="4800"/>
                    </a:cubicBezTo>
                    <a:cubicBezTo>
                      <a:pt x="11374" y="800"/>
                      <a:pt x="14132" y="8000"/>
                      <a:pt x="15511" y="10400"/>
                    </a:cubicBezTo>
                    <a:cubicBezTo>
                      <a:pt x="16889" y="12800"/>
                      <a:pt x="19187" y="14400"/>
                      <a:pt x="20106" y="18400"/>
                    </a:cubicBezTo>
                    <a:cubicBezTo>
                      <a:pt x="20106" y="17600"/>
                      <a:pt x="20106" y="16800"/>
                      <a:pt x="20106" y="16800"/>
                    </a:cubicBezTo>
                    <a:cubicBezTo>
                      <a:pt x="20106" y="16800"/>
                      <a:pt x="20106" y="16800"/>
                      <a:pt x="19647" y="16800"/>
                    </a:cubicBezTo>
                    <a:cubicBezTo>
                      <a:pt x="19187" y="16800"/>
                      <a:pt x="19187" y="19200"/>
                      <a:pt x="20106" y="19200"/>
                    </a:cubicBezTo>
                    <a:cubicBezTo>
                      <a:pt x="20566" y="19200"/>
                      <a:pt x="20566" y="18400"/>
                      <a:pt x="20566" y="18400"/>
                    </a:cubicBezTo>
                    <a:cubicBezTo>
                      <a:pt x="21025" y="18400"/>
                      <a:pt x="21485" y="17600"/>
                      <a:pt x="21025" y="16800"/>
                    </a:cubicBezTo>
                    <a:cubicBezTo>
                      <a:pt x="20106" y="12800"/>
                      <a:pt x="17808" y="10400"/>
                      <a:pt x="15970" y="7200"/>
                    </a:cubicBezTo>
                    <a:cubicBezTo>
                      <a:pt x="14591" y="5600"/>
                      <a:pt x="12753" y="0"/>
                      <a:pt x="10455" y="0"/>
                    </a:cubicBezTo>
                    <a:cubicBezTo>
                      <a:pt x="9076" y="0"/>
                      <a:pt x="7698" y="4800"/>
                      <a:pt x="6779" y="6400"/>
                    </a:cubicBezTo>
                    <a:cubicBezTo>
                      <a:pt x="4940" y="11200"/>
                      <a:pt x="2183" y="14400"/>
                      <a:pt x="345" y="18400"/>
                    </a:cubicBezTo>
                    <a:cubicBezTo>
                      <a:pt x="-115" y="19200"/>
                      <a:pt x="-115" y="19200"/>
                      <a:pt x="345" y="20000"/>
                    </a:cubicBezTo>
                    <a:cubicBezTo>
                      <a:pt x="345" y="20000"/>
                      <a:pt x="345" y="20000"/>
                      <a:pt x="345" y="20000"/>
                    </a:cubicBezTo>
                    <a:cubicBezTo>
                      <a:pt x="804" y="21600"/>
                      <a:pt x="2183" y="20000"/>
                      <a:pt x="1723" y="18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8" name="Freeform 244"/>
              <p:cNvSpPr/>
              <p:nvPr/>
            </p:nvSpPr>
            <p:spPr>
              <a:xfrm>
                <a:off x="2225748" y="2143897"/>
                <a:ext cx="127427" cy="114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05" h="20771" extrusionOk="0">
                    <a:moveTo>
                      <a:pt x="0" y="2874"/>
                    </a:moveTo>
                    <a:cubicBezTo>
                      <a:pt x="1137" y="8428"/>
                      <a:pt x="1137" y="13982"/>
                      <a:pt x="1137" y="19537"/>
                    </a:cubicBezTo>
                    <a:cubicBezTo>
                      <a:pt x="1137" y="20154"/>
                      <a:pt x="1705" y="20771"/>
                      <a:pt x="2274" y="20771"/>
                    </a:cubicBezTo>
                    <a:cubicBezTo>
                      <a:pt x="6253" y="20771"/>
                      <a:pt x="10232" y="20154"/>
                      <a:pt x="13642" y="20154"/>
                    </a:cubicBezTo>
                    <a:cubicBezTo>
                      <a:pt x="15347" y="20154"/>
                      <a:pt x="18758" y="21388"/>
                      <a:pt x="20463" y="18919"/>
                    </a:cubicBezTo>
                    <a:cubicBezTo>
                      <a:pt x="21600" y="17068"/>
                      <a:pt x="21600" y="13982"/>
                      <a:pt x="21032" y="11514"/>
                    </a:cubicBezTo>
                    <a:cubicBezTo>
                      <a:pt x="21032" y="7811"/>
                      <a:pt x="21032" y="4108"/>
                      <a:pt x="19895" y="405"/>
                    </a:cubicBezTo>
                    <a:cubicBezTo>
                      <a:pt x="19326" y="-212"/>
                      <a:pt x="17621" y="-212"/>
                      <a:pt x="18189" y="1022"/>
                    </a:cubicBezTo>
                    <a:cubicBezTo>
                      <a:pt x="19326" y="5342"/>
                      <a:pt x="20463" y="12748"/>
                      <a:pt x="19326" y="17068"/>
                    </a:cubicBezTo>
                    <a:cubicBezTo>
                      <a:pt x="18758" y="19537"/>
                      <a:pt x="13074" y="18302"/>
                      <a:pt x="11368" y="18302"/>
                    </a:cubicBezTo>
                    <a:cubicBezTo>
                      <a:pt x="8526" y="18302"/>
                      <a:pt x="5116" y="18919"/>
                      <a:pt x="2274" y="18919"/>
                    </a:cubicBezTo>
                    <a:cubicBezTo>
                      <a:pt x="2274" y="18919"/>
                      <a:pt x="2842" y="19537"/>
                      <a:pt x="2842" y="19537"/>
                    </a:cubicBezTo>
                    <a:cubicBezTo>
                      <a:pt x="2842" y="13982"/>
                      <a:pt x="2842" y="8428"/>
                      <a:pt x="1705" y="2257"/>
                    </a:cubicBezTo>
                    <a:cubicBezTo>
                      <a:pt x="1705" y="1022"/>
                      <a:pt x="0" y="1639"/>
                      <a:pt x="0" y="287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79" name="Freeform 245"/>
              <p:cNvSpPr/>
              <p:nvPr/>
            </p:nvSpPr>
            <p:spPr>
              <a:xfrm>
                <a:off x="2268134" y="2169758"/>
                <a:ext cx="52786" cy="84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00" h="19135" extrusionOk="0">
                    <a:moveTo>
                      <a:pt x="360" y="17978"/>
                    </a:moveTo>
                    <a:cubicBezTo>
                      <a:pt x="360" y="17978"/>
                      <a:pt x="360" y="17978"/>
                      <a:pt x="360" y="17978"/>
                    </a:cubicBezTo>
                    <a:cubicBezTo>
                      <a:pt x="360" y="19521"/>
                      <a:pt x="3600" y="19521"/>
                      <a:pt x="3600" y="17978"/>
                    </a:cubicBezTo>
                    <a:cubicBezTo>
                      <a:pt x="3600" y="14892"/>
                      <a:pt x="3600" y="12578"/>
                      <a:pt x="3600" y="9492"/>
                    </a:cubicBezTo>
                    <a:cubicBezTo>
                      <a:pt x="3600" y="7178"/>
                      <a:pt x="4680" y="-536"/>
                      <a:pt x="10080" y="3321"/>
                    </a:cubicBezTo>
                    <a:cubicBezTo>
                      <a:pt x="14400" y="7178"/>
                      <a:pt x="13320" y="14121"/>
                      <a:pt x="13320" y="17978"/>
                    </a:cubicBezTo>
                    <a:cubicBezTo>
                      <a:pt x="13320" y="19521"/>
                      <a:pt x="16560" y="19521"/>
                      <a:pt x="16560" y="17978"/>
                    </a:cubicBezTo>
                    <a:cubicBezTo>
                      <a:pt x="16560" y="14121"/>
                      <a:pt x="18720" y="2550"/>
                      <a:pt x="10080" y="235"/>
                    </a:cubicBezTo>
                    <a:cubicBezTo>
                      <a:pt x="-2880" y="-2079"/>
                      <a:pt x="360" y="13350"/>
                      <a:pt x="360" y="17978"/>
                    </a:cubicBezTo>
                    <a:cubicBezTo>
                      <a:pt x="360" y="19521"/>
                      <a:pt x="3600" y="19521"/>
                      <a:pt x="3600" y="17978"/>
                    </a:cubicBezTo>
                    <a:cubicBezTo>
                      <a:pt x="3600" y="17978"/>
                      <a:pt x="3600" y="17978"/>
                      <a:pt x="3600" y="17978"/>
                    </a:cubicBezTo>
                    <a:cubicBezTo>
                      <a:pt x="3600" y="16435"/>
                      <a:pt x="360" y="16435"/>
                      <a:pt x="360" y="179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0" name="Freeform 246"/>
              <p:cNvSpPr/>
              <p:nvPr/>
            </p:nvSpPr>
            <p:spPr>
              <a:xfrm>
                <a:off x="2278322" y="2208150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286" h="12604" extrusionOk="0">
                    <a:moveTo>
                      <a:pt x="9817" y="10182"/>
                    </a:moveTo>
                    <a:cubicBezTo>
                      <a:pt x="9817" y="10182"/>
                      <a:pt x="9817" y="10182"/>
                      <a:pt x="14137" y="10182"/>
                    </a:cubicBezTo>
                    <a:cubicBezTo>
                      <a:pt x="18457" y="2982"/>
                      <a:pt x="9817" y="-4218"/>
                      <a:pt x="1177" y="2982"/>
                    </a:cubicBezTo>
                    <a:cubicBezTo>
                      <a:pt x="1177" y="2982"/>
                      <a:pt x="1177" y="2982"/>
                      <a:pt x="1177" y="2982"/>
                    </a:cubicBezTo>
                    <a:cubicBezTo>
                      <a:pt x="-3143" y="6582"/>
                      <a:pt x="5497" y="17382"/>
                      <a:pt x="9817" y="101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1" name="Freeform 247"/>
              <p:cNvSpPr/>
              <p:nvPr/>
            </p:nvSpPr>
            <p:spPr>
              <a:xfrm>
                <a:off x="2234203" y="2140636"/>
                <a:ext cx="25708" cy="33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37" h="17903" extrusionOk="0">
                    <a:moveTo>
                      <a:pt x="5454" y="15940"/>
                    </a:moveTo>
                    <a:cubicBezTo>
                      <a:pt x="7854" y="12340"/>
                      <a:pt x="12654" y="8740"/>
                      <a:pt x="17454" y="3340"/>
                    </a:cubicBezTo>
                    <a:cubicBezTo>
                      <a:pt x="19854" y="1540"/>
                      <a:pt x="12654" y="-2060"/>
                      <a:pt x="10254" y="1540"/>
                    </a:cubicBezTo>
                    <a:cubicBezTo>
                      <a:pt x="5454" y="5140"/>
                      <a:pt x="3054" y="8740"/>
                      <a:pt x="654" y="14140"/>
                    </a:cubicBezTo>
                    <a:cubicBezTo>
                      <a:pt x="-1746" y="17740"/>
                      <a:pt x="3054" y="19540"/>
                      <a:pt x="5454" y="159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2" name="Freeform 248"/>
              <p:cNvSpPr/>
              <p:nvPr/>
            </p:nvSpPr>
            <p:spPr>
              <a:xfrm>
                <a:off x="2228451" y="2111447"/>
                <a:ext cx="58889" cy="78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84" h="20086" extrusionOk="0">
                    <a:moveTo>
                      <a:pt x="3639" y="19347"/>
                    </a:moveTo>
                    <a:cubicBezTo>
                      <a:pt x="8187" y="13299"/>
                      <a:pt x="13871" y="7251"/>
                      <a:pt x="19555" y="2067"/>
                    </a:cubicBezTo>
                    <a:cubicBezTo>
                      <a:pt x="20692" y="339"/>
                      <a:pt x="17281" y="-525"/>
                      <a:pt x="16145" y="339"/>
                    </a:cubicBezTo>
                    <a:cubicBezTo>
                      <a:pt x="11597" y="6387"/>
                      <a:pt x="5913" y="12435"/>
                      <a:pt x="229" y="18483"/>
                    </a:cubicBezTo>
                    <a:cubicBezTo>
                      <a:pt x="-908" y="19347"/>
                      <a:pt x="2503" y="21075"/>
                      <a:pt x="3639" y="1934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3" name="Freeform 249"/>
              <p:cNvSpPr/>
              <p:nvPr/>
            </p:nvSpPr>
            <p:spPr>
              <a:xfrm>
                <a:off x="2241586" y="2109698"/>
                <a:ext cx="53081" cy="8114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53" h="19894" extrusionOk="0">
                    <a:moveTo>
                      <a:pt x="4067" y="18987"/>
                    </a:moveTo>
                    <a:cubicBezTo>
                      <a:pt x="6609" y="12341"/>
                      <a:pt x="12961" y="7357"/>
                      <a:pt x="19314" y="1541"/>
                    </a:cubicBezTo>
                    <a:cubicBezTo>
                      <a:pt x="20585" y="711"/>
                      <a:pt x="18044" y="-951"/>
                      <a:pt x="15503" y="711"/>
                    </a:cubicBezTo>
                    <a:cubicBezTo>
                      <a:pt x="9150" y="5695"/>
                      <a:pt x="2797" y="11511"/>
                      <a:pt x="256" y="18157"/>
                    </a:cubicBezTo>
                    <a:cubicBezTo>
                      <a:pt x="-1015" y="19818"/>
                      <a:pt x="2797" y="20649"/>
                      <a:pt x="4067" y="1898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4" name="Freeform 250"/>
              <p:cNvSpPr/>
              <p:nvPr/>
            </p:nvSpPr>
            <p:spPr>
              <a:xfrm>
                <a:off x="2240907" y="2113291"/>
                <a:ext cx="63094" cy="922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1" h="20153" extrusionOk="0">
                    <a:moveTo>
                      <a:pt x="2584" y="20003"/>
                    </a:moveTo>
                    <a:cubicBezTo>
                      <a:pt x="5824" y="18514"/>
                      <a:pt x="6904" y="15534"/>
                      <a:pt x="9064" y="13300"/>
                    </a:cubicBezTo>
                    <a:cubicBezTo>
                      <a:pt x="11224" y="9576"/>
                      <a:pt x="15544" y="5107"/>
                      <a:pt x="19864" y="1382"/>
                    </a:cubicBezTo>
                    <a:cubicBezTo>
                      <a:pt x="20944" y="638"/>
                      <a:pt x="17704" y="-852"/>
                      <a:pt x="16624" y="638"/>
                    </a:cubicBezTo>
                    <a:cubicBezTo>
                      <a:pt x="13384" y="3617"/>
                      <a:pt x="10144" y="7341"/>
                      <a:pt x="6904" y="10320"/>
                    </a:cubicBezTo>
                    <a:cubicBezTo>
                      <a:pt x="4744" y="12555"/>
                      <a:pt x="3664" y="16279"/>
                      <a:pt x="424" y="17769"/>
                    </a:cubicBezTo>
                    <a:cubicBezTo>
                      <a:pt x="-656" y="18514"/>
                      <a:pt x="424" y="20748"/>
                      <a:pt x="2584" y="2000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5" name="Freeform 251"/>
              <p:cNvSpPr/>
              <p:nvPr/>
            </p:nvSpPr>
            <p:spPr>
              <a:xfrm>
                <a:off x="2254683" y="2119619"/>
                <a:ext cx="55600" cy="81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5" h="20088" extrusionOk="0">
                    <a:moveTo>
                      <a:pt x="4067" y="19182"/>
                    </a:moveTo>
                    <a:cubicBezTo>
                      <a:pt x="7879" y="12536"/>
                      <a:pt x="15503" y="7552"/>
                      <a:pt x="20585" y="1736"/>
                    </a:cubicBezTo>
                    <a:cubicBezTo>
                      <a:pt x="20585" y="75"/>
                      <a:pt x="18044" y="-756"/>
                      <a:pt x="16773" y="906"/>
                    </a:cubicBezTo>
                    <a:cubicBezTo>
                      <a:pt x="11691" y="6721"/>
                      <a:pt x="4067" y="11706"/>
                      <a:pt x="256" y="18352"/>
                    </a:cubicBezTo>
                    <a:cubicBezTo>
                      <a:pt x="-1015" y="20013"/>
                      <a:pt x="2797" y="20844"/>
                      <a:pt x="4067" y="1918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6" name="Freeform 252"/>
              <p:cNvSpPr/>
              <p:nvPr/>
            </p:nvSpPr>
            <p:spPr>
              <a:xfrm>
                <a:off x="2277279" y="2132123"/>
                <a:ext cx="41677" cy="482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02" h="19036" extrusionOk="0">
                    <a:moveTo>
                      <a:pt x="4073" y="17918"/>
                    </a:moveTo>
                    <a:cubicBezTo>
                      <a:pt x="8393" y="13868"/>
                      <a:pt x="12713" y="8468"/>
                      <a:pt x="17033" y="3068"/>
                    </a:cubicBezTo>
                    <a:cubicBezTo>
                      <a:pt x="19913" y="1718"/>
                      <a:pt x="15593" y="-982"/>
                      <a:pt x="14153" y="368"/>
                    </a:cubicBezTo>
                    <a:cubicBezTo>
                      <a:pt x="9833" y="4418"/>
                      <a:pt x="5513" y="9818"/>
                      <a:pt x="1193" y="15218"/>
                    </a:cubicBezTo>
                    <a:cubicBezTo>
                      <a:pt x="-1687" y="17918"/>
                      <a:pt x="1193" y="20618"/>
                      <a:pt x="4073" y="179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7" name="Freeform 253"/>
              <p:cNvSpPr/>
              <p:nvPr/>
            </p:nvSpPr>
            <p:spPr>
              <a:xfrm>
                <a:off x="2288944" y="2132138"/>
                <a:ext cx="41166" cy="446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70" h="18856" extrusionOk="0">
                    <a:moveTo>
                      <a:pt x="3507" y="17663"/>
                    </a:moveTo>
                    <a:cubicBezTo>
                      <a:pt x="9678" y="13343"/>
                      <a:pt x="12764" y="7583"/>
                      <a:pt x="17392" y="4703"/>
                    </a:cubicBezTo>
                    <a:cubicBezTo>
                      <a:pt x="20478" y="1823"/>
                      <a:pt x="17392" y="-1057"/>
                      <a:pt x="14307" y="383"/>
                    </a:cubicBezTo>
                    <a:cubicBezTo>
                      <a:pt x="9678" y="4703"/>
                      <a:pt x="6592" y="10463"/>
                      <a:pt x="421" y="14783"/>
                    </a:cubicBezTo>
                    <a:cubicBezTo>
                      <a:pt x="-1122" y="17663"/>
                      <a:pt x="1964" y="20543"/>
                      <a:pt x="3507" y="176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8" name="Freeform 254"/>
              <p:cNvSpPr/>
              <p:nvPr/>
            </p:nvSpPr>
            <p:spPr>
              <a:xfrm>
                <a:off x="2301025" y="2146693"/>
                <a:ext cx="30630" cy="341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25" h="19353" extrusionOk="0">
                    <a:moveTo>
                      <a:pt x="1680" y="19353"/>
                    </a:moveTo>
                    <a:cubicBezTo>
                      <a:pt x="3644" y="19353"/>
                      <a:pt x="7571" y="17389"/>
                      <a:pt x="9535" y="15426"/>
                    </a:cubicBezTo>
                    <a:cubicBezTo>
                      <a:pt x="11498" y="11498"/>
                      <a:pt x="15426" y="7571"/>
                      <a:pt x="17389" y="3644"/>
                    </a:cubicBezTo>
                    <a:cubicBezTo>
                      <a:pt x="19353" y="1680"/>
                      <a:pt x="15426" y="-2247"/>
                      <a:pt x="13462" y="1680"/>
                    </a:cubicBezTo>
                    <a:cubicBezTo>
                      <a:pt x="11498" y="3644"/>
                      <a:pt x="9535" y="5608"/>
                      <a:pt x="7571" y="7571"/>
                    </a:cubicBezTo>
                    <a:cubicBezTo>
                      <a:pt x="5608" y="9535"/>
                      <a:pt x="5608" y="9535"/>
                      <a:pt x="3644" y="11498"/>
                    </a:cubicBezTo>
                    <a:cubicBezTo>
                      <a:pt x="3644" y="11498"/>
                      <a:pt x="3644" y="11498"/>
                      <a:pt x="3644" y="13462"/>
                    </a:cubicBezTo>
                    <a:cubicBezTo>
                      <a:pt x="1680" y="13462"/>
                      <a:pt x="1680" y="11498"/>
                      <a:pt x="3644" y="13462"/>
                    </a:cubicBezTo>
                    <a:cubicBezTo>
                      <a:pt x="1680" y="11498"/>
                      <a:pt x="-2247" y="15426"/>
                      <a:pt x="1680" y="1935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89" name="Freeform 255"/>
              <p:cNvSpPr/>
              <p:nvPr/>
            </p:nvSpPr>
            <p:spPr>
              <a:xfrm>
                <a:off x="2302340" y="2155910"/>
                <a:ext cx="36351" cy="39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41" h="19382" extrusionOk="0">
                    <a:moveTo>
                      <a:pt x="5762" y="18729"/>
                    </a:moveTo>
                    <a:cubicBezTo>
                      <a:pt x="9362" y="12083"/>
                      <a:pt x="12962" y="8760"/>
                      <a:pt x="18362" y="3776"/>
                    </a:cubicBezTo>
                    <a:cubicBezTo>
                      <a:pt x="20162" y="2114"/>
                      <a:pt x="16562" y="-1209"/>
                      <a:pt x="12962" y="453"/>
                    </a:cubicBezTo>
                    <a:cubicBezTo>
                      <a:pt x="9362" y="5437"/>
                      <a:pt x="3962" y="10422"/>
                      <a:pt x="362" y="15406"/>
                    </a:cubicBezTo>
                    <a:cubicBezTo>
                      <a:pt x="-1438" y="18729"/>
                      <a:pt x="3962" y="20391"/>
                      <a:pt x="5762" y="187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0" name="Freeform 256"/>
              <p:cNvSpPr/>
              <p:nvPr/>
            </p:nvSpPr>
            <p:spPr>
              <a:xfrm>
                <a:off x="2306298" y="2168113"/>
                <a:ext cx="35987" cy="3383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53" h="18053" extrusionOk="0">
                    <a:moveTo>
                      <a:pt x="3762" y="17691"/>
                    </a:moveTo>
                    <a:cubicBezTo>
                      <a:pt x="10962" y="15891"/>
                      <a:pt x="14562" y="10491"/>
                      <a:pt x="18162" y="5091"/>
                    </a:cubicBezTo>
                    <a:cubicBezTo>
                      <a:pt x="19962" y="1491"/>
                      <a:pt x="16362" y="-2109"/>
                      <a:pt x="14562" y="1491"/>
                    </a:cubicBezTo>
                    <a:cubicBezTo>
                      <a:pt x="10962" y="5091"/>
                      <a:pt x="7362" y="10491"/>
                      <a:pt x="1962" y="12291"/>
                    </a:cubicBezTo>
                    <a:cubicBezTo>
                      <a:pt x="-1638" y="14091"/>
                      <a:pt x="162" y="19491"/>
                      <a:pt x="3762" y="176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1" name="Freeform 257"/>
              <p:cNvSpPr/>
              <p:nvPr/>
            </p:nvSpPr>
            <p:spPr>
              <a:xfrm>
                <a:off x="2319832" y="2184765"/>
                <a:ext cx="22971" cy="245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69" h="17108" extrusionOk="0">
                    <a:moveTo>
                      <a:pt x="5454" y="16454"/>
                    </a:moveTo>
                    <a:cubicBezTo>
                      <a:pt x="10254" y="11654"/>
                      <a:pt x="12654" y="9254"/>
                      <a:pt x="15054" y="4454"/>
                    </a:cubicBezTo>
                    <a:cubicBezTo>
                      <a:pt x="19854" y="2054"/>
                      <a:pt x="12654" y="-2746"/>
                      <a:pt x="10254" y="2054"/>
                    </a:cubicBezTo>
                    <a:cubicBezTo>
                      <a:pt x="7854" y="4454"/>
                      <a:pt x="3054" y="6854"/>
                      <a:pt x="654" y="11654"/>
                    </a:cubicBezTo>
                    <a:cubicBezTo>
                      <a:pt x="-1746" y="14054"/>
                      <a:pt x="3054" y="18854"/>
                      <a:pt x="5454" y="16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2" name="Freeform 258"/>
              <p:cNvSpPr/>
              <p:nvPr/>
            </p:nvSpPr>
            <p:spPr>
              <a:xfrm>
                <a:off x="2314328" y="2200010"/>
                <a:ext cx="25901" cy="29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03" h="18303" extrusionOk="0">
                    <a:moveTo>
                      <a:pt x="6109" y="17869"/>
                    </a:moveTo>
                    <a:cubicBezTo>
                      <a:pt x="10429" y="13549"/>
                      <a:pt x="12589" y="9229"/>
                      <a:pt x="14749" y="4909"/>
                    </a:cubicBezTo>
                    <a:cubicBezTo>
                      <a:pt x="19069" y="2749"/>
                      <a:pt x="12589" y="-1571"/>
                      <a:pt x="10429" y="589"/>
                    </a:cubicBezTo>
                    <a:cubicBezTo>
                      <a:pt x="8269" y="4909"/>
                      <a:pt x="6109" y="9229"/>
                      <a:pt x="1789" y="11389"/>
                    </a:cubicBezTo>
                    <a:cubicBezTo>
                      <a:pt x="-2531" y="13549"/>
                      <a:pt x="1789" y="20029"/>
                      <a:pt x="6109" y="178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3" name="Freeform 259"/>
              <p:cNvSpPr/>
              <p:nvPr/>
            </p:nvSpPr>
            <p:spPr>
              <a:xfrm>
                <a:off x="2317760" y="2212120"/>
                <a:ext cx="26986" cy="270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84" h="17498" extrusionOk="0">
                    <a:moveTo>
                      <a:pt x="6109" y="16909"/>
                    </a:moveTo>
                    <a:cubicBezTo>
                      <a:pt x="8269" y="12589"/>
                      <a:pt x="12589" y="8269"/>
                      <a:pt x="16909" y="6109"/>
                    </a:cubicBezTo>
                    <a:cubicBezTo>
                      <a:pt x="19069" y="1789"/>
                      <a:pt x="14749" y="-2531"/>
                      <a:pt x="10429" y="1789"/>
                    </a:cubicBezTo>
                    <a:cubicBezTo>
                      <a:pt x="8269" y="3949"/>
                      <a:pt x="3949" y="8269"/>
                      <a:pt x="1789" y="12589"/>
                    </a:cubicBezTo>
                    <a:cubicBezTo>
                      <a:pt x="-2531" y="14749"/>
                      <a:pt x="1789" y="19069"/>
                      <a:pt x="6109" y="169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4" name="Freeform 260"/>
              <p:cNvSpPr/>
              <p:nvPr/>
            </p:nvSpPr>
            <p:spPr>
              <a:xfrm>
                <a:off x="2317840" y="2232371"/>
                <a:ext cx="17353" cy="194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740" h="15347" extrusionOk="0">
                    <a:moveTo>
                      <a:pt x="8728" y="13111"/>
                    </a:moveTo>
                    <a:cubicBezTo>
                      <a:pt x="11814" y="10411"/>
                      <a:pt x="14899" y="7711"/>
                      <a:pt x="14899" y="5011"/>
                    </a:cubicBezTo>
                    <a:cubicBezTo>
                      <a:pt x="17985" y="2311"/>
                      <a:pt x="11814" y="-3089"/>
                      <a:pt x="8728" y="2311"/>
                    </a:cubicBezTo>
                    <a:cubicBezTo>
                      <a:pt x="5642" y="5011"/>
                      <a:pt x="2556" y="5011"/>
                      <a:pt x="2556" y="7711"/>
                    </a:cubicBezTo>
                    <a:cubicBezTo>
                      <a:pt x="-3615" y="13111"/>
                      <a:pt x="2556" y="18511"/>
                      <a:pt x="8728" y="1311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5" name="Freeform 261"/>
              <p:cNvSpPr/>
              <p:nvPr/>
            </p:nvSpPr>
            <p:spPr>
              <a:xfrm>
                <a:off x="2236266" y="2199988"/>
                <a:ext cx="21827" cy="224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229" h="17672" extrusionOk="0">
                    <a:moveTo>
                      <a:pt x="6415" y="16936"/>
                    </a:moveTo>
                    <a:cubicBezTo>
                      <a:pt x="8815" y="11536"/>
                      <a:pt x="11215" y="8836"/>
                      <a:pt x="13615" y="6136"/>
                    </a:cubicBezTo>
                    <a:cubicBezTo>
                      <a:pt x="18415" y="3436"/>
                      <a:pt x="11215" y="-1964"/>
                      <a:pt x="8815" y="736"/>
                    </a:cubicBezTo>
                    <a:cubicBezTo>
                      <a:pt x="6415" y="3436"/>
                      <a:pt x="4015" y="6136"/>
                      <a:pt x="1615" y="11536"/>
                    </a:cubicBezTo>
                    <a:cubicBezTo>
                      <a:pt x="-3185" y="14236"/>
                      <a:pt x="4015" y="19636"/>
                      <a:pt x="6415" y="169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6" name="Freeform 262"/>
              <p:cNvSpPr/>
              <p:nvPr/>
            </p:nvSpPr>
            <p:spPr>
              <a:xfrm>
                <a:off x="2232712" y="2212074"/>
                <a:ext cx="27435" cy="32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162" h="17432" extrusionOk="0">
                    <a:moveTo>
                      <a:pt x="5773" y="15940"/>
                    </a:moveTo>
                    <a:cubicBezTo>
                      <a:pt x="10093" y="12340"/>
                      <a:pt x="14413" y="8740"/>
                      <a:pt x="16573" y="3340"/>
                    </a:cubicBezTo>
                    <a:cubicBezTo>
                      <a:pt x="18733" y="1540"/>
                      <a:pt x="14413" y="-2060"/>
                      <a:pt x="12253" y="1540"/>
                    </a:cubicBezTo>
                    <a:cubicBezTo>
                      <a:pt x="7933" y="5140"/>
                      <a:pt x="3613" y="8740"/>
                      <a:pt x="1453" y="12340"/>
                    </a:cubicBezTo>
                    <a:cubicBezTo>
                      <a:pt x="-2867" y="15940"/>
                      <a:pt x="3613" y="19540"/>
                      <a:pt x="5773" y="159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7" name="Freeform 263"/>
              <p:cNvSpPr/>
              <p:nvPr/>
            </p:nvSpPr>
            <p:spPr>
              <a:xfrm>
                <a:off x="2234221" y="2213845"/>
                <a:ext cx="33061" cy="380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43" h="18644" extrusionOk="0">
                    <a:moveTo>
                      <a:pt x="4463" y="17267"/>
                    </a:moveTo>
                    <a:cubicBezTo>
                      <a:pt x="10354" y="12282"/>
                      <a:pt x="14281" y="8959"/>
                      <a:pt x="18208" y="3975"/>
                    </a:cubicBezTo>
                    <a:cubicBezTo>
                      <a:pt x="20172" y="652"/>
                      <a:pt x="16245" y="-1010"/>
                      <a:pt x="14281" y="652"/>
                    </a:cubicBezTo>
                    <a:cubicBezTo>
                      <a:pt x="10354" y="5636"/>
                      <a:pt x="4463" y="10621"/>
                      <a:pt x="536" y="13944"/>
                    </a:cubicBezTo>
                    <a:cubicBezTo>
                      <a:pt x="-1428" y="17267"/>
                      <a:pt x="2499" y="20590"/>
                      <a:pt x="4463" y="1726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8" name="Freeform 264"/>
              <p:cNvSpPr/>
              <p:nvPr/>
            </p:nvSpPr>
            <p:spPr>
              <a:xfrm>
                <a:off x="2238007" y="2234517"/>
                <a:ext cx="20641" cy="228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280" h="17995" extrusionOk="0">
                    <a:moveTo>
                      <a:pt x="8643" y="16936"/>
                    </a:moveTo>
                    <a:cubicBezTo>
                      <a:pt x="11343" y="11536"/>
                      <a:pt x="14043" y="8836"/>
                      <a:pt x="14043" y="6136"/>
                    </a:cubicBezTo>
                    <a:cubicBezTo>
                      <a:pt x="19443" y="3436"/>
                      <a:pt x="14043" y="-1964"/>
                      <a:pt x="8643" y="736"/>
                    </a:cubicBezTo>
                    <a:cubicBezTo>
                      <a:pt x="5943" y="3436"/>
                      <a:pt x="3243" y="8836"/>
                      <a:pt x="543" y="11536"/>
                    </a:cubicBezTo>
                    <a:cubicBezTo>
                      <a:pt x="-2157" y="16936"/>
                      <a:pt x="5943" y="19636"/>
                      <a:pt x="8643" y="1693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899" name="Freeform 265"/>
              <p:cNvSpPr/>
              <p:nvPr/>
            </p:nvSpPr>
            <p:spPr>
              <a:xfrm>
                <a:off x="2248683" y="2191959"/>
                <a:ext cx="15093" cy="159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106" h="14454" extrusionOk="0">
                    <a:moveTo>
                      <a:pt x="11525" y="11814"/>
                    </a:moveTo>
                    <a:cubicBezTo>
                      <a:pt x="11525" y="11814"/>
                      <a:pt x="11525" y="8728"/>
                      <a:pt x="15125" y="8728"/>
                    </a:cubicBezTo>
                    <a:cubicBezTo>
                      <a:pt x="18725" y="2556"/>
                      <a:pt x="11525" y="-3615"/>
                      <a:pt x="7925" y="2556"/>
                    </a:cubicBezTo>
                    <a:cubicBezTo>
                      <a:pt x="4325" y="2556"/>
                      <a:pt x="4325" y="5642"/>
                      <a:pt x="725" y="8728"/>
                    </a:cubicBezTo>
                    <a:cubicBezTo>
                      <a:pt x="-2875" y="11814"/>
                      <a:pt x="7925" y="17985"/>
                      <a:pt x="11525" y="118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0" name="Freeform 266"/>
              <p:cNvSpPr/>
              <p:nvPr/>
            </p:nvSpPr>
            <p:spPr>
              <a:xfrm>
                <a:off x="2247700" y="2225203"/>
                <a:ext cx="23161" cy="172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68" h="15605" extrusionOk="0">
                    <a:moveTo>
                      <a:pt x="4050" y="14983"/>
                    </a:moveTo>
                    <a:cubicBezTo>
                      <a:pt x="9450" y="14983"/>
                      <a:pt x="14850" y="11898"/>
                      <a:pt x="17550" y="5726"/>
                    </a:cubicBezTo>
                    <a:cubicBezTo>
                      <a:pt x="20250" y="2640"/>
                      <a:pt x="14850" y="-3531"/>
                      <a:pt x="9450" y="2640"/>
                    </a:cubicBezTo>
                    <a:cubicBezTo>
                      <a:pt x="9450" y="2640"/>
                      <a:pt x="6750" y="5726"/>
                      <a:pt x="4050" y="5726"/>
                    </a:cubicBezTo>
                    <a:cubicBezTo>
                      <a:pt x="-1350" y="8812"/>
                      <a:pt x="-1350" y="18069"/>
                      <a:pt x="4050" y="1498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1" name="Freeform 267"/>
              <p:cNvSpPr/>
              <p:nvPr/>
            </p:nvSpPr>
            <p:spPr>
              <a:xfrm>
                <a:off x="2252176" y="2228818"/>
                <a:ext cx="20964" cy="24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87" h="17395" extrusionOk="0">
                    <a:moveTo>
                      <a:pt x="8643" y="16454"/>
                    </a:moveTo>
                    <a:cubicBezTo>
                      <a:pt x="11343" y="11654"/>
                      <a:pt x="14043" y="9254"/>
                      <a:pt x="16743" y="4454"/>
                    </a:cubicBezTo>
                    <a:cubicBezTo>
                      <a:pt x="19443" y="2054"/>
                      <a:pt x="11343" y="-2746"/>
                      <a:pt x="8643" y="2054"/>
                    </a:cubicBezTo>
                    <a:cubicBezTo>
                      <a:pt x="5943" y="4454"/>
                      <a:pt x="3243" y="9254"/>
                      <a:pt x="543" y="11654"/>
                    </a:cubicBezTo>
                    <a:cubicBezTo>
                      <a:pt x="-2157" y="16454"/>
                      <a:pt x="5943" y="18854"/>
                      <a:pt x="8643" y="16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2" name="Freeform 268"/>
              <p:cNvSpPr/>
              <p:nvPr/>
            </p:nvSpPr>
            <p:spPr>
              <a:xfrm>
                <a:off x="1450008" y="-1"/>
                <a:ext cx="160723" cy="1772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933" h="17868" extrusionOk="0">
                    <a:moveTo>
                      <a:pt x="12484" y="1246"/>
                    </a:moveTo>
                    <a:cubicBezTo>
                      <a:pt x="8434" y="-1840"/>
                      <a:pt x="2359" y="1246"/>
                      <a:pt x="672" y="5703"/>
                    </a:cubicBezTo>
                    <a:cubicBezTo>
                      <a:pt x="-1353" y="10503"/>
                      <a:pt x="1347" y="16331"/>
                      <a:pt x="6747" y="17703"/>
                    </a:cubicBezTo>
                    <a:cubicBezTo>
                      <a:pt x="15859" y="19760"/>
                      <a:pt x="20247" y="1931"/>
                      <a:pt x="10122" y="1246"/>
                    </a:cubicBezTo>
                    <a:cubicBezTo>
                      <a:pt x="9785" y="1246"/>
                      <a:pt x="9785" y="2274"/>
                      <a:pt x="10122" y="2274"/>
                    </a:cubicBezTo>
                    <a:cubicBezTo>
                      <a:pt x="13835" y="2617"/>
                      <a:pt x="15185" y="5703"/>
                      <a:pt x="14847" y="8789"/>
                    </a:cubicBezTo>
                    <a:cubicBezTo>
                      <a:pt x="14847" y="12903"/>
                      <a:pt x="11472" y="16331"/>
                      <a:pt x="7760" y="16674"/>
                    </a:cubicBezTo>
                    <a:cubicBezTo>
                      <a:pt x="2697" y="17017"/>
                      <a:pt x="334" y="10846"/>
                      <a:pt x="1347" y="6731"/>
                    </a:cubicBezTo>
                    <a:cubicBezTo>
                      <a:pt x="2697" y="2274"/>
                      <a:pt x="8097" y="-469"/>
                      <a:pt x="12147" y="1931"/>
                    </a:cubicBezTo>
                    <a:cubicBezTo>
                      <a:pt x="12484" y="2274"/>
                      <a:pt x="13159" y="1589"/>
                      <a:pt x="12484" y="12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3" name="Freeform 269"/>
              <p:cNvSpPr/>
              <p:nvPr/>
            </p:nvSpPr>
            <p:spPr>
              <a:xfrm>
                <a:off x="1517326" y="23931"/>
                <a:ext cx="63762" cy="73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32" h="21109" extrusionOk="0">
                    <a:moveTo>
                      <a:pt x="4547" y="1473"/>
                    </a:moveTo>
                    <a:cubicBezTo>
                      <a:pt x="4547" y="1473"/>
                      <a:pt x="4547" y="1473"/>
                      <a:pt x="4547" y="1473"/>
                    </a:cubicBezTo>
                    <a:cubicBezTo>
                      <a:pt x="3411" y="1473"/>
                      <a:pt x="2274" y="1473"/>
                      <a:pt x="1137" y="1473"/>
                    </a:cubicBezTo>
                    <a:cubicBezTo>
                      <a:pt x="1137" y="7364"/>
                      <a:pt x="0" y="13254"/>
                      <a:pt x="0" y="19145"/>
                    </a:cubicBezTo>
                    <a:cubicBezTo>
                      <a:pt x="0" y="20127"/>
                      <a:pt x="1137" y="21109"/>
                      <a:pt x="2274" y="21109"/>
                    </a:cubicBezTo>
                    <a:cubicBezTo>
                      <a:pt x="7958" y="20127"/>
                      <a:pt x="13642" y="19145"/>
                      <a:pt x="19326" y="19145"/>
                    </a:cubicBezTo>
                    <a:cubicBezTo>
                      <a:pt x="21600" y="19145"/>
                      <a:pt x="21600" y="16200"/>
                      <a:pt x="19326" y="16200"/>
                    </a:cubicBezTo>
                    <a:cubicBezTo>
                      <a:pt x="12505" y="16200"/>
                      <a:pt x="6821" y="17182"/>
                      <a:pt x="1137" y="18164"/>
                    </a:cubicBezTo>
                    <a:cubicBezTo>
                      <a:pt x="2274" y="18164"/>
                      <a:pt x="3411" y="19145"/>
                      <a:pt x="3411" y="19145"/>
                    </a:cubicBezTo>
                    <a:cubicBezTo>
                      <a:pt x="3411" y="13254"/>
                      <a:pt x="4547" y="7364"/>
                      <a:pt x="4547" y="1473"/>
                    </a:cubicBezTo>
                    <a:cubicBezTo>
                      <a:pt x="4547" y="-491"/>
                      <a:pt x="1137" y="-491"/>
                      <a:pt x="1137" y="1473"/>
                    </a:cubicBezTo>
                    <a:cubicBezTo>
                      <a:pt x="1137" y="1473"/>
                      <a:pt x="1137" y="1473"/>
                      <a:pt x="1137" y="1473"/>
                    </a:cubicBezTo>
                    <a:cubicBezTo>
                      <a:pt x="1137" y="3436"/>
                      <a:pt x="4547" y="3436"/>
                      <a:pt x="4547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4" name="Freeform 270"/>
              <p:cNvSpPr/>
              <p:nvPr/>
            </p:nvSpPr>
            <p:spPr>
              <a:xfrm>
                <a:off x="-1" y="1016398"/>
                <a:ext cx="139222" cy="2178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45" h="21600" extrusionOk="0">
                    <a:moveTo>
                      <a:pt x="2498" y="2363"/>
                    </a:moveTo>
                    <a:cubicBezTo>
                      <a:pt x="2498" y="2025"/>
                      <a:pt x="2498" y="2025"/>
                      <a:pt x="2498" y="1688"/>
                    </a:cubicBezTo>
                    <a:cubicBezTo>
                      <a:pt x="2008" y="1688"/>
                      <a:pt x="2008" y="1688"/>
                      <a:pt x="1517" y="1350"/>
                    </a:cubicBezTo>
                    <a:cubicBezTo>
                      <a:pt x="1517" y="7763"/>
                      <a:pt x="1517" y="14513"/>
                      <a:pt x="2008" y="20925"/>
                    </a:cubicBezTo>
                    <a:cubicBezTo>
                      <a:pt x="2008" y="20925"/>
                      <a:pt x="2008" y="21263"/>
                      <a:pt x="2498" y="21263"/>
                    </a:cubicBezTo>
                    <a:cubicBezTo>
                      <a:pt x="7898" y="21600"/>
                      <a:pt x="12808" y="21600"/>
                      <a:pt x="18208" y="21600"/>
                    </a:cubicBezTo>
                    <a:cubicBezTo>
                      <a:pt x="18698" y="21600"/>
                      <a:pt x="18698" y="21263"/>
                      <a:pt x="18698" y="20925"/>
                    </a:cubicBezTo>
                    <a:cubicBezTo>
                      <a:pt x="19189" y="14850"/>
                      <a:pt x="21153" y="8100"/>
                      <a:pt x="19189" y="2025"/>
                    </a:cubicBezTo>
                    <a:cubicBezTo>
                      <a:pt x="18698" y="1350"/>
                      <a:pt x="18208" y="0"/>
                      <a:pt x="16735" y="0"/>
                    </a:cubicBezTo>
                    <a:cubicBezTo>
                      <a:pt x="11826" y="0"/>
                      <a:pt x="5935" y="2025"/>
                      <a:pt x="1026" y="1013"/>
                    </a:cubicBezTo>
                    <a:cubicBezTo>
                      <a:pt x="44" y="1013"/>
                      <a:pt x="-447" y="2025"/>
                      <a:pt x="535" y="2025"/>
                    </a:cubicBezTo>
                    <a:cubicBezTo>
                      <a:pt x="5444" y="3037"/>
                      <a:pt x="11335" y="1688"/>
                      <a:pt x="15753" y="1350"/>
                    </a:cubicBezTo>
                    <a:cubicBezTo>
                      <a:pt x="19680" y="1013"/>
                      <a:pt x="18208" y="13838"/>
                      <a:pt x="17717" y="15525"/>
                    </a:cubicBezTo>
                    <a:cubicBezTo>
                      <a:pt x="17717" y="17887"/>
                      <a:pt x="18698" y="20588"/>
                      <a:pt x="13789" y="20588"/>
                    </a:cubicBezTo>
                    <a:cubicBezTo>
                      <a:pt x="9862" y="20588"/>
                      <a:pt x="3480" y="21600"/>
                      <a:pt x="3480" y="17887"/>
                    </a:cubicBezTo>
                    <a:cubicBezTo>
                      <a:pt x="2989" y="12487"/>
                      <a:pt x="2989" y="7088"/>
                      <a:pt x="2989" y="1350"/>
                    </a:cubicBezTo>
                    <a:cubicBezTo>
                      <a:pt x="2989" y="1013"/>
                      <a:pt x="1517" y="675"/>
                      <a:pt x="1517" y="1350"/>
                    </a:cubicBezTo>
                    <a:cubicBezTo>
                      <a:pt x="1026" y="1688"/>
                      <a:pt x="1026" y="2025"/>
                      <a:pt x="1026" y="2025"/>
                    </a:cubicBezTo>
                    <a:cubicBezTo>
                      <a:pt x="1026" y="2700"/>
                      <a:pt x="2498" y="3037"/>
                      <a:pt x="2498" y="236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5" name="Freeform 271"/>
              <p:cNvSpPr/>
              <p:nvPr/>
            </p:nvSpPr>
            <p:spPr>
              <a:xfrm>
                <a:off x="13631" y="1034771"/>
                <a:ext cx="111347" cy="172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5" h="21388" extrusionOk="0">
                    <a:moveTo>
                      <a:pt x="2719" y="1059"/>
                    </a:moveTo>
                    <a:cubicBezTo>
                      <a:pt x="2719" y="1059"/>
                      <a:pt x="2719" y="1059"/>
                      <a:pt x="2719" y="635"/>
                    </a:cubicBezTo>
                    <a:cubicBezTo>
                      <a:pt x="2719" y="-212"/>
                      <a:pt x="814" y="-212"/>
                      <a:pt x="814" y="635"/>
                    </a:cubicBezTo>
                    <a:cubicBezTo>
                      <a:pt x="814" y="7412"/>
                      <a:pt x="-457" y="14188"/>
                      <a:pt x="178" y="20964"/>
                    </a:cubicBezTo>
                    <a:cubicBezTo>
                      <a:pt x="178" y="20964"/>
                      <a:pt x="814" y="21388"/>
                      <a:pt x="1449" y="21388"/>
                    </a:cubicBezTo>
                    <a:cubicBezTo>
                      <a:pt x="7802" y="21388"/>
                      <a:pt x="13519" y="21388"/>
                      <a:pt x="19872" y="20964"/>
                    </a:cubicBezTo>
                    <a:cubicBezTo>
                      <a:pt x="21143" y="20964"/>
                      <a:pt x="21143" y="19694"/>
                      <a:pt x="19872" y="19694"/>
                    </a:cubicBezTo>
                    <a:cubicBezTo>
                      <a:pt x="16696" y="20117"/>
                      <a:pt x="12884" y="20117"/>
                      <a:pt x="9708" y="20117"/>
                    </a:cubicBezTo>
                    <a:cubicBezTo>
                      <a:pt x="7802" y="20117"/>
                      <a:pt x="5261" y="20117"/>
                      <a:pt x="3355" y="20117"/>
                    </a:cubicBezTo>
                    <a:cubicBezTo>
                      <a:pt x="1449" y="20117"/>
                      <a:pt x="2084" y="17576"/>
                      <a:pt x="2084" y="16729"/>
                    </a:cubicBezTo>
                    <a:cubicBezTo>
                      <a:pt x="2719" y="11647"/>
                      <a:pt x="2719" y="6141"/>
                      <a:pt x="2719" y="635"/>
                    </a:cubicBezTo>
                    <a:cubicBezTo>
                      <a:pt x="2719" y="-212"/>
                      <a:pt x="814" y="-212"/>
                      <a:pt x="814" y="635"/>
                    </a:cubicBezTo>
                    <a:cubicBezTo>
                      <a:pt x="814" y="1059"/>
                      <a:pt x="814" y="1059"/>
                      <a:pt x="814" y="1059"/>
                    </a:cubicBezTo>
                    <a:cubicBezTo>
                      <a:pt x="814" y="1906"/>
                      <a:pt x="2719" y="1906"/>
                      <a:pt x="2719" y="105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6" name="Freeform 272"/>
              <p:cNvSpPr/>
              <p:nvPr/>
            </p:nvSpPr>
            <p:spPr>
              <a:xfrm>
                <a:off x="44028" y="1196182"/>
                <a:ext cx="49153" cy="355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98" h="20147" extrusionOk="0">
                    <a:moveTo>
                      <a:pt x="12785" y="0"/>
                    </a:moveTo>
                    <a:cubicBezTo>
                      <a:pt x="8973" y="0"/>
                      <a:pt x="3891" y="1964"/>
                      <a:pt x="1350" y="5891"/>
                    </a:cubicBezTo>
                    <a:cubicBezTo>
                      <a:pt x="-2462" y="11782"/>
                      <a:pt x="2620" y="19636"/>
                      <a:pt x="6432" y="19636"/>
                    </a:cubicBezTo>
                    <a:cubicBezTo>
                      <a:pt x="11514" y="21600"/>
                      <a:pt x="15326" y="17673"/>
                      <a:pt x="17867" y="11782"/>
                    </a:cubicBezTo>
                    <a:cubicBezTo>
                      <a:pt x="19138" y="5891"/>
                      <a:pt x="16597" y="1964"/>
                      <a:pt x="12785" y="1964"/>
                    </a:cubicBezTo>
                    <a:cubicBezTo>
                      <a:pt x="10244" y="1964"/>
                      <a:pt x="10244" y="7855"/>
                      <a:pt x="12785" y="7855"/>
                    </a:cubicBezTo>
                    <a:cubicBezTo>
                      <a:pt x="14056" y="7855"/>
                      <a:pt x="15326" y="7855"/>
                      <a:pt x="14056" y="11782"/>
                    </a:cubicBezTo>
                    <a:cubicBezTo>
                      <a:pt x="11514" y="13745"/>
                      <a:pt x="8973" y="15709"/>
                      <a:pt x="6432" y="13745"/>
                    </a:cubicBezTo>
                    <a:cubicBezTo>
                      <a:pt x="6432" y="13745"/>
                      <a:pt x="3891" y="13745"/>
                      <a:pt x="3891" y="11782"/>
                    </a:cubicBezTo>
                    <a:cubicBezTo>
                      <a:pt x="3891" y="9818"/>
                      <a:pt x="5162" y="7855"/>
                      <a:pt x="6432" y="7855"/>
                    </a:cubicBezTo>
                    <a:cubicBezTo>
                      <a:pt x="7703" y="5891"/>
                      <a:pt x="10244" y="5891"/>
                      <a:pt x="12785" y="5891"/>
                    </a:cubicBezTo>
                    <a:cubicBezTo>
                      <a:pt x="15326" y="5891"/>
                      <a:pt x="15326" y="0"/>
                      <a:pt x="1278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7" name="Freeform 273"/>
              <p:cNvSpPr/>
              <p:nvPr/>
            </p:nvSpPr>
            <p:spPr>
              <a:xfrm>
                <a:off x="88576" y="1197046"/>
                <a:ext cx="36176" cy="32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09" h="20319" extrusionOk="0">
                    <a:moveTo>
                      <a:pt x="0" y="8100"/>
                    </a:moveTo>
                    <a:cubicBezTo>
                      <a:pt x="0" y="10260"/>
                      <a:pt x="0" y="14580"/>
                      <a:pt x="0" y="16740"/>
                    </a:cubicBezTo>
                    <a:cubicBezTo>
                      <a:pt x="1964" y="16740"/>
                      <a:pt x="3927" y="16740"/>
                      <a:pt x="5891" y="16740"/>
                    </a:cubicBezTo>
                    <a:cubicBezTo>
                      <a:pt x="5891" y="14580"/>
                      <a:pt x="5891" y="12420"/>
                      <a:pt x="5891" y="10260"/>
                    </a:cubicBezTo>
                    <a:cubicBezTo>
                      <a:pt x="3927" y="10260"/>
                      <a:pt x="1964" y="10260"/>
                      <a:pt x="0" y="10260"/>
                    </a:cubicBezTo>
                    <a:cubicBezTo>
                      <a:pt x="0" y="12420"/>
                      <a:pt x="0" y="12420"/>
                      <a:pt x="0" y="14580"/>
                    </a:cubicBezTo>
                    <a:cubicBezTo>
                      <a:pt x="0" y="18900"/>
                      <a:pt x="5891" y="16740"/>
                      <a:pt x="5891" y="14580"/>
                    </a:cubicBezTo>
                    <a:cubicBezTo>
                      <a:pt x="5891" y="12420"/>
                      <a:pt x="5891" y="8100"/>
                      <a:pt x="7855" y="5940"/>
                    </a:cubicBezTo>
                    <a:cubicBezTo>
                      <a:pt x="5891" y="5940"/>
                      <a:pt x="3927" y="5940"/>
                      <a:pt x="1964" y="5940"/>
                    </a:cubicBezTo>
                    <a:cubicBezTo>
                      <a:pt x="1964" y="10260"/>
                      <a:pt x="1964" y="12420"/>
                      <a:pt x="1964" y="16740"/>
                    </a:cubicBezTo>
                    <a:cubicBezTo>
                      <a:pt x="1964" y="21060"/>
                      <a:pt x="5891" y="21060"/>
                      <a:pt x="7855" y="18900"/>
                    </a:cubicBezTo>
                    <a:cubicBezTo>
                      <a:pt x="7855" y="14580"/>
                      <a:pt x="7855" y="10260"/>
                      <a:pt x="9818" y="8100"/>
                    </a:cubicBezTo>
                    <a:cubicBezTo>
                      <a:pt x="7855" y="5940"/>
                      <a:pt x="5891" y="5940"/>
                      <a:pt x="3927" y="5940"/>
                    </a:cubicBezTo>
                    <a:cubicBezTo>
                      <a:pt x="5891" y="8100"/>
                      <a:pt x="5891" y="10260"/>
                      <a:pt x="5891" y="12420"/>
                    </a:cubicBezTo>
                    <a:cubicBezTo>
                      <a:pt x="5891" y="16740"/>
                      <a:pt x="11782" y="16740"/>
                      <a:pt x="11782" y="12420"/>
                    </a:cubicBezTo>
                    <a:cubicBezTo>
                      <a:pt x="11782" y="10260"/>
                      <a:pt x="11782" y="10260"/>
                      <a:pt x="13745" y="8100"/>
                    </a:cubicBezTo>
                    <a:cubicBezTo>
                      <a:pt x="11782" y="8100"/>
                      <a:pt x="9818" y="8100"/>
                      <a:pt x="7855" y="8100"/>
                    </a:cubicBezTo>
                    <a:cubicBezTo>
                      <a:pt x="7855" y="8100"/>
                      <a:pt x="7855" y="10260"/>
                      <a:pt x="9818" y="12420"/>
                    </a:cubicBezTo>
                    <a:cubicBezTo>
                      <a:pt x="9818" y="16740"/>
                      <a:pt x="13745" y="16740"/>
                      <a:pt x="15709" y="12420"/>
                    </a:cubicBezTo>
                    <a:cubicBezTo>
                      <a:pt x="15709" y="10260"/>
                      <a:pt x="15709" y="8100"/>
                      <a:pt x="15709" y="5940"/>
                    </a:cubicBezTo>
                    <a:cubicBezTo>
                      <a:pt x="13745" y="5940"/>
                      <a:pt x="11782" y="5940"/>
                      <a:pt x="11782" y="5940"/>
                    </a:cubicBezTo>
                    <a:cubicBezTo>
                      <a:pt x="11782" y="8100"/>
                      <a:pt x="11782" y="10260"/>
                      <a:pt x="13745" y="12420"/>
                    </a:cubicBezTo>
                    <a:cubicBezTo>
                      <a:pt x="13745" y="16740"/>
                      <a:pt x="19636" y="14580"/>
                      <a:pt x="19636" y="12420"/>
                    </a:cubicBezTo>
                    <a:cubicBezTo>
                      <a:pt x="17673" y="8100"/>
                      <a:pt x="19636" y="5940"/>
                      <a:pt x="19636" y="3780"/>
                    </a:cubicBezTo>
                    <a:cubicBezTo>
                      <a:pt x="17673" y="3780"/>
                      <a:pt x="15709" y="3780"/>
                      <a:pt x="13745" y="3780"/>
                    </a:cubicBezTo>
                    <a:cubicBezTo>
                      <a:pt x="13745" y="5940"/>
                      <a:pt x="13745" y="5940"/>
                      <a:pt x="13745" y="5940"/>
                    </a:cubicBezTo>
                    <a:cubicBezTo>
                      <a:pt x="13745" y="10260"/>
                      <a:pt x="19636" y="12420"/>
                      <a:pt x="19636" y="8100"/>
                    </a:cubicBezTo>
                    <a:cubicBezTo>
                      <a:pt x="19636" y="5940"/>
                      <a:pt x="21600" y="3780"/>
                      <a:pt x="19636" y="1620"/>
                    </a:cubicBezTo>
                    <a:cubicBezTo>
                      <a:pt x="17673" y="-540"/>
                      <a:pt x="13745" y="-540"/>
                      <a:pt x="13745" y="1620"/>
                    </a:cubicBezTo>
                    <a:cubicBezTo>
                      <a:pt x="13745" y="5940"/>
                      <a:pt x="11782" y="8100"/>
                      <a:pt x="13745" y="12420"/>
                    </a:cubicBezTo>
                    <a:cubicBezTo>
                      <a:pt x="15709" y="12420"/>
                      <a:pt x="17673" y="10260"/>
                      <a:pt x="19636" y="10260"/>
                    </a:cubicBezTo>
                    <a:cubicBezTo>
                      <a:pt x="17673" y="8100"/>
                      <a:pt x="17673" y="5940"/>
                      <a:pt x="15709" y="3780"/>
                    </a:cubicBezTo>
                    <a:cubicBezTo>
                      <a:pt x="15709" y="-540"/>
                      <a:pt x="11782" y="1620"/>
                      <a:pt x="9818" y="3780"/>
                    </a:cubicBezTo>
                    <a:cubicBezTo>
                      <a:pt x="9818" y="5940"/>
                      <a:pt x="9818" y="8100"/>
                      <a:pt x="9818" y="12420"/>
                    </a:cubicBezTo>
                    <a:cubicBezTo>
                      <a:pt x="11782" y="12420"/>
                      <a:pt x="13745" y="12420"/>
                      <a:pt x="15709" y="12420"/>
                    </a:cubicBezTo>
                    <a:cubicBezTo>
                      <a:pt x="13745" y="10260"/>
                      <a:pt x="13745" y="8100"/>
                      <a:pt x="13745" y="5940"/>
                    </a:cubicBezTo>
                    <a:cubicBezTo>
                      <a:pt x="13745" y="1620"/>
                      <a:pt x="9818" y="1620"/>
                      <a:pt x="7855" y="3780"/>
                    </a:cubicBezTo>
                    <a:cubicBezTo>
                      <a:pt x="7855" y="8100"/>
                      <a:pt x="5891" y="10260"/>
                      <a:pt x="5891" y="12420"/>
                    </a:cubicBezTo>
                    <a:cubicBezTo>
                      <a:pt x="7855" y="12420"/>
                      <a:pt x="9818" y="12420"/>
                      <a:pt x="11782" y="12420"/>
                    </a:cubicBezTo>
                    <a:cubicBezTo>
                      <a:pt x="11782" y="10260"/>
                      <a:pt x="11782" y="8100"/>
                      <a:pt x="9818" y="3780"/>
                    </a:cubicBezTo>
                    <a:cubicBezTo>
                      <a:pt x="9818" y="1620"/>
                      <a:pt x="5891" y="1620"/>
                      <a:pt x="5891" y="3780"/>
                    </a:cubicBezTo>
                    <a:cubicBezTo>
                      <a:pt x="3927" y="8100"/>
                      <a:pt x="1964" y="12420"/>
                      <a:pt x="1964" y="16740"/>
                    </a:cubicBezTo>
                    <a:cubicBezTo>
                      <a:pt x="3927" y="16740"/>
                      <a:pt x="5891" y="16740"/>
                      <a:pt x="7855" y="16740"/>
                    </a:cubicBezTo>
                    <a:cubicBezTo>
                      <a:pt x="7855" y="12420"/>
                      <a:pt x="7855" y="10260"/>
                      <a:pt x="7855" y="5940"/>
                    </a:cubicBezTo>
                    <a:cubicBezTo>
                      <a:pt x="7855" y="1620"/>
                      <a:pt x="1964" y="1620"/>
                      <a:pt x="1964" y="3780"/>
                    </a:cubicBezTo>
                    <a:cubicBezTo>
                      <a:pt x="0" y="8100"/>
                      <a:pt x="0" y="10260"/>
                      <a:pt x="0" y="14580"/>
                    </a:cubicBezTo>
                    <a:cubicBezTo>
                      <a:pt x="1964" y="14580"/>
                      <a:pt x="3927" y="14580"/>
                      <a:pt x="5891" y="12420"/>
                    </a:cubicBezTo>
                    <a:cubicBezTo>
                      <a:pt x="5891" y="12420"/>
                      <a:pt x="5891" y="10260"/>
                      <a:pt x="3927" y="8100"/>
                    </a:cubicBezTo>
                    <a:cubicBezTo>
                      <a:pt x="3927" y="3780"/>
                      <a:pt x="0" y="5940"/>
                      <a:pt x="0" y="10260"/>
                    </a:cubicBezTo>
                    <a:cubicBezTo>
                      <a:pt x="0" y="12420"/>
                      <a:pt x="0" y="14580"/>
                      <a:pt x="0" y="16740"/>
                    </a:cubicBezTo>
                    <a:cubicBezTo>
                      <a:pt x="0" y="21060"/>
                      <a:pt x="5891" y="21060"/>
                      <a:pt x="5891" y="16740"/>
                    </a:cubicBezTo>
                    <a:cubicBezTo>
                      <a:pt x="5891" y="14580"/>
                      <a:pt x="5891" y="10260"/>
                      <a:pt x="5891" y="8100"/>
                    </a:cubicBezTo>
                    <a:cubicBezTo>
                      <a:pt x="5891" y="3780"/>
                      <a:pt x="0" y="3780"/>
                      <a:pt x="0" y="81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8" name="Freeform 274"/>
              <p:cNvSpPr/>
              <p:nvPr/>
            </p:nvSpPr>
            <p:spPr>
              <a:xfrm>
                <a:off x="24282" y="1200118"/>
                <a:ext cx="25380" cy="253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17654" extrusionOk="0">
                    <a:moveTo>
                      <a:pt x="2700" y="9254"/>
                    </a:moveTo>
                    <a:cubicBezTo>
                      <a:pt x="2700" y="9254"/>
                      <a:pt x="2700" y="11654"/>
                      <a:pt x="2700" y="11654"/>
                    </a:cubicBezTo>
                    <a:cubicBezTo>
                      <a:pt x="5400" y="11654"/>
                      <a:pt x="8100" y="11654"/>
                      <a:pt x="10800" y="11654"/>
                    </a:cubicBezTo>
                    <a:cubicBezTo>
                      <a:pt x="10800" y="9254"/>
                      <a:pt x="10800" y="4454"/>
                      <a:pt x="8100" y="2054"/>
                    </a:cubicBezTo>
                    <a:cubicBezTo>
                      <a:pt x="5400" y="-2746"/>
                      <a:pt x="0" y="2054"/>
                      <a:pt x="0" y="4454"/>
                    </a:cubicBezTo>
                    <a:cubicBezTo>
                      <a:pt x="2700" y="9254"/>
                      <a:pt x="8100" y="11654"/>
                      <a:pt x="8100" y="14054"/>
                    </a:cubicBezTo>
                    <a:cubicBezTo>
                      <a:pt x="8100" y="18854"/>
                      <a:pt x="13500" y="18854"/>
                      <a:pt x="16200" y="14054"/>
                    </a:cubicBezTo>
                    <a:cubicBezTo>
                      <a:pt x="16200" y="11654"/>
                      <a:pt x="18900" y="9254"/>
                      <a:pt x="18900" y="6854"/>
                    </a:cubicBezTo>
                    <a:cubicBezTo>
                      <a:pt x="16200" y="6854"/>
                      <a:pt x="13500" y="6854"/>
                      <a:pt x="10800" y="6854"/>
                    </a:cubicBezTo>
                    <a:cubicBezTo>
                      <a:pt x="10800" y="9254"/>
                      <a:pt x="10800" y="9254"/>
                      <a:pt x="10800" y="11654"/>
                    </a:cubicBezTo>
                    <a:cubicBezTo>
                      <a:pt x="5400" y="14054"/>
                      <a:pt x="13500" y="18854"/>
                      <a:pt x="16200" y="16454"/>
                    </a:cubicBezTo>
                    <a:cubicBezTo>
                      <a:pt x="18900" y="11654"/>
                      <a:pt x="21600" y="9254"/>
                      <a:pt x="18900" y="4454"/>
                    </a:cubicBezTo>
                    <a:cubicBezTo>
                      <a:pt x="18900" y="-346"/>
                      <a:pt x="13500" y="2054"/>
                      <a:pt x="10800" y="4454"/>
                    </a:cubicBezTo>
                    <a:cubicBezTo>
                      <a:pt x="10800" y="6854"/>
                      <a:pt x="8100" y="9254"/>
                      <a:pt x="8100" y="14054"/>
                    </a:cubicBezTo>
                    <a:cubicBezTo>
                      <a:pt x="10800" y="14054"/>
                      <a:pt x="13500" y="14054"/>
                      <a:pt x="16200" y="14054"/>
                    </a:cubicBezTo>
                    <a:cubicBezTo>
                      <a:pt x="16200" y="11654"/>
                      <a:pt x="16200" y="9254"/>
                      <a:pt x="13500" y="6854"/>
                    </a:cubicBezTo>
                    <a:cubicBezTo>
                      <a:pt x="10800" y="4454"/>
                      <a:pt x="8100" y="4454"/>
                      <a:pt x="8100" y="2054"/>
                    </a:cubicBezTo>
                    <a:cubicBezTo>
                      <a:pt x="5400" y="2054"/>
                      <a:pt x="2700" y="4454"/>
                      <a:pt x="0" y="4454"/>
                    </a:cubicBezTo>
                    <a:cubicBezTo>
                      <a:pt x="2700" y="9254"/>
                      <a:pt x="2700" y="11654"/>
                      <a:pt x="2700" y="14054"/>
                    </a:cubicBezTo>
                    <a:cubicBezTo>
                      <a:pt x="5400" y="18854"/>
                      <a:pt x="10800" y="16454"/>
                      <a:pt x="10800" y="11654"/>
                    </a:cubicBezTo>
                    <a:cubicBezTo>
                      <a:pt x="10800" y="9254"/>
                      <a:pt x="10800" y="9254"/>
                      <a:pt x="10800" y="6854"/>
                    </a:cubicBezTo>
                    <a:cubicBezTo>
                      <a:pt x="8100" y="2054"/>
                      <a:pt x="0" y="4454"/>
                      <a:pt x="2700" y="92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09" name="Freeform 275"/>
              <p:cNvSpPr/>
              <p:nvPr/>
            </p:nvSpPr>
            <p:spPr>
              <a:xfrm>
                <a:off x="111291" y="1016815"/>
                <a:ext cx="16236" cy="18838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4727" h="20967" extrusionOk="0">
                    <a:moveTo>
                      <a:pt x="10098" y="20398"/>
                    </a:moveTo>
                    <a:cubicBezTo>
                      <a:pt x="10098" y="16230"/>
                      <a:pt x="13184" y="11682"/>
                      <a:pt x="13184" y="7514"/>
                    </a:cubicBezTo>
                    <a:cubicBezTo>
                      <a:pt x="13184" y="5240"/>
                      <a:pt x="19355" y="2588"/>
                      <a:pt x="7012" y="314"/>
                    </a:cubicBezTo>
                    <a:cubicBezTo>
                      <a:pt x="3926" y="-444"/>
                      <a:pt x="-2245" y="314"/>
                      <a:pt x="841" y="1072"/>
                    </a:cubicBezTo>
                    <a:cubicBezTo>
                      <a:pt x="10098" y="2967"/>
                      <a:pt x="3926" y="5998"/>
                      <a:pt x="3926" y="8272"/>
                    </a:cubicBezTo>
                    <a:cubicBezTo>
                      <a:pt x="3926" y="12440"/>
                      <a:pt x="841" y="16230"/>
                      <a:pt x="841" y="20398"/>
                    </a:cubicBezTo>
                    <a:cubicBezTo>
                      <a:pt x="841" y="21156"/>
                      <a:pt x="10098" y="21156"/>
                      <a:pt x="10098" y="2039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0" name="Freeform 276"/>
              <p:cNvSpPr/>
              <p:nvPr/>
            </p:nvSpPr>
            <p:spPr>
              <a:xfrm>
                <a:off x="7613" y="1018421"/>
                <a:ext cx="113502" cy="313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28" h="19594" extrusionOk="0">
                    <a:moveTo>
                      <a:pt x="2541" y="13855"/>
                    </a:moveTo>
                    <a:cubicBezTo>
                      <a:pt x="2541" y="9535"/>
                      <a:pt x="2541" y="7375"/>
                      <a:pt x="2541" y="5215"/>
                    </a:cubicBezTo>
                    <a:cubicBezTo>
                      <a:pt x="2541" y="895"/>
                      <a:pt x="635" y="895"/>
                      <a:pt x="635" y="5215"/>
                    </a:cubicBezTo>
                    <a:cubicBezTo>
                      <a:pt x="635" y="9535"/>
                      <a:pt x="635" y="11695"/>
                      <a:pt x="635" y="16015"/>
                    </a:cubicBezTo>
                    <a:cubicBezTo>
                      <a:pt x="1271" y="16015"/>
                      <a:pt x="1271" y="16015"/>
                      <a:pt x="1906" y="16015"/>
                    </a:cubicBezTo>
                    <a:cubicBezTo>
                      <a:pt x="2541" y="3055"/>
                      <a:pt x="5718" y="7375"/>
                      <a:pt x="8894" y="7375"/>
                    </a:cubicBezTo>
                    <a:cubicBezTo>
                      <a:pt x="12706" y="9535"/>
                      <a:pt x="16518" y="9535"/>
                      <a:pt x="20329" y="9535"/>
                    </a:cubicBezTo>
                    <a:cubicBezTo>
                      <a:pt x="19694" y="7375"/>
                      <a:pt x="19694" y="5215"/>
                      <a:pt x="19694" y="5215"/>
                    </a:cubicBezTo>
                    <a:cubicBezTo>
                      <a:pt x="19059" y="5215"/>
                      <a:pt x="19059" y="5215"/>
                      <a:pt x="19059" y="5215"/>
                    </a:cubicBezTo>
                    <a:cubicBezTo>
                      <a:pt x="17788" y="9535"/>
                      <a:pt x="19059" y="13855"/>
                      <a:pt x="20329" y="9535"/>
                    </a:cubicBezTo>
                    <a:cubicBezTo>
                      <a:pt x="20329" y="9535"/>
                      <a:pt x="20965" y="9535"/>
                      <a:pt x="20965" y="9535"/>
                    </a:cubicBezTo>
                    <a:cubicBezTo>
                      <a:pt x="21600" y="7375"/>
                      <a:pt x="20965" y="3055"/>
                      <a:pt x="20329" y="3055"/>
                    </a:cubicBezTo>
                    <a:cubicBezTo>
                      <a:pt x="17153" y="3055"/>
                      <a:pt x="14612" y="3055"/>
                      <a:pt x="11435" y="3055"/>
                    </a:cubicBezTo>
                    <a:cubicBezTo>
                      <a:pt x="8894" y="895"/>
                      <a:pt x="6353" y="-1265"/>
                      <a:pt x="3812" y="895"/>
                    </a:cubicBezTo>
                    <a:cubicBezTo>
                      <a:pt x="1271" y="895"/>
                      <a:pt x="635" y="9535"/>
                      <a:pt x="0" y="16015"/>
                    </a:cubicBezTo>
                    <a:cubicBezTo>
                      <a:pt x="0" y="20335"/>
                      <a:pt x="1906" y="20335"/>
                      <a:pt x="1906" y="18175"/>
                    </a:cubicBezTo>
                    <a:cubicBezTo>
                      <a:pt x="2541" y="13855"/>
                      <a:pt x="2541" y="9535"/>
                      <a:pt x="2541" y="5215"/>
                    </a:cubicBezTo>
                    <a:cubicBezTo>
                      <a:pt x="1906" y="5215"/>
                      <a:pt x="1271" y="5215"/>
                      <a:pt x="635" y="5215"/>
                    </a:cubicBezTo>
                    <a:cubicBezTo>
                      <a:pt x="635" y="7375"/>
                      <a:pt x="635" y="9535"/>
                      <a:pt x="635" y="13855"/>
                    </a:cubicBezTo>
                    <a:cubicBezTo>
                      <a:pt x="1271" y="18175"/>
                      <a:pt x="3176" y="18175"/>
                      <a:pt x="2541" y="138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1" name="Freeform 277"/>
              <p:cNvSpPr/>
              <p:nvPr/>
            </p:nvSpPr>
            <p:spPr>
              <a:xfrm>
                <a:off x="20710" y="1015726"/>
                <a:ext cx="109538" cy="288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060" extrusionOk="0">
                    <a:moveTo>
                      <a:pt x="1350" y="11146"/>
                    </a:moveTo>
                    <a:cubicBezTo>
                      <a:pt x="2025" y="15466"/>
                      <a:pt x="2700" y="15466"/>
                      <a:pt x="3375" y="13306"/>
                    </a:cubicBezTo>
                    <a:cubicBezTo>
                      <a:pt x="4725" y="13306"/>
                      <a:pt x="6075" y="13306"/>
                      <a:pt x="6750" y="11146"/>
                    </a:cubicBezTo>
                    <a:cubicBezTo>
                      <a:pt x="6750" y="8986"/>
                      <a:pt x="6750" y="6826"/>
                      <a:pt x="6750" y="4666"/>
                    </a:cubicBezTo>
                    <a:cubicBezTo>
                      <a:pt x="4725" y="6826"/>
                      <a:pt x="3375" y="6826"/>
                      <a:pt x="1350" y="6826"/>
                    </a:cubicBezTo>
                    <a:cubicBezTo>
                      <a:pt x="1350" y="8986"/>
                      <a:pt x="1350" y="11146"/>
                      <a:pt x="1350" y="13306"/>
                    </a:cubicBezTo>
                    <a:cubicBezTo>
                      <a:pt x="2700" y="13306"/>
                      <a:pt x="4725" y="13306"/>
                      <a:pt x="6075" y="11146"/>
                    </a:cubicBezTo>
                    <a:cubicBezTo>
                      <a:pt x="7425" y="8986"/>
                      <a:pt x="6750" y="4666"/>
                      <a:pt x="5400" y="4666"/>
                    </a:cubicBezTo>
                    <a:cubicBezTo>
                      <a:pt x="4725" y="4666"/>
                      <a:pt x="3375" y="6826"/>
                      <a:pt x="2025" y="6826"/>
                    </a:cubicBezTo>
                    <a:cubicBezTo>
                      <a:pt x="2025" y="8986"/>
                      <a:pt x="2700" y="11146"/>
                      <a:pt x="2700" y="13306"/>
                    </a:cubicBezTo>
                    <a:cubicBezTo>
                      <a:pt x="5400" y="8986"/>
                      <a:pt x="8100" y="11146"/>
                      <a:pt x="10800" y="11146"/>
                    </a:cubicBezTo>
                    <a:cubicBezTo>
                      <a:pt x="12150" y="11146"/>
                      <a:pt x="12150" y="4666"/>
                      <a:pt x="10800" y="4666"/>
                    </a:cubicBezTo>
                    <a:cubicBezTo>
                      <a:pt x="9450" y="4666"/>
                      <a:pt x="8100" y="4666"/>
                      <a:pt x="6750" y="4666"/>
                    </a:cubicBezTo>
                    <a:cubicBezTo>
                      <a:pt x="5400" y="4666"/>
                      <a:pt x="6075" y="11146"/>
                      <a:pt x="7425" y="11146"/>
                    </a:cubicBezTo>
                    <a:cubicBezTo>
                      <a:pt x="9450" y="8986"/>
                      <a:pt x="12150" y="8986"/>
                      <a:pt x="14175" y="8986"/>
                    </a:cubicBezTo>
                    <a:cubicBezTo>
                      <a:pt x="14175" y="6826"/>
                      <a:pt x="14175" y="4666"/>
                      <a:pt x="14175" y="2506"/>
                    </a:cubicBezTo>
                    <a:cubicBezTo>
                      <a:pt x="11475" y="2506"/>
                      <a:pt x="8100" y="4666"/>
                      <a:pt x="5400" y="4666"/>
                    </a:cubicBezTo>
                    <a:cubicBezTo>
                      <a:pt x="5400" y="6826"/>
                      <a:pt x="6075" y="8986"/>
                      <a:pt x="6075" y="8986"/>
                    </a:cubicBezTo>
                    <a:cubicBezTo>
                      <a:pt x="8100" y="2506"/>
                      <a:pt x="12150" y="6826"/>
                      <a:pt x="14175" y="6826"/>
                    </a:cubicBezTo>
                    <a:cubicBezTo>
                      <a:pt x="15525" y="6826"/>
                      <a:pt x="15525" y="346"/>
                      <a:pt x="14175" y="346"/>
                    </a:cubicBezTo>
                    <a:cubicBezTo>
                      <a:pt x="12825" y="346"/>
                      <a:pt x="11475" y="346"/>
                      <a:pt x="10125" y="346"/>
                    </a:cubicBezTo>
                    <a:cubicBezTo>
                      <a:pt x="8775" y="2506"/>
                      <a:pt x="9450" y="6826"/>
                      <a:pt x="10125" y="6826"/>
                    </a:cubicBezTo>
                    <a:cubicBezTo>
                      <a:pt x="13500" y="6826"/>
                      <a:pt x="16875" y="6826"/>
                      <a:pt x="19575" y="2506"/>
                    </a:cubicBezTo>
                    <a:cubicBezTo>
                      <a:pt x="18225" y="4666"/>
                      <a:pt x="19575" y="11146"/>
                      <a:pt x="20250" y="8986"/>
                    </a:cubicBezTo>
                    <a:cubicBezTo>
                      <a:pt x="20925" y="8986"/>
                      <a:pt x="20925" y="8986"/>
                      <a:pt x="20925" y="8986"/>
                    </a:cubicBezTo>
                    <a:cubicBezTo>
                      <a:pt x="20925" y="8986"/>
                      <a:pt x="21600" y="6826"/>
                      <a:pt x="21600" y="4666"/>
                    </a:cubicBezTo>
                    <a:cubicBezTo>
                      <a:pt x="21600" y="4666"/>
                      <a:pt x="21600" y="4666"/>
                      <a:pt x="21600" y="4666"/>
                    </a:cubicBezTo>
                    <a:cubicBezTo>
                      <a:pt x="21600" y="2506"/>
                      <a:pt x="20925" y="2506"/>
                      <a:pt x="20925" y="2506"/>
                    </a:cubicBezTo>
                    <a:cubicBezTo>
                      <a:pt x="17550" y="346"/>
                      <a:pt x="14175" y="346"/>
                      <a:pt x="10125" y="346"/>
                    </a:cubicBezTo>
                    <a:cubicBezTo>
                      <a:pt x="10800" y="2506"/>
                      <a:pt x="10800" y="4666"/>
                      <a:pt x="10800" y="6826"/>
                    </a:cubicBezTo>
                    <a:cubicBezTo>
                      <a:pt x="12150" y="6826"/>
                      <a:pt x="13500" y="6826"/>
                      <a:pt x="14175" y="6826"/>
                    </a:cubicBezTo>
                    <a:cubicBezTo>
                      <a:pt x="14175" y="4666"/>
                      <a:pt x="14175" y="2506"/>
                      <a:pt x="14175" y="346"/>
                    </a:cubicBezTo>
                    <a:cubicBezTo>
                      <a:pt x="11475" y="346"/>
                      <a:pt x="7425" y="-1814"/>
                      <a:pt x="4725" y="4666"/>
                    </a:cubicBezTo>
                    <a:cubicBezTo>
                      <a:pt x="4050" y="6826"/>
                      <a:pt x="4725" y="11146"/>
                      <a:pt x="5400" y="11146"/>
                    </a:cubicBezTo>
                    <a:cubicBezTo>
                      <a:pt x="8100" y="11146"/>
                      <a:pt x="11475" y="8986"/>
                      <a:pt x="14175" y="8986"/>
                    </a:cubicBezTo>
                    <a:cubicBezTo>
                      <a:pt x="15525" y="8986"/>
                      <a:pt x="15525" y="2506"/>
                      <a:pt x="14175" y="2506"/>
                    </a:cubicBezTo>
                    <a:cubicBezTo>
                      <a:pt x="11475" y="2506"/>
                      <a:pt x="9450" y="4666"/>
                      <a:pt x="6750" y="4666"/>
                    </a:cubicBezTo>
                    <a:cubicBezTo>
                      <a:pt x="6750" y="6826"/>
                      <a:pt x="7425" y="8986"/>
                      <a:pt x="7425" y="11146"/>
                    </a:cubicBezTo>
                    <a:cubicBezTo>
                      <a:pt x="8775" y="11146"/>
                      <a:pt x="9450" y="11146"/>
                      <a:pt x="10800" y="11146"/>
                    </a:cubicBezTo>
                    <a:cubicBezTo>
                      <a:pt x="10800" y="8986"/>
                      <a:pt x="10800" y="6826"/>
                      <a:pt x="10800" y="4666"/>
                    </a:cubicBezTo>
                    <a:cubicBezTo>
                      <a:pt x="7425" y="4666"/>
                      <a:pt x="4725" y="2506"/>
                      <a:pt x="2025" y="6826"/>
                    </a:cubicBezTo>
                    <a:cubicBezTo>
                      <a:pt x="675" y="6826"/>
                      <a:pt x="1350" y="13306"/>
                      <a:pt x="2025" y="13306"/>
                    </a:cubicBezTo>
                    <a:cubicBezTo>
                      <a:pt x="3375" y="13306"/>
                      <a:pt x="4725" y="11146"/>
                      <a:pt x="6075" y="11146"/>
                    </a:cubicBezTo>
                    <a:cubicBezTo>
                      <a:pt x="6075" y="8986"/>
                      <a:pt x="5400" y="6826"/>
                      <a:pt x="5400" y="4666"/>
                    </a:cubicBezTo>
                    <a:cubicBezTo>
                      <a:pt x="4050" y="6826"/>
                      <a:pt x="2700" y="6826"/>
                      <a:pt x="1350" y="6826"/>
                    </a:cubicBezTo>
                    <a:cubicBezTo>
                      <a:pt x="0" y="8986"/>
                      <a:pt x="0" y="13306"/>
                      <a:pt x="1350" y="13306"/>
                    </a:cubicBezTo>
                    <a:cubicBezTo>
                      <a:pt x="3375" y="13306"/>
                      <a:pt x="5400" y="13306"/>
                      <a:pt x="7425" y="11146"/>
                    </a:cubicBezTo>
                    <a:cubicBezTo>
                      <a:pt x="8100" y="11146"/>
                      <a:pt x="8100" y="4666"/>
                      <a:pt x="6750" y="4666"/>
                    </a:cubicBezTo>
                    <a:cubicBezTo>
                      <a:pt x="4725" y="6826"/>
                      <a:pt x="2700" y="6826"/>
                      <a:pt x="675" y="8986"/>
                    </a:cubicBezTo>
                    <a:cubicBezTo>
                      <a:pt x="0" y="8986"/>
                      <a:pt x="0" y="11146"/>
                      <a:pt x="0" y="13306"/>
                    </a:cubicBezTo>
                    <a:cubicBezTo>
                      <a:pt x="0" y="15466"/>
                      <a:pt x="0" y="15466"/>
                      <a:pt x="675" y="17626"/>
                    </a:cubicBezTo>
                    <a:cubicBezTo>
                      <a:pt x="2025" y="19786"/>
                      <a:pt x="2700" y="13306"/>
                      <a:pt x="1350" y="111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2" name="Freeform 278"/>
              <p:cNvSpPr/>
              <p:nvPr/>
            </p:nvSpPr>
            <p:spPr>
              <a:xfrm>
                <a:off x="163108" y="1014446"/>
                <a:ext cx="44531" cy="6425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6" h="20452" extrusionOk="0">
                    <a:moveTo>
                      <a:pt x="6310" y="16764"/>
                    </a:moveTo>
                    <a:cubicBezTo>
                      <a:pt x="6310" y="11364"/>
                      <a:pt x="6310" y="7044"/>
                      <a:pt x="7853" y="1644"/>
                    </a:cubicBezTo>
                    <a:cubicBezTo>
                      <a:pt x="6310" y="2724"/>
                      <a:pt x="6310" y="2724"/>
                      <a:pt x="4767" y="3804"/>
                    </a:cubicBezTo>
                    <a:cubicBezTo>
                      <a:pt x="7853" y="3804"/>
                      <a:pt x="12482" y="2724"/>
                      <a:pt x="14025" y="3804"/>
                    </a:cubicBezTo>
                    <a:cubicBezTo>
                      <a:pt x="15567" y="4884"/>
                      <a:pt x="15567" y="7044"/>
                      <a:pt x="15567" y="9204"/>
                    </a:cubicBezTo>
                    <a:cubicBezTo>
                      <a:pt x="15567" y="11364"/>
                      <a:pt x="14025" y="14604"/>
                      <a:pt x="14025" y="17844"/>
                    </a:cubicBezTo>
                    <a:cubicBezTo>
                      <a:pt x="14025" y="17844"/>
                      <a:pt x="15567" y="16764"/>
                      <a:pt x="15567" y="16764"/>
                    </a:cubicBezTo>
                    <a:cubicBezTo>
                      <a:pt x="10939" y="17844"/>
                      <a:pt x="7853" y="16764"/>
                      <a:pt x="3225" y="15684"/>
                    </a:cubicBezTo>
                    <a:cubicBezTo>
                      <a:pt x="139" y="15684"/>
                      <a:pt x="-1404" y="18924"/>
                      <a:pt x="1682" y="18924"/>
                    </a:cubicBezTo>
                    <a:cubicBezTo>
                      <a:pt x="6310" y="20004"/>
                      <a:pt x="12482" y="21084"/>
                      <a:pt x="17110" y="20004"/>
                    </a:cubicBezTo>
                    <a:cubicBezTo>
                      <a:pt x="18653" y="18924"/>
                      <a:pt x="18653" y="18924"/>
                      <a:pt x="18653" y="17844"/>
                    </a:cubicBezTo>
                    <a:cubicBezTo>
                      <a:pt x="18653" y="13524"/>
                      <a:pt x="20196" y="9204"/>
                      <a:pt x="20196" y="4884"/>
                    </a:cubicBezTo>
                    <a:cubicBezTo>
                      <a:pt x="18653" y="-516"/>
                      <a:pt x="10939" y="-516"/>
                      <a:pt x="4767" y="564"/>
                    </a:cubicBezTo>
                    <a:cubicBezTo>
                      <a:pt x="3225" y="564"/>
                      <a:pt x="3225" y="564"/>
                      <a:pt x="3225" y="1644"/>
                    </a:cubicBezTo>
                    <a:cubicBezTo>
                      <a:pt x="1682" y="7044"/>
                      <a:pt x="1682" y="11364"/>
                      <a:pt x="1682" y="16764"/>
                    </a:cubicBezTo>
                    <a:cubicBezTo>
                      <a:pt x="1682" y="18924"/>
                      <a:pt x="6310" y="18924"/>
                      <a:pt x="6310" y="1676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3" name="Freeform 279"/>
              <p:cNvSpPr/>
              <p:nvPr/>
            </p:nvSpPr>
            <p:spPr>
              <a:xfrm>
                <a:off x="196242" y="996157"/>
                <a:ext cx="45925" cy="825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094" extrusionOk="0">
                    <a:moveTo>
                      <a:pt x="6943" y="19008"/>
                    </a:moveTo>
                    <a:cubicBezTo>
                      <a:pt x="6943" y="15552"/>
                      <a:pt x="6943" y="12096"/>
                      <a:pt x="6943" y="8640"/>
                    </a:cubicBezTo>
                    <a:cubicBezTo>
                      <a:pt x="6943" y="7776"/>
                      <a:pt x="6943" y="6048"/>
                      <a:pt x="6943" y="5184"/>
                    </a:cubicBezTo>
                    <a:cubicBezTo>
                      <a:pt x="6943" y="2592"/>
                      <a:pt x="8486" y="2592"/>
                      <a:pt x="11572" y="2592"/>
                    </a:cubicBezTo>
                    <a:cubicBezTo>
                      <a:pt x="17743" y="2592"/>
                      <a:pt x="16200" y="5184"/>
                      <a:pt x="16200" y="7776"/>
                    </a:cubicBezTo>
                    <a:cubicBezTo>
                      <a:pt x="16200" y="12096"/>
                      <a:pt x="16200" y="15552"/>
                      <a:pt x="16200" y="19008"/>
                    </a:cubicBezTo>
                    <a:cubicBezTo>
                      <a:pt x="16200" y="19008"/>
                      <a:pt x="16200" y="18144"/>
                      <a:pt x="17743" y="18144"/>
                    </a:cubicBezTo>
                    <a:cubicBezTo>
                      <a:pt x="13115" y="19008"/>
                      <a:pt x="8486" y="18144"/>
                      <a:pt x="2315" y="17280"/>
                    </a:cubicBezTo>
                    <a:cubicBezTo>
                      <a:pt x="-771" y="17280"/>
                      <a:pt x="-771" y="19872"/>
                      <a:pt x="2315" y="19872"/>
                    </a:cubicBezTo>
                    <a:cubicBezTo>
                      <a:pt x="6943" y="20736"/>
                      <a:pt x="13115" y="21600"/>
                      <a:pt x="19286" y="20736"/>
                    </a:cubicBezTo>
                    <a:cubicBezTo>
                      <a:pt x="19286" y="20736"/>
                      <a:pt x="20829" y="19872"/>
                      <a:pt x="20829" y="19008"/>
                    </a:cubicBezTo>
                    <a:cubicBezTo>
                      <a:pt x="20829" y="14688"/>
                      <a:pt x="20829" y="9504"/>
                      <a:pt x="20829" y="4320"/>
                    </a:cubicBezTo>
                    <a:cubicBezTo>
                      <a:pt x="20829" y="1728"/>
                      <a:pt x="17743" y="864"/>
                      <a:pt x="13115" y="0"/>
                    </a:cubicBezTo>
                    <a:cubicBezTo>
                      <a:pt x="8486" y="0"/>
                      <a:pt x="3858" y="864"/>
                      <a:pt x="2315" y="3456"/>
                    </a:cubicBezTo>
                    <a:cubicBezTo>
                      <a:pt x="772" y="5184"/>
                      <a:pt x="2315" y="6912"/>
                      <a:pt x="2315" y="8640"/>
                    </a:cubicBezTo>
                    <a:cubicBezTo>
                      <a:pt x="2315" y="12096"/>
                      <a:pt x="2315" y="15552"/>
                      <a:pt x="2315" y="19008"/>
                    </a:cubicBezTo>
                    <a:cubicBezTo>
                      <a:pt x="2315" y="20736"/>
                      <a:pt x="6943" y="20736"/>
                      <a:pt x="6943" y="19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4" name="Freeform 280"/>
              <p:cNvSpPr/>
              <p:nvPr/>
            </p:nvSpPr>
            <p:spPr>
              <a:xfrm>
                <a:off x="223600" y="977779"/>
                <a:ext cx="51905" cy="1012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0179" extrusionOk="0">
                    <a:moveTo>
                      <a:pt x="2025" y="18492"/>
                    </a:moveTo>
                    <a:cubicBezTo>
                      <a:pt x="2025" y="18492"/>
                      <a:pt x="2025" y="19167"/>
                      <a:pt x="2025" y="19167"/>
                    </a:cubicBezTo>
                    <a:cubicBezTo>
                      <a:pt x="2025" y="20517"/>
                      <a:pt x="4725" y="20517"/>
                      <a:pt x="6075" y="19167"/>
                    </a:cubicBezTo>
                    <a:cubicBezTo>
                      <a:pt x="8775" y="15792"/>
                      <a:pt x="8775" y="11742"/>
                      <a:pt x="7425" y="7692"/>
                    </a:cubicBezTo>
                    <a:cubicBezTo>
                      <a:pt x="7425" y="7017"/>
                      <a:pt x="4725" y="2292"/>
                      <a:pt x="8775" y="1617"/>
                    </a:cubicBezTo>
                    <a:cubicBezTo>
                      <a:pt x="11475" y="1617"/>
                      <a:pt x="14175" y="2292"/>
                      <a:pt x="18225" y="2292"/>
                    </a:cubicBezTo>
                    <a:cubicBezTo>
                      <a:pt x="16875" y="1617"/>
                      <a:pt x="16875" y="1617"/>
                      <a:pt x="15525" y="942"/>
                    </a:cubicBezTo>
                    <a:cubicBezTo>
                      <a:pt x="16875" y="7017"/>
                      <a:pt x="16875" y="13092"/>
                      <a:pt x="16875" y="18492"/>
                    </a:cubicBezTo>
                    <a:cubicBezTo>
                      <a:pt x="16875" y="18492"/>
                      <a:pt x="18225" y="17817"/>
                      <a:pt x="18225" y="17817"/>
                    </a:cubicBezTo>
                    <a:cubicBezTo>
                      <a:pt x="12825" y="17817"/>
                      <a:pt x="7425" y="17142"/>
                      <a:pt x="2025" y="17142"/>
                    </a:cubicBezTo>
                    <a:cubicBezTo>
                      <a:pt x="-675" y="17142"/>
                      <a:pt x="-675" y="19167"/>
                      <a:pt x="2025" y="19167"/>
                    </a:cubicBezTo>
                    <a:cubicBezTo>
                      <a:pt x="7425" y="19167"/>
                      <a:pt x="12825" y="19842"/>
                      <a:pt x="18225" y="19842"/>
                    </a:cubicBezTo>
                    <a:cubicBezTo>
                      <a:pt x="19575" y="19842"/>
                      <a:pt x="20925" y="19167"/>
                      <a:pt x="20925" y="18492"/>
                    </a:cubicBezTo>
                    <a:cubicBezTo>
                      <a:pt x="20925" y="13092"/>
                      <a:pt x="20925" y="7017"/>
                      <a:pt x="19575" y="942"/>
                    </a:cubicBezTo>
                    <a:cubicBezTo>
                      <a:pt x="19575" y="942"/>
                      <a:pt x="19575" y="267"/>
                      <a:pt x="18225" y="267"/>
                    </a:cubicBezTo>
                    <a:cubicBezTo>
                      <a:pt x="14175" y="267"/>
                      <a:pt x="3375" y="-1083"/>
                      <a:pt x="2025" y="2292"/>
                    </a:cubicBezTo>
                    <a:cubicBezTo>
                      <a:pt x="2025" y="7692"/>
                      <a:pt x="6075" y="13092"/>
                      <a:pt x="2025" y="19167"/>
                    </a:cubicBezTo>
                    <a:cubicBezTo>
                      <a:pt x="3375" y="19167"/>
                      <a:pt x="4725" y="19167"/>
                      <a:pt x="6075" y="19167"/>
                    </a:cubicBezTo>
                    <a:cubicBezTo>
                      <a:pt x="6075" y="19167"/>
                      <a:pt x="6075" y="18492"/>
                      <a:pt x="6075" y="18492"/>
                    </a:cubicBezTo>
                    <a:cubicBezTo>
                      <a:pt x="6075" y="17142"/>
                      <a:pt x="2025" y="17142"/>
                      <a:pt x="2025" y="184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5" name="Freeform 281"/>
              <p:cNvSpPr/>
              <p:nvPr/>
            </p:nvSpPr>
            <p:spPr>
              <a:xfrm>
                <a:off x="258358" y="957683"/>
                <a:ext cx="44531" cy="123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96" h="21053" extrusionOk="0">
                    <a:moveTo>
                      <a:pt x="6310" y="19885"/>
                    </a:moveTo>
                    <a:cubicBezTo>
                      <a:pt x="9396" y="18134"/>
                      <a:pt x="7853" y="15799"/>
                      <a:pt x="7853" y="12880"/>
                    </a:cubicBezTo>
                    <a:cubicBezTo>
                      <a:pt x="6310" y="8794"/>
                      <a:pt x="4767" y="5291"/>
                      <a:pt x="4767" y="1204"/>
                    </a:cubicBezTo>
                    <a:cubicBezTo>
                      <a:pt x="4767" y="1204"/>
                      <a:pt x="3225" y="1788"/>
                      <a:pt x="3225" y="1788"/>
                    </a:cubicBezTo>
                    <a:cubicBezTo>
                      <a:pt x="6310" y="1788"/>
                      <a:pt x="14025" y="1204"/>
                      <a:pt x="14025" y="3539"/>
                    </a:cubicBezTo>
                    <a:cubicBezTo>
                      <a:pt x="14025" y="5291"/>
                      <a:pt x="14025" y="7042"/>
                      <a:pt x="14025" y="8210"/>
                    </a:cubicBezTo>
                    <a:cubicBezTo>
                      <a:pt x="15567" y="12296"/>
                      <a:pt x="15567" y="16383"/>
                      <a:pt x="15567" y="19885"/>
                    </a:cubicBezTo>
                    <a:cubicBezTo>
                      <a:pt x="15567" y="19885"/>
                      <a:pt x="17110" y="19302"/>
                      <a:pt x="17110" y="19302"/>
                    </a:cubicBezTo>
                    <a:cubicBezTo>
                      <a:pt x="12482" y="19302"/>
                      <a:pt x="7853" y="19302"/>
                      <a:pt x="3225" y="18718"/>
                    </a:cubicBezTo>
                    <a:cubicBezTo>
                      <a:pt x="139" y="18718"/>
                      <a:pt x="-1404" y="20469"/>
                      <a:pt x="1682" y="20469"/>
                    </a:cubicBezTo>
                    <a:cubicBezTo>
                      <a:pt x="7853" y="21053"/>
                      <a:pt x="12482" y="21053"/>
                      <a:pt x="17110" y="21053"/>
                    </a:cubicBezTo>
                    <a:cubicBezTo>
                      <a:pt x="18653" y="21053"/>
                      <a:pt x="20196" y="20469"/>
                      <a:pt x="20196" y="19885"/>
                    </a:cubicBezTo>
                    <a:cubicBezTo>
                      <a:pt x="20196" y="14631"/>
                      <a:pt x="18653" y="8794"/>
                      <a:pt x="18653" y="2956"/>
                    </a:cubicBezTo>
                    <a:cubicBezTo>
                      <a:pt x="18653" y="-547"/>
                      <a:pt x="7853" y="37"/>
                      <a:pt x="3225" y="37"/>
                    </a:cubicBezTo>
                    <a:cubicBezTo>
                      <a:pt x="1682" y="37"/>
                      <a:pt x="139" y="621"/>
                      <a:pt x="139" y="1204"/>
                    </a:cubicBezTo>
                    <a:cubicBezTo>
                      <a:pt x="139" y="4123"/>
                      <a:pt x="139" y="7042"/>
                      <a:pt x="1682" y="9377"/>
                    </a:cubicBezTo>
                    <a:cubicBezTo>
                      <a:pt x="1682" y="12880"/>
                      <a:pt x="6310" y="16383"/>
                      <a:pt x="1682" y="19302"/>
                    </a:cubicBezTo>
                    <a:cubicBezTo>
                      <a:pt x="139" y="20469"/>
                      <a:pt x="4767" y="21053"/>
                      <a:pt x="6310" y="19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6" name="Freeform 282"/>
              <p:cNvSpPr/>
              <p:nvPr/>
            </p:nvSpPr>
            <p:spPr>
              <a:xfrm>
                <a:off x="284359" y="928292"/>
                <a:ext cx="53058" cy="1515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25" h="21480" extrusionOk="0">
                    <a:moveTo>
                      <a:pt x="7425" y="21120"/>
                    </a:moveTo>
                    <a:cubicBezTo>
                      <a:pt x="7425" y="16800"/>
                      <a:pt x="7425" y="12480"/>
                      <a:pt x="6075" y="8160"/>
                    </a:cubicBezTo>
                    <a:cubicBezTo>
                      <a:pt x="4725" y="6240"/>
                      <a:pt x="4725" y="4320"/>
                      <a:pt x="4725" y="2400"/>
                    </a:cubicBezTo>
                    <a:cubicBezTo>
                      <a:pt x="4725" y="1440"/>
                      <a:pt x="4725" y="1440"/>
                      <a:pt x="7425" y="1440"/>
                    </a:cubicBezTo>
                    <a:cubicBezTo>
                      <a:pt x="12825" y="1440"/>
                      <a:pt x="14175" y="2400"/>
                      <a:pt x="15525" y="4320"/>
                    </a:cubicBezTo>
                    <a:cubicBezTo>
                      <a:pt x="15525" y="7200"/>
                      <a:pt x="14175" y="10080"/>
                      <a:pt x="15525" y="12960"/>
                    </a:cubicBezTo>
                    <a:cubicBezTo>
                      <a:pt x="16875" y="14880"/>
                      <a:pt x="16875" y="16320"/>
                      <a:pt x="16875" y="18240"/>
                    </a:cubicBezTo>
                    <a:cubicBezTo>
                      <a:pt x="16875" y="20640"/>
                      <a:pt x="7425" y="19680"/>
                      <a:pt x="2025" y="19680"/>
                    </a:cubicBezTo>
                    <a:cubicBezTo>
                      <a:pt x="-675" y="19680"/>
                      <a:pt x="-675" y="21120"/>
                      <a:pt x="2025" y="21120"/>
                    </a:cubicBezTo>
                    <a:cubicBezTo>
                      <a:pt x="7425" y="21120"/>
                      <a:pt x="12825" y="21120"/>
                      <a:pt x="18225" y="21120"/>
                    </a:cubicBezTo>
                    <a:cubicBezTo>
                      <a:pt x="19575" y="21120"/>
                      <a:pt x="20925" y="20640"/>
                      <a:pt x="20925" y="20640"/>
                    </a:cubicBezTo>
                    <a:cubicBezTo>
                      <a:pt x="20925" y="17760"/>
                      <a:pt x="20925" y="14880"/>
                      <a:pt x="19575" y="12000"/>
                    </a:cubicBezTo>
                    <a:cubicBezTo>
                      <a:pt x="18225" y="9120"/>
                      <a:pt x="19575" y="6720"/>
                      <a:pt x="19575" y="4320"/>
                    </a:cubicBezTo>
                    <a:cubicBezTo>
                      <a:pt x="19575" y="0"/>
                      <a:pt x="12825" y="480"/>
                      <a:pt x="2025" y="0"/>
                    </a:cubicBezTo>
                    <a:cubicBezTo>
                      <a:pt x="2025" y="0"/>
                      <a:pt x="675" y="480"/>
                      <a:pt x="675" y="960"/>
                    </a:cubicBezTo>
                    <a:cubicBezTo>
                      <a:pt x="2025" y="7200"/>
                      <a:pt x="3375" y="14400"/>
                      <a:pt x="3375" y="21120"/>
                    </a:cubicBezTo>
                    <a:cubicBezTo>
                      <a:pt x="3375" y="21600"/>
                      <a:pt x="7425" y="21600"/>
                      <a:pt x="7425" y="211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7" name="Freeform 283"/>
              <p:cNvSpPr/>
              <p:nvPr/>
            </p:nvSpPr>
            <p:spPr>
              <a:xfrm>
                <a:off x="182820" y="1023740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7" h="15274" extrusionOk="0">
                    <a:moveTo>
                      <a:pt x="5530" y="13037"/>
                    </a:moveTo>
                    <a:cubicBezTo>
                      <a:pt x="9850" y="13037"/>
                      <a:pt x="9850" y="13037"/>
                      <a:pt x="14170" y="7637"/>
                    </a:cubicBezTo>
                    <a:cubicBezTo>
                      <a:pt x="18490" y="2237"/>
                      <a:pt x="9850" y="-3163"/>
                      <a:pt x="5530" y="2237"/>
                    </a:cubicBezTo>
                    <a:cubicBezTo>
                      <a:pt x="5530" y="2237"/>
                      <a:pt x="5530" y="7637"/>
                      <a:pt x="1210" y="7637"/>
                    </a:cubicBezTo>
                    <a:cubicBezTo>
                      <a:pt x="-3110" y="13037"/>
                      <a:pt x="5530" y="18437"/>
                      <a:pt x="5530" y="130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8" name="Freeform 284"/>
              <p:cNvSpPr/>
              <p:nvPr/>
            </p:nvSpPr>
            <p:spPr>
              <a:xfrm>
                <a:off x="181047" y="102666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274" h="16416" extrusionOk="0">
                    <a:moveTo>
                      <a:pt x="7637" y="16416"/>
                    </a:moveTo>
                    <a:cubicBezTo>
                      <a:pt x="13037" y="9216"/>
                      <a:pt x="13037" y="9216"/>
                      <a:pt x="13037" y="9216"/>
                    </a:cubicBezTo>
                    <a:cubicBezTo>
                      <a:pt x="18437" y="9216"/>
                      <a:pt x="13037" y="-5184"/>
                      <a:pt x="7637" y="2016"/>
                    </a:cubicBezTo>
                    <a:cubicBezTo>
                      <a:pt x="7637" y="2016"/>
                      <a:pt x="7637" y="2016"/>
                      <a:pt x="2237" y="2016"/>
                    </a:cubicBezTo>
                    <a:cubicBezTo>
                      <a:pt x="-3163" y="9216"/>
                      <a:pt x="2237" y="16416"/>
                      <a:pt x="7637" y="1641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19" name="Freeform 285"/>
              <p:cNvSpPr/>
              <p:nvPr/>
            </p:nvSpPr>
            <p:spPr>
              <a:xfrm>
                <a:off x="169598" y="1029067"/>
                <a:ext cx="32028" cy="305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43" h="19795" extrusionOk="0">
                    <a:moveTo>
                      <a:pt x="4463" y="18175"/>
                    </a:moveTo>
                    <a:cubicBezTo>
                      <a:pt x="6427" y="11695"/>
                      <a:pt x="14281" y="7375"/>
                      <a:pt x="18208" y="3055"/>
                    </a:cubicBezTo>
                    <a:cubicBezTo>
                      <a:pt x="20172" y="895"/>
                      <a:pt x="16245" y="-1265"/>
                      <a:pt x="14281" y="895"/>
                    </a:cubicBezTo>
                    <a:cubicBezTo>
                      <a:pt x="10354" y="5215"/>
                      <a:pt x="2499" y="9535"/>
                      <a:pt x="536" y="18175"/>
                    </a:cubicBezTo>
                    <a:cubicBezTo>
                      <a:pt x="-1428" y="20335"/>
                      <a:pt x="2499" y="20335"/>
                      <a:pt x="4463" y="18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0" name="Freeform 286"/>
              <p:cNvSpPr/>
              <p:nvPr/>
            </p:nvSpPr>
            <p:spPr>
              <a:xfrm>
                <a:off x="169122" y="1035586"/>
                <a:ext cx="32980" cy="330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9" h="18758" extrusionOk="0">
                    <a:moveTo>
                      <a:pt x="2777" y="18208"/>
                    </a:moveTo>
                    <a:cubicBezTo>
                      <a:pt x="6705" y="12317"/>
                      <a:pt x="12595" y="8390"/>
                      <a:pt x="18486" y="4463"/>
                    </a:cubicBezTo>
                    <a:cubicBezTo>
                      <a:pt x="20450" y="2499"/>
                      <a:pt x="18486" y="-1428"/>
                      <a:pt x="16523" y="536"/>
                    </a:cubicBezTo>
                    <a:cubicBezTo>
                      <a:pt x="10632" y="4463"/>
                      <a:pt x="4741" y="10354"/>
                      <a:pt x="814" y="16245"/>
                    </a:cubicBezTo>
                    <a:cubicBezTo>
                      <a:pt x="-1150" y="16245"/>
                      <a:pt x="814" y="20172"/>
                      <a:pt x="2777" y="182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1" name="Freeform 287"/>
              <p:cNvSpPr/>
              <p:nvPr/>
            </p:nvSpPr>
            <p:spPr>
              <a:xfrm>
                <a:off x="171562" y="1045788"/>
                <a:ext cx="30552" cy="228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5" h="18054" extrusionOk="0">
                    <a:moveTo>
                      <a:pt x="1620" y="17318"/>
                    </a:moveTo>
                    <a:cubicBezTo>
                      <a:pt x="8100" y="14618"/>
                      <a:pt x="12420" y="9218"/>
                      <a:pt x="18900" y="3818"/>
                    </a:cubicBezTo>
                    <a:cubicBezTo>
                      <a:pt x="21060" y="1118"/>
                      <a:pt x="18900" y="-1582"/>
                      <a:pt x="16740" y="1118"/>
                    </a:cubicBezTo>
                    <a:cubicBezTo>
                      <a:pt x="12420" y="3818"/>
                      <a:pt x="8100" y="9218"/>
                      <a:pt x="1620" y="11918"/>
                    </a:cubicBezTo>
                    <a:cubicBezTo>
                      <a:pt x="-540" y="14618"/>
                      <a:pt x="-540" y="20018"/>
                      <a:pt x="1620" y="1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2" name="Freeform 288"/>
              <p:cNvSpPr/>
              <p:nvPr/>
            </p:nvSpPr>
            <p:spPr>
              <a:xfrm>
                <a:off x="172726" y="1023740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347" h="15274" extrusionOk="0">
                    <a:moveTo>
                      <a:pt x="9817" y="13037"/>
                    </a:moveTo>
                    <a:cubicBezTo>
                      <a:pt x="9817" y="13037"/>
                      <a:pt x="9817" y="13037"/>
                      <a:pt x="14137" y="7637"/>
                    </a:cubicBezTo>
                    <a:cubicBezTo>
                      <a:pt x="9817" y="7637"/>
                      <a:pt x="9817" y="2237"/>
                      <a:pt x="9817" y="2237"/>
                    </a:cubicBezTo>
                    <a:cubicBezTo>
                      <a:pt x="5497" y="2237"/>
                      <a:pt x="5497" y="2237"/>
                      <a:pt x="5497" y="2237"/>
                    </a:cubicBezTo>
                    <a:cubicBezTo>
                      <a:pt x="1177" y="7637"/>
                      <a:pt x="9817" y="13037"/>
                      <a:pt x="9817" y="13037"/>
                    </a:cubicBezTo>
                    <a:cubicBezTo>
                      <a:pt x="14137" y="7637"/>
                      <a:pt x="14137" y="7637"/>
                      <a:pt x="14137" y="7637"/>
                    </a:cubicBezTo>
                    <a:cubicBezTo>
                      <a:pt x="18457" y="2237"/>
                      <a:pt x="9817" y="-3163"/>
                      <a:pt x="9817" y="2237"/>
                    </a:cubicBezTo>
                    <a:cubicBezTo>
                      <a:pt x="5497" y="2237"/>
                      <a:pt x="5497" y="7637"/>
                      <a:pt x="1177" y="7637"/>
                    </a:cubicBezTo>
                    <a:cubicBezTo>
                      <a:pt x="-3143" y="13037"/>
                      <a:pt x="5497" y="18437"/>
                      <a:pt x="9817" y="13037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3" name="Freeform 289"/>
              <p:cNvSpPr/>
              <p:nvPr/>
            </p:nvSpPr>
            <p:spPr>
              <a:xfrm>
                <a:off x="203603" y="1008132"/>
                <a:ext cx="22458" cy="193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518" h="17571" extrusionOk="0">
                    <a:moveTo>
                      <a:pt x="3818" y="16292"/>
                    </a:moveTo>
                    <a:cubicBezTo>
                      <a:pt x="9218" y="13207"/>
                      <a:pt x="14618" y="10121"/>
                      <a:pt x="17318" y="3949"/>
                    </a:cubicBezTo>
                    <a:cubicBezTo>
                      <a:pt x="20018" y="3949"/>
                      <a:pt x="17318" y="-2222"/>
                      <a:pt x="17318" y="864"/>
                    </a:cubicBezTo>
                    <a:cubicBezTo>
                      <a:pt x="11918" y="3949"/>
                      <a:pt x="6518" y="10121"/>
                      <a:pt x="1118" y="13207"/>
                    </a:cubicBezTo>
                    <a:cubicBezTo>
                      <a:pt x="-1582" y="16292"/>
                      <a:pt x="1118" y="19378"/>
                      <a:pt x="3818" y="162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4" name="Freeform 290"/>
              <p:cNvSpPr/>
              <p:nvPr/>
            </p:nvSpPr>
            <p:spPr>
              <a:xfrm>
                <a:off x="200529" y="1016398"/>
                <a:ext cx="32529" cy="284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36" h="19872" extrusionOk="0">
                    <a:moveTo>
                      <a:pt x="2513" y="19200"/>
                    </a:moveTo>
                    <a:cubicBezTo>
                      <a:pt x="8404" y="14400"/>
                      <a:pt x="12331" y="7200"/>
                      <a:pt x="18222" y="4800"/>
                    </a:cubicBezTo>
                    <a:cubicBezTo>
                      <a:pt x="20186" y="2400"/>
                      <a:pt x="18222" y="0"/>
                      <a:pt x="16259" y="0"/>
                    </a:cubicBezTo>
                    <a:cubicBezTo>
                      <a:pt x="10368" y="4800"/>
                      <a:pt x="6441" y="9600"/>
                      <a:pt x="550" y="16800"/>
                    </a:cubicBezTo>
                    <a:cubicBezTo>
                      <a:pt x="-1414" y="16800"/>
                      <a:pt x="2513" y="21600"/>
                      <a:pt x="2513" y="19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5" name="Freeform 291"/>
              <p:cNvSpPr/>
              <p:nvPr/>
            </p:nvSpPr>
            <p:spPr>
              <a:xfrm>
                <a:off x="203638" y="1029032"/>
                <a:ext cx="29433" cy="2235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8437" extrusionOk="0">
                    <a:moveTo>
                      <a:pt x="3055" y="17318"/>
                    </a:moveTo>
                    <a:cubicBezTo>
                      <a:pt x="7375" y="11918"/>
                      <a:pt x="11695" y="9218"/>
                      <a:pt x="18175" y="3818"/>
                    </a:cubicBezTo>
                    <a:cubicBezTo>
                      <a:pt x="20335" y="1118"/>
                      <a:pt x="18175" y="-1582"/>
                      <a:pt x="16015" y="1118"/>
                    </a:cubicBezTo>
                    <a:cubicBezTo>
                      <a:pt x="9535" y="3818"/>
                      <a:pt x="5215" y="9218"/>
                      <a:pt x="895" y="14618"/>
                    </a:cubicBezTo>
                    <a:cubicBezTo>
                      <a:pt x="-1265" y="17318"/>
                      <a:pt x="895" y="20018"/>
                      <a:pt x="3055" y="1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6" name="Freeform 292"/>
              <p:cNvSpPr/>
              <p:nvPr/>
            </p:nvSpPr>
            <p:spPr>
              <a:xfrm>
                <a:off x="203622" y="1039103"/>
                <a:ext cx="25892" cy="24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8" h="19656" extrusionOk="0">
                    <a:moveTo>
                      <a:pt x="3394" y="19656"/>
                    </a:moveTo>
                    <a:cubicBezTo>
                      <a:pt x="8194" y="14256"/>
                      <a:pt x="12994" y="8856"/>
                      <a:pt x="17794" y="3456"/>
                    </a:cubicBezTo>
                    <a:cubicBezTo>
                      <a:pt x="20194" y="3456"/>
                      <a:pt x="17794" y="-1944"/>
                      <a:pt x="15394" y="756"/>
                    </a:cubicBezTo>
                    <a:cubicBezTo>
                      <a:pt x="10594" y="6156"/>
                      <a:pt x="3394" y="8856"/>
                      <a:pt x="994" y="14256"/>
                    </a:cubicBezTo>
                    <a:cubicBezTo>
                      <a:pt x="-1406" y="16956"/>
                      <a:pt x="994" y="19656"/>
                      <a:pt x="3394" y="196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7" name="Freeform 293"/>
              <p:cNvSpPr/>
              <p:nvPr/>
            </p:nvSpPr>
            <p:spPr>
              <a:xfrm>
                <a:off x="206516" y="1049347"/>
                <a:ext cx="21364" cy="19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378" h="17985" extrusionOk="0">
                    <a:moveTo>
                      <a:pt x="3949" y="16706"/>
                    </a:moveTo>
                    <a:cubicBezTo>
                      <a:pt x="10121" y="13621"/>
                      <a:pt x="16292" y="10535"/>
                      <a:pt x="19378" y="4363"/>
                    </a:cubicBezTo>
                    <a:cubicBezTo>
                      <a:pt x="19378" y="1278"/>
                      <a:pt x="16292" y="-1808"/>
                      <a:pt x="13207" y="1278"/>
                    </a:cubicBezTo>
                    <a:cubicBezTo>
                      <a:pt x="10121" y="7449"/>
                      <a:pt x="7035" y="10535"/>
                      <a:pt x="864" y="13621"/>
                    </a:cubicBezTo>
                    <a:cubicBezTo>
                      <a:pt x="-2222" y="16706"/>
                      <a:pt x="3949" y="19792"/>
                      <a:pt x="3949" y="167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8" name="Freeform 294"/>
              <p:cNvSpPr/>
              <p:nvPr/>
            </p:nvSpPr>
            <p:spPr>
              <a:xfrm>
                <a:off x="233456" y="980313"/>
                <a:ext cx="25380" cy="264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18448" extrusionOk="0">
                    <a:moveTo>
                      <a:pt x="3818" y="17794"/>
                    </a:moveTo>
                    <a:cubicBezTo>
                      <a:pt x="9218" y="12994"/>
                      <a:pt x="14618" y="8194"/>
                      <a:pt x="20018" y="3394"/>
                    </a:cubicBezTo>
                    <a:cubicBezTo>
                      <a:pt x="20018" y="994"/>
                      <a:pt x="17318" y="-1406"/>
                      <a:pt x="14618" y="994"/>
                    </a:cubicBezTo>
                    <a:cubicBezTo>
                      <a:pt x="11918" y="5794"/>
                      <a:pt x="6518" y="10594"/>
                      <a:pt x="1118" y="12994"/>
                    </a:cubicBezTo>
                    <a:cubicBezTo>
                      <a:pt x="-1582" y="15394"/>
                      <a:pt x="1118" y="20194"/>
                      <a:pt x="3818" y="17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29" name="Freeform 295"/>
              <p:cNvSpPr/>
              <p:nvPr/>
            </p:nvSpPr>
            <p:spPr>
              <a:xfrm>
                <a:off x="227483" y="995062"/>
                <a:ext cx="40084" cy="26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53" h="18144" extrusionOk="0">
                    <a:moveTo>
                      <a:pt x="2350" y="17472"/>
                    </a:moveTo>
                    <a:cubicBezTo>
                      <a:pt x="7335" y="15072"/>
                      <a:pt x="12319" y="7872"/>
                      <a:pt x="18965" y="3072"/>
                    </a:cubicBezTo>
                    <a:cubicBezTo>
                      <a:pt x="20627" y="3072"/>
                      <a:pt x="18965" y="-1728"/>
                      <a:pt x="17304" y="672"/>
                    </a:cubicBezTo>
                    <a:cubicBezTo>
                      <a:pt x="10658" y="3072"/>
                      <a:pt x="5673" y="10272"/>
                      <a:pt x="689" y="15072"/>
                    </a:cubicBezTo>
                    <a:cubicBezTo>
                      <a:pt x="-973" y="15072"/>
                      <a:pt x="689" y="19872"/>
                      <a:pt x="2350" y="174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0" name="Freeform 296"/>
              <p:cNvSpPr/>
              <p:nvPr/>
            </p:nvSpPr>
            <p:spPr>
              <a:xfrm>
                <a:off x="233944" y="1004125"/>
                <a:ext cx="33579" cy="2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36" h="18788" extrusionOk="0">
                    <a:moveTo>
                      <a:pt x="2513" y="17794"/>
                    </a:moveTo>
                    <a:cubicBezTo>
                      <a:pt x="8404" y="12994"/>
                      <a:pt x="12331" y="8194"/>
                      <a:pt x="18222" y="3394"/>
                    </a:cubicBezTo>
                    <a:cubicBezTo>
                      <a:pt x="20186" y="994"/>
                      <a:pt x="18222" y="-1406"/>
                      <a:pt x="16259" y="994"/>
                    </a:cubicBezTo>
                    <a:cubicBezTo>
                      <a:pt x="10368" y="5794"/>
                      <a:pt x="4477" y="8194"/>
                      <a:pt x="550" y="15394"/>
                    </a:cubicBezTo>
                    <a:cubicBezTo>
                      <a:pt x="-1414" y="17794"/>
                      <a:pt x="2513" y="20194"/>
                      <a:pt x="2513" y="17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1" name="Freeform 297"/>
              <p:cNvSpPr/>
              <p:nvPr/>
            </p:nvSpPr>
            <p:spPr>
              <a:xfrm>
                <a:off x="230373" y="1018875"/>
                <a:ext cx="33578" cy="260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36" h="18144" extrusionOk="0">
                    <a:moveTo>
                      <a:pt x="2513" y="17472"/>
                    </a:moveTo>
                    <a:cubicBezTo>
                      <a:pt x="8404" y="12672"/>
                      <a:pt x="12331" y="7872"/>
                      <a:pt x="18222" y="3072"/>
                    </a:cubicBezTo>
                    <a:cubicBezTo>
                      <a:pt x="20186" y="3072"/>
                      <a:pt x="18222" y="-1728"/>
                      <a:pt x="16259" y="672"/>
                    </a:cubicBezTo>
                    <a:cubicBezTo>
                      <a:pt x="10368" y="3072"/>
                      <a:pt x="6441" y="7872"/>
                      <a:pt x="550" y="15072"/>
                    </a:cubicBezTo>
                    <a:cubicBezTo>
                      <a:pt x="-1414" y="15072"/>
                      <a:pt x="2513" y="19872"/>
                      <a:pt x="2513" y="174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2" name="Freeform 298"/>
              <p:cNvSpPr/>
              <p:nvPr/>
            </p:nvSpPr>
            <p:spPr>
              <a:xfrm>
                <a:off x="237045" y="1029106"/>
                <a:ext cx="30484" cy="218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9792" extrusionOk="0">
                    <a:moveTo>
                      <a:pt x="3055" y="19792"/>
                    </a:moveTo>
                    <a:cubicBezTo>
                      <a:pt x="9535" y="13621"/>
                      <a:pt x="13855" y="10535"/>
                      <a:pt x="18175" y="4363"/>
                    </a:cubicBezTo>
                    <a:cubicBezTo>
                      <a:pt x="20335" y="1278"/>
                      <a:pt x="18175" y="-1808"/>
                      <a:pt x="16015" y="1278"/>
                    </a:cubicBezTo>
                    <a:cubicBezTo>
                      <a:pt x="11695" y="4363"/>
                      <a:pt x="7375" y="10535"/>
                      <a:pt x="895" y="13621"/>
                    </a:cubicBezTo>
                    <a:cubicBezTo>
                      <a:pt x="-1265" y="16706"/>
                      <a:pt x="895" y="19792"/>
                      <a:pt x="3055" y="1979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3" name="Freeform 299"/>
              <p:cNvSpPr/>
              <p:nvPr/>
            </p:nvSpPr>
            <p:spPr>
              <a:xfrm>
                <a:off x="233473" y="1038644"/>
                <a:ext cx="30484" cy="229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8074" extrusionOk="0">
                    <a:moveTo>
                      <a:pt x="3055" y="17318"/>
                    </a:moveTo>
                    <a:cubicBezTo>
                      <a:pt x="9535" y="14618"/>
                      <a:pt x="13855" y="9218"/>
                      <a:pt x="18175" y="3818"/>
                    </a:cubicBezTo>
                    <a:cubicBezTo>
                      <a:pt x="20335" y="1118"/>
                      <a:pt x="18175" y="-1582"/>
                      <a:pt x="16015" y="1118"/>
                    </a:cubicBezTo>
                    <a:cubicBezTo>
                      <a:pt x="11695" y="6518"/>
                      <a:pt x="7375" y="9218"/>
                      <a:pt x="895" y="14618"/>
                    </a:cubicBezTo>
                    <a:cubicBezTo>
                      <a:pt x="-1265" y="14618"/>
                      <a:pt x="895" y="20018"/>
                      <a:pt x="3055" y="173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4" name="Freeform 300"/>
              <p:cNvSpPr/>
              <p:nvPr/>
            </p:nvSpPr>
            <p:spPr>
              <a:xfrm>
                <a:off x="239445" y="1053355"/>
                <a:ext cx="20970" cy="178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21" h="19008" extrusionOk="0">
                    <a:moveTo>
                      <a:pt x="2315" y="19008"/>
                    </a:moveTo>
                    <a:cubicBezTo>
                      <a:pt x="8486" y="15408"/>
                      <a:pt x="14658" y="11808"/>
                      <a:pt x="17743" y="4608"/>
                    </a:cubicBezTo>
                    <a:cubicBezTo>
                      <a:pt x="20829" y="4608"/>
                      <a:pt x="17743" y="-2592"/>
                      <a:pt x="14658" y="1008"/>
                    </a:cubicBezTo>
                    <a:cubicBezTo>
                      <a:pt x="11572" y="4608"/>
                      <a:pt x="8486" y="8208"/>
                      <a:pt x="2315" y="11808"/>
                    </a:cubicBezTo>
                    <a:cubicBezTo>
                      <a:pt x="-771" y="11808"/>
                      <a:pt x="-771" y="19008"/>
                      <a:pt x="2315" y="1900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5" name="Freeform 301"/>
              <p:cNvSpPr/>
              <p:nvPr/>
            </p:nvSpPr>
            <p:spPr>
              <a:xfrm>
                <a:off x="262407" y="961629"/>
                <a:ext cx="25380" cy="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18" h="20925" extrusionOk="0">
                    <a:moveTo>
                      <a:pt x="5400" y="18900"/>
                    </a:moveTo>
                    <a:cubicBezTo>
                      <a:pt x="8100" y="13500"/>
                      <a:pt x="13500" y="8100"/>
                      <a:pt x="18900" y="5400"/>
                    </a:cubicBezTo>
                    <a:cubicBezTo>
                      <a:pt x="21600" y="2700"/>
                      <a:pt x="18900" y="0"/>
                      <a:pt x="16200" y="0"/>
                    </a:cubicBezTo>
                    <a:cubicBezTo>
                      <a:pt x="10800" y="5400"/>
                      <a:pt x="2700" y="10800"/>
                      <a:pt x="0" y="18900"/>
                    </a:cubicBezTo>
                    <a:cubicBezTo>
                      <a:pt x="0" y="21600"/>
                      <a:pt x="2700" y="21600"/>
                      <a:pt x="5400" y="189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6" name="Freeform 302"/>
              <p:cNvSpPr/>
              <p:nvPr/>
            </p:nvSpPr>
            <p:spPr>
              <a:xfrm>
                <a:off x="264909" y="970726"/>
                <a:ext cx="28455" cy="29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54" h="19069" extrusionOk="0">
                    <a:moveTo>
                      <a:pt x="5454" y="18175"/>
                    </a:moveTo>
                    <a:cubicBezTo>
                      <a:pt x="7854" y="11695"/>
                      <a:pt x="15054" y="7375"/>
                      <a:pt x="19854" y="3055"/>
                    </a:cubicBezTo>
                    <a:cubicBezTo>
                      <a:pt x="19854" y="895"/>
                      <a:pt x="17454" y="-1265"/>
                      <a:pt x="15054" y="895"/>
                    </a:cubicBezTo>
                    <a:cubicBezTo>
                      <a:pt x="10254" y="5215"/>
                      <a:pt x="5454" y="9535"/>
                      <a:pt x="654" y="16015"/>
                    </a:cubicBezTo>
                    <a:cubicBezTo>
                      <a:pt x="-1746" y="18175"/>
                      <a:pt x="3054" y="20335"/>
                      <a:pt x="5454" y="18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7" name="Freeform 303"/>
              <p:cNvSpPr/>
              <p:nvPr/>
            </p:nvSpPr>
            <p:spPr>
              <a:xfrm>
                <a:off x="264883" y="980800"/>
                <a:ext cx="27621" cy="259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72" h="18108" extrusionOk="0">
                    <a:moveTo>
                      <a:pt x="3072" y="17454"/>
                    </a:moveTo>
                    <a:cubicBezTo>
                      <a:pt x="7872" y="12654"/>
                      <a:pt x="12672" y="5454"/>
                      <a:pt x="17472" y="5454"/>
                    </a:cubicBezTo>
                    <a:cubicBezTo>
                      <a:pt x="19872" y="3054"/>
                      <a:pt x="19872" y="-1746"/>
                      <a:pt x="17472" y="654"/>
                    </a:cubicBezTo>
                    <a:cubicBezTo>
                      <a:pt x="10272" y="3054"/>
                      <a:pt x="5472" y="10254"/>
                      <a:pt x="672" y="12654"/>
                    </a:cubicBezTo>
                    <a:cubicBezTo>
                      <a:pt x="-1728" y="15054"/>
                      <a:pt x="3072" y="19854"/>
                      <a:pt x="3072" y="17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8" name="Freeform 304"/>
              <p:cNvSpPr/>
              <p:nvPr/>
            </p:nvSpPr>
            <p:spPr>
              <a:xfrm>
                <a:off x="260858" y="995088"/>
                <a:ext cx="30483" cy="284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9854" extrusionOk="0">
                    <a:moveTo>
                      <a:pt x="3055" y="19854"/>
                    </a:moveTo>
                    <a:cubicBezTo>
                      <a:pt x="9535" y="17454"/>
                      <a:pt x="13855" y="10254"/>
                      <a:pt x="18175" y="5454"/>
                    </a:cubicBezTo>
                    <a:cubicBezTo>
                      <a:pt x="20335" y="3054"/>
                      <a:pt x="18175" y="-1746"/>
                      <a:pt x="16015" y="654"/>
                    </a:cubicBezTo>
                    <a:cubicBezTo>
                      <a:pt x="11695" y="5454"/>
                      <a:pt x="7375" y="12654"/>
                      <a:pt x="895" y="15054"/>
                    </a:cubicBezTo>
                    <a:cubicBezTo>
                      <a:pt x="-1265" y="17454"/>
                      <a:pt x="895" y="19854"/>
                      <a:pt x="3055" y="198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39" name="Freeform 305"/>
              <p:cNvSpPr/>
              <p:nvPr/>
            </p:nvSpPr>
            <p:spPr>
              <a:xfrm>
                <a:off x="264429" y="1004125"/>
                <a:ext cx="30021" cy="289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0" h="20194" extrusionOk="0">
                    <a:moveTo>
                      <a:pt x="3055" y="20194"/>
                    </a:moveTo>
                    <a:cubicBezTo>
                      <a:pt x="7375" y="12994"/>
                      <a:pt x="13855" y="8194"/>
                      <a:pt x="18175" y="3394"/>
                    </a:cubicBezTo>
                    <a:cubicBezTo>
                      <a:pt x="20335" y="994"/>
                      <a:pt x="16015" y="-1406"/>
                      <a:pt x="16015" y="994"/>
                    </a:cubicBezTo>
                    <a:cubicBezTo>
                      <a:pt x="9535" y="5794"/>
                      <a:pt x="5215" y="10594"/>
                      <a:pt x="895" y="15394"/>
                    </a:cubicBezTo>
                    <a:cubicBezTo>
                      <a:pt x="-1265" y="17794"/>
                      <a:pt x="895" y="20194"/>
                      <a:pt x="3055" y="201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0" name="Freeform 306"/>
              <p:cNvSpPr/>
              <p:nvPr/>
            </p:nvSpPr>
            <p:spPr>
              <a:xfrm>
                <a:off x="260858" y="1018413"/>
                <a:ext cx="30483" cy="269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8788" extrusionOk="0">
                    <a:moveTo>
                      <a:pt x="3055" y="17794"/>
                    </a:moveTo>
                    <a:cubicBezTo>
                      <a:pt x="7375" y="12994"/>
                      <a:pt x="13855" y="8194"/>
                      <a:pt x="18175" y="3394"/>
                    </a:cubicBezTo>
                    <a:cubicBezTo>
                      <a:pt x="20335" y="994"/>
                      <a:pt x="18175" y="-1406"/>
                      <a:pt x="16015" y="994"/>
                    </a:cubicBezTo>
                    <a:cubicBezTo>
                      <a:pt x="9535" y="5794"/>
                      <a:pt x="5215" y="10594"/>
                      <a:pt x="895" y="15394"/>
                    </a:cubicBezTo>
                    <a:cubicBezTo>
                      <a:pt x="-1265" y="17794"/>
                      <a:pt x="895" y="20194"/>
                      <a:pt x="3055" y="17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1" name="Freeform 307"/>
              <p:cNvSpPr/>
              <p:nvPr/>
            </p:nvSpPr>
            <p:spPr>
              <a:xfrm>
                <a:off x="260858" y="1031971"/>
                <a:ext cx="30483" cy="264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8466" extrusionOk="0">
                    <a:moveTo>
                      <a:pt x="3055" y="17472"/>
                    </a:moveTo>
                    <a:cubicBezTo>
                      <a:pt x="9535" y="12672"/>
                      <a:pt x="13855" y="7872"/>
                      <a:pt x="18175" y="3072"/>
                    </a:cubicBezTo>
                    <a:cubicBezTo>
                      <a:pt x="20335" y="3072"/>
                      <a:pt x="18175" y="-1728"/>
                      <a:pt x="16015" y="672"/>
                    </a:cubicBezTo>
                    <a:cubicBezTo>
                      <a:pt x="11695" y="5472"/>
                      <a:pt x="5215" y="10272"/>
                      <a:pt x="895" y="15072"/>
                    </a:cubicBezTo>
                    <a:cubicBezTo>
                      <a:pt x="-1265" y="17472"/>
                      <a:pt x="895" y="19872"/>
                      <a:pt x="3055" y="17472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2" name="Freeform 308"/>
              <p:cNvSpPr/>
              <p:nvPr/>
            </p:nvSpPr>
            <p:spPr>
              <a:xfrm>
                <a:off x="267994" y="1042713"/>
                <a:ext cx="26927" cy="259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8" h="18126" extrusionOk="0">
                    <a:moveTo>
                      <a:pt x="3394" y="17454"/>
                    </a:moveTo>
                    <a:cubicBezTo>
                      <a:pt x="8194" y="12654"/>
                      <a:pt x="12994" y="7854"/>
                      <a:pt x="17794" y="5454"/>
                    </a:cubicBezTo>
                    <a:cubicBezTo>
                      <a:pt x="20194" y="3054"/>
                      <a:pt x="17794" y="-1746"/>
                      <a:pt x="15394" y="654"/>
                    </a:cubicBezTo>
                    <a:cubicBezTo>
                      <a:pt x="10594" y="5454"/>
                      <a:pt x="3394" y="10254"/>
                      <a:pt x="994" y="15054"/>
                    </a:cubicBezTo>
                    <a:cubicBezTo>
                      <a:pt x="-1406" y="15054"/>
                      <a:pt x="994" y="19854"/>
                      <a:pt x="3394" y="1745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3" name="Freeform 309"/>
              <p:cNvSpPr/>
              <p:nvPr/>
            </p:nvSpPr>
            <p:spPr>
              <a:xfrm>
                <a:off x="267994" y="1055300"/>
                <a:ext cx="26927" cy="19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8" h="17985" extrusionOk="0">
                    <a:moveTo>
                      <a:pt x="3394" y="16706"/>
                    </a:moveTo>
                    <a:cubicBezTo>
                      <a:pt x="8194" y="13621"/>
                      <a:pt x="12994" y="7449"/>
                      <a:pt x="17794" y="4363"/>
                    </a:cubicBezTo>
                    <a:cubicBezTo>
                      <a:pt x="20194" y="1278"/>
                      <a:pt x="17794" y="-1808"/>
                      <a:pt x="15394" y="1278"/>
                    </a:cubicBezTo>
                    <a:cubicBezTo>
                      <a:pt x="10594" y="4363"/>
                      <a:pt x="5794" y="10535"/>
                      <a:pt x="994" y="13621"/>
                    </a:cubicBezTo>
                    <a:cubicBezTo>
                      <a:pt x="-1406" y="16706"/>
                      <a:pt x="994" y="19792"/>
                      <a:pt x="3394" y="1670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4" name="Freeform 310"/>
              <p:cNvSpPr/>
              <p:nvPr/>
            </p:nvSpPr>
            <p:spPr>
              <a:xfrm>
                <a:off x="295356" y="937817"/>
                <a:ext cx="19828" cy="16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85" h="21600" extrusionOk="0">
                    <a:moveTo>
                      <a:pt x="4363" y="21600"/>
                    </a:moveTo>
                    <a:cubicBezTo>
                      <a:pt x="7449" y="12960"/>
                      <a:pt x="13621" y="12960"/>
                      <a:pt x="16706" y="8640"/>
                    </a:cubicBezTo>
                    <a:cubicBezTo>
                      <a:pt x="19792" y="4320"/>
                      <a:pt x="16706" y="0"/>
                      <a:pt x="13621" y="0"/>
                    </a:cubicBezTo>
                    <a:cubicBezTo>
                      <a:pt x="10535" y="4320"/>
                      <a:pt x="4363" y="8640"/>
                      <a:pt x="1278" y="12960"/>
                    </a:cubicBezTo>
                    <a:cubicBezTo>
                      <a:pt x="-1808" y="17280"/>
                      <a:pt x="1278" y="21600"/>
                      <a:pt x="436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5" name="Freeform 311"/>
              <p:cNvSpPr/>
              <p:nvPr/>
            </p:nvSpPr>
            <p:spPr>
              <a:xfrm>
                <a:off x="288705" y="947425"/>
                <a:ext cx="30021" cy="229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0" h="18074" extrusionOk="0">
                    <a:moveTo>
                      <a:pt x="2765" y="16956"/>
                    </a:moveTo>
                    <a:cubicBezTo>
                      <a:pt x="7085" y="11556"/>
                      <a:pt x="11405" y="6156"/>
                      <a:pt x="17885" y="3456"/>
                    </a:cubicBezTo>
                    <a:cubicBezTo>
                      <a:pt x="20045" y="3456"/>
                      <a:pt x="17885" y="-1944"/>
                      <a:pt x="15725" y="756"/>
                    </a:cubicBezTo>
                    <a:cubicBezTo>
                      <a:pt x="9245" y="3456"/>
                      <a:pt x="4925" y="8856"/>
                      <a:pt x="605" y="14256"/>
                    </a:cubicBezTo>
                    <a:cubicBezTo>
                      <a:pt x="-1555" y="16956"/>
                      <a:pt x="2765" y="19656"/>
                      <a:pt x="2765" y="16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6" name="Freeform 312"/>
              <p:cNvSpPr/>
              <p:nvPr/>
            </p:nvSpPr>
            <p:spPr>
              <a:xfrm>
                <a:off x="290625" y="956935"/>
                <a:ext cx="30552" cy="21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5" h="19378" extrusionOk="0">
                    <a:moveTo>
                      <a:pt x="1620" y="19378"/>
                    </a:moveTo>
                    <a:cubicBezTo>
                      <a:pt x="8100" y="19378"/>
                      <a:pt x="12420" y="10121"/>
                      <a:pt x="18900" y="3949"/>
                    </a:cubicBezTo>
                    <a:cubicBezTo>
                      <a:pt x="21060" y="3949"/>
                      <a:pt x="18900" y="-2222"/>
                      <a:pt x="16740" y="864"/>
                    </a:cubicBezTo>
                    <a:cubicBezTo>
                      <a:pt x="10260" y="3949"/>
                      <a:pt x="8100" y="13207"/>
                      <a:pt x="1620" y="13207"/>
                    </a:cubicBezTo>
                    <a:cubicBezTo>
                      <a:pt x="-540" y="16292"/>
                      <a:pt x="-540" y="19378"/>
                      <a:pt x="1620" y="193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7" name="Freeform 313"/>
              <p:cNvSpPr/>
              <p:nvPr/>
            </p:nvSpPr>
            <p:spPr>
              <a:xfrm>
                <a:off x="288185" y="964115"/>
                <a:ext cx="32979" cy="295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99" h="18490" extrusionOk="0">
                    <a:moveTo>
                      <a:pt x="2777" y="17885"/>
                    </a:moveTo>
                    <a:cubicBezTo>
                      <a:pt x="8668" y="15725"/>
                      <a:pt x="14559" y="9245"/>
                      <a:pt x="18486" y="2765"/>
                    </a:cubicBezTo>
                    <a:cubicBezTo>
                      <a:pt x="20450" y="2765"/>
                      <a:pt x="18486" y="-1555"/>
                      <a:pt x="16523" y="605"/>
                    </a:cubicBezTo>
                    <a:cubicBezTo>
                      <a:pt x="12595" y="7085"/>
                      <a:pt x="6705" y="11405"/>
                      <a:pt x="814" y="15725"/>
                    </a:cubicBezTo>
                    <a:cubicBezTo>
                      <a:pt x="-1150" y="15725"/>
                      <a:pt x="814" y="20045"/>
                      <a:pt x="2777" y="178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8" name="Freeform 314"/>
              <p:cNvSpPr/>
              <p:nvPr/>
            </p:nvSpPr>
            <p:spPr>
              <a:xfrm>
                <a:off x="288185" y="978298"/>
                <a:ext cx="34106" cy="273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59" h="21600" extrusionOk="0">
                    <a:moveTo>
                      <a:pt x="2777" y="21600"/>
                    </a:moveTo>
                    <a:cubicBezTo>
                      <a:pt x="8668" y="16200"/>
                      <a:pt x="12595" y="10800"/>
                      <a:pt x="18486" y="5400"/>
                    </a:cubicBezTo>
                    <a:cubicBezTo>
                      <a:pt x="20450" y="2700"/>
                      <a:pt x="20450" y="0"/>
                      <a:pt x="18486" y="0"/>
                    </a:cubicBezTo>
                    <a:cubicBezTo>
                      <a:pt x="10632" y="5400"/>
                      <a:pt x="6705" y="13500"/>
                      <a:pt x="814" y="16200"/>
                    </a:cubicBezTo>
                    <a:cubicBezTo>
                      <a:pt x="-1150" y="18900"/>
                      <a:pt x="814" y="21600"/>
                      <a:pt x="2777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49" name="Freeform 315"/>
              <p:cNvSpPr/>
              <p:nvPr/>
            </p:nvSpPr>
            <p:spPr>
              <a:xfrm>
                <a:off x="291744" y="994600"/>
                <a:ext cx="28961" cy="26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63" h="18788" extrusionOk="0">
                    <a:moveTo>
                      <a:pt x="3055" y="17794"/>
                    </a:moveTo>
                    <a:cubicBezTo>
                      <a:pt x="7375" y="12994"/>
                      <a:pt x="13855" y="8194"/>
                      <a:pt x="18175" y="3394"/>
                    </a:cubicBezTo>
                    <a:cubicBezTo>
                      <a:pt x="20335" y="994"/>
                      <a:pt x="16015" y="-1406"/>
                      <a:pt x="13855" y="994"/>
                    </a:cubicBezTo>
                    <a:cubicBezTo>
                      <a:pt x="11695" y="5794"/>
                      <a:pt x="5215" y="10594"/>
                      <a:pt x="895" y="15394"/>
                    </a:cubicBezTo>
                    <a:cubicBezTo>
                      <a:pt x="-1265" y="17794"/>
                      <a:pt x="895" y="20194"/>
                      <a:pt x="3055" y="1779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0" name="Freeform 316"/>
              <p:cNvSpPr/>
              <p:nvPr/>
            </p:nvSpPr>
            <p:spPr>
              <a:xfrm>
                <a:off x="290625" y="1011719"/>
                <a:ext cx="30104" cy="2492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05" h="19656" extrusionOk="0">
                    <a:moveTo>
                      <a:pt x="1620" y="19656"/>
                    </a:moveTo>
                    <a:cubicBezTo>
                      <a:pt x="8100" y="16956"/>
                      <a:pt x="12420" y="8856"/>
                      <a:pt x="18900" y="3456"/>
                    </a:cubicBezTo>
                    <a:cubicBezTo>
                      <a:pt x="21060" y="3456"/>
                      <a:pt x="16740" y="-1944"/>
                      <a:pt x="16740" y="756"/>
                    </a:cubicBezTo>
                    <a:cubicBezTo>
                      <a:pt x="10260" y="6156"/>
                      <a:pt x="5940" y="11556"/>
                      <a:pt x="1620" y="14256"/>
                    </a:cubicBezTo>
                    <a:cubicBezTo>
                      <a:pt x="-540" y="14256"/>
                      <a:pt x="-540" y="19656"/>
                      <a:pt x="1620" y="196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1" name="Freeform 317"/>
              <p:cNvSpPr/>
              <p:nvPr/>
            </p:nvSpPr>
            <p:spPr>
              <a:xfrm>
                <a:off x="292609" y="1029471"/>
                <a:ext cx="28120" cy="214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19" h="17712" extrusionOk="0">
                    <a:moveTo>
                      <a:pt x="2494" y="16956"/>
                    </a:moveTo>
                    <a:cubicBezTo>
                      <a:pt x="8974" y="14256"/>
                      <a:pt x="13294" y="8856"/>
                      <a:pt x="17614" y="3456"/>
                    </a:cubicBezTo>
                    <a:cubicBezTo>
                      <a:pt x="19774" y="3456"/>
                      <a:pt x="15454" y="-1944"/>
                      <a:pt x="15454" y="756"/>
                    </a:cubicBezTo>
                    <a:cubicBezTo>
                      <a:pt x="11134" y="6156"/>
                      <a:pt x="6814" y="11556"/>
                      <a:pt x="2494" y="14256"/>
                    </a:cubicBezTo>
                    <a:cubicBezTo>
                      <a:pt x="-1826" y="14256"/>
                      <a:pt x="334" y="19656"/>
                      <a:pt x="2494" y="1695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2" name="Freeform 318"/>
              <p:cNvSpPr/>
              <p:nvPr/>
            </p:nvSpPr>
            <p:spPr>
              <a:xfrm>
                <a:off x="290651" y="1047354"/>
                <a:ext cx="28083" cy="238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594" h="21600" extrusionOk="0">
                    <a:moveTo>
                      <a:pt x="1800" y="21600"/>
                    </a:moveTo>
                    <a:cubicBezTo>
                      <a:pt x="9000" y="18514"/>
                      <a:pt x="13800" y="12343"/>
                      <a:pt x="18600" y="6171"/>
                    </a:cubicBezTo>
                    <a:cubicBezTo>
                      <a:pt x="21000" y="3086"/>
                      <a:pt x="18600" y="0"/>
                      <a:pt x="16200" y="0"/>
                    </a:cubicBezTo>
                    <a:cubicBezTo>
                      <a:pt x="11400" y="6171"/>
                      <a:pt x="6600" y="12343"/>
                      <a:pt x="1800" y="15429"/>
                    </a:cubicBezTo>
                    <a:cubicBezTo>
                      <a:pt x="-600" y="15429"/>
                      <a:pt x="-600" y="21600"/>
                      <a:pt x="18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3" name="Freeform 319"/>
              <p:cNvSpPr/>
              <p:nvPr/>
            </p:nvSpPr>
            <p:spPr>
              <a:xfrm>
                <a:off x="295300" y="1053401"/>
                <a:ext cx="25992" cy="213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861" h="19355" extrusionOk="0">
                    <a:moveTo>
                      <a:pt x="3394" y="19355"/>
                    </a:moveTo>
                    <a:cubicBezTo>
                      <a:pt x="8194" y="16269"/>
                      <a:pt x="12994" y="10098"/>
                      <a:pt x="17794" y="7012"/>
                    </a:cubicBezTo>
                    <a:cubicBezTo>
                      <a:pt x="20194" y="3926"/>
                      <a:pt x="17794" y="-2245"/>
                      <a:pt x="17794" y="841"/>
                    </a:cubicBezTo>
                    <a:cubicBezTo>
                      <a:pt x="12994" y="3926"/>
                      <a:pt x="5794" y="10098"/>
                      <a:pt x="994" y="13184"/>
                    </a:cubicBezTo>
                    <a:cubicBezTo>
                      <a:pt x="-1406" y="13184"/>
                      <a:pt x="994" y="19355"/>
                      <a:pt x="3394" y="193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4" name="Freeform 320"/>
              <p:cNvSpPr/>
              <p:nvPr/>
            </p:nvSpPr>
            <p:spPr>
              <a:xfrm>
                <a:off x="295769" y="1014849"/>
                <a:ext cx="24979" cy="3048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126" h="19069" extrusionOk="0">
                    <a:moveTo>
                      <a:pt x="5454" y="18175"/>
                    </a:moveTo>
                    <a:cubicBezTo>
                      <a:pt x="7854" y="11695"/>
                      <a:pt x="12654" y="7375"/>
                      <a:pt x="17454" y="3055"/>
                    </a:cubicBezTo>
                    <a:cubicBezTo>
                      <a:pt x="19854" y="895"/>
                      <a:pt x="15054" y="-1265"/>
                      <a:pt x="15054" y="895"/>
                    </a:cubicBezTo>
                    <a:cubicBezTo>
                      <a:pt x="7854" y="5215"/>
                      <a:pt x="5454" y="9535"/>
                      <a:pt x="654" y="16015"/>
                    </a:cubicBezTo>
                    <a:cubicBezTo>
                      <a:pt x="-1746" y="18175"/>
                      <a:pt x="3054" y="20335"/>
                      <a:pt x="5454" y="1817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5" name="Freeform 321"/>
              <p:cNvSpPr/>
              <p:nvPr/>
            </p:nvSpPr>
            <p:spPr>
              <a:xfrm>
                <a:off x="298888" y="1036639"/>
                <a:ext cx="30552" cy="2136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5" h="19378" extrusionOk="0">
                    <a:moveTo>
                      <a:pt x="3055" y="18514"/>
                    </a:moveTo>
                    <a:cubicBezTo>
                      <a:pt x="7375" y="15429"/>
                      <a:pt x="11695" y="6171"/>
                      <a:pt x="18175" y="6171"/>
                    </a:cubicBezTo>
                    <a:cubicBezTo>
                      <a:pt x="20335" y="6171"/>
                      <a:pt x="20335" y="0"/>
                      <a:pt x="18175" y="0"/>
                    </a:cubicBezTo>
                    <a:cubicBezTo>
                      <a:pt x="9535" y="3086"/>
                      <a:pt x="5215" y="9257"/>
                      <a:pt x="895" y="15429"/>
                    </a:cubicBezTo>
                    <a:cubicBezTo>
                      <a:pt x="-1265" y="15429"/>
                      <a:pt x="895" y="21600"/>
                      <a:pt x="3055" y="1851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6" name="Freeform 322"/>
              <p:cNvSpPr/>
              <p:nvPr/>
            </p:nvSpPr>
            <p:spPr>
              <a:xfrm>
                <a:off x="304881" y="1055400"/>
                <a:ext cx="19371" cy="193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571" h="19491" extrusionOk="0">
                    <a:moveTo>
                      <a:pt x="4363" y="19491"/>
                    </a:moveTo>
                    <a:cubicBezTo>
                      <a:pt x="10535" y="12291"/>
                      <a:pt x="13621" y="8691"/>
                      <a:pt x="16706" y="5091"/>
                    </a:cubicBezTo>
                    <a:cubicBezTo>
                      <a:pt x="19792" y="1491"/>
                      <a:pt x="13621" y="-2109"/>
                      <a:pt x="13621" y="1491"/>
                    </a:cubicBezTo>
                    <a:cubicBezTo>
                      <a:pt x="10535" y="5091"/>
                      <a:pt x="4363" y="8691"/>
                      <a:pt x="1278" y="12291"/>
                    </a:cubicBezTo>
                    <a:cubicBezTo>
                      <a:pt x="-1808" y="15891"/>
                      <a:pt x="1278" y="19491"/>
                      <a:pt x="4363" y="1949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7" name="Freeform 323"/>
              <p:cNvSpPr/>
              <p:nvPr/>
            </p:nvSpPr>
            <p:spPr>
              <a:xfrm>
                <a:off x="2041298" y="2327411"/>
                <a:ext cx="110116" cy="1102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25" h="18873" extrusionOk="0">
                    <a:moveTo>
                      <a:pt x="13515" y="1646"/>
                    </a:moveTo>
                    <a:cubicBezTo>
                      <a:pt x="8261" y="-1857"/>
                      <a:pt x="3007" y="478"/>
                      <a:pt x="672" y="6316"/>
                    </a:cubicBezTo>
                    <a:cubicBezTo>
                      <a:pt x="-1663" y="11570"/>
                      <a:pt x="2423" y="16824"/>
                      <a:pt x="7678" y="18575"/>
                    </a:cubicBezTo>
                    <a:cubicBezTo>
                      <a:pt x="12348" y="19743"/>
                      <a:pt x="17018" y="17408"/>
                      <a:pt x="18769" y="12738"/>
                    </a:cubicBezTo>
                    <a:cubicBezTo>
                      <a:pt x="19937" y="9235"/>
                      <a:pt x="17018" y="478"/>
                      <a:pt x="11764" y="1062"/>
                    </a:cubicBezTo>
                    <a:cubicBezTo>
                      <a:pt x="11180" y="1646"/>
                      <a:pt x="11180" y="2229"/>
                      <a:pt x="11764" y="2229"/>
                    </a:cubicBezTo>
                    <a:cubicBezTo>
                      <a:pt x="14683" y="1646"/>
                      <a:pt x="15851" y="4565"/>
                      <a:pt x="17018" y="6316"/>
                    </a:cubicBezTo>
                    <a:cubicBezTo>
                      <a:pt x="18186" y="8651"/>
                      <a:pt x="18186" y="11570"/>
                      <a:pt x="17018" y="13905"/>
                    </a:cubicBezTo>
                    <a:cubicBezTo>
                      <a:pt x="15267" y="17408"/>
                      <a:pt x="11180" y="17992"/>
                      <a:pt x="7678" y="17408"/>
                    </a:cubicBezTo>
                    <a:cubicBezTo>
                      <a:pt x="3007" y="16240"/>
                      <a:pt x="672" y="11570"/>
                      <a:pt x="1840" y="7484"/>
                    </a:cubicBezTo>
                    <a:cubicBezTo>
                      <a:pt x="1840" y="5148"/>
                      <a:pt x="3591" y="2813"/>
                      <a:pt x="5342" y="1646"/>
                    </a:cubicBezTo>
                    <a:cubicBezTo>
                      <a:pt x="7678" y="-106"/>
                      <a:pt x="10596" y="1062"/>
                      <a:pt x="12932" y="2229"/>
                    </a:cubicBezTo>
                    <a:cubicBezTo>
                      <a:pt x="13515" y="2813"/>
                      <a:pt x="14099" y="1646"/>
                      <a:pt x="13515" y="1646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8" name="Freeform 324"/>
              <p:cNvSpPr/>
              <p:nvPr/>
            </p:nvSpPr>
            <p:spPr>
              <a:xfrm>
                <a:off x="2119782" y="2414282"/>
                <a:ext cx="57872" cy="537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86" h="19915" extrusionOk="0">
                    <a:moveTo>
                      <a:pt x="2400" y="5438"/>
                    </a:moveTo>
                    <a:cubicBezTo>
                      <a:pt x="1200" y="5438"/>
                      <a:pt x="1200" y="5438"/>
                      <a:pt x="1200" y="5438"/>
                    </a:cubicBezTo>
                    <a:cubicBezTo>
                      <a:pt x="1200" y="5438"/>
                      <a:pt x="1200" y="6709"/>
                      <a:pt x="1200" y="6709"/>
                    </a:cubicBezTo>
                    <a:cubicBezTo>
                      <a:pt x="1200" y="6709"/>
                      <a:pt x="6000" y="11791"/>
                      <a:pt x="7200" y="11791"/>
                    </a:cubicBezTo>
                    <a:cubicBezTo>
                      <a:pt x="8400" y="14332"/>
                      <a:pt x="10800" y="15603"/>
                      <a:pt x="12000" y="18144"/>
                    </a:cubicBezTo>
                    <a:cubicBezTo>
                      <a:pt x="15600" y="20685"/>
                      <a:pt x="15600" y="20685"/>
                      <a:pt x="19200" y="16873"/>
                    </a:cubicBezTo>
                    <a:cubicBezTo>
                      <a:pt x="20400" y="15603"/>
                      <a:pt x="21600" y="13061"/>
                      <a:pt x="19200" y="10520"/>
                    </a:cubicBezTo>
                    <a:cubicBezTo>
                      <a:pt x="15600" y="6709"/>
                      <a:pt x="12000" y="2897"/>
                      <a:pt x="7200" y="356"/>
                    </a:cubicBezTo>
                    <a:cubicBezTo>
                      <a:pt x="6000" y="-915"/>
                      <a:pt x="4800" y="1626"/>
                      <a:pt x="6000" y="1626"/>
                    </a:cubicBezTo>
                    <a:cubicBezTo>
                      <a:pt x="9600" y="4167"/>
                      <a:pt x="13200" y="6709"/>
                      <a:pt x="16800" y="10520"/>
                    </a:cubicBezTo>
                    <a:cubicBezTo>
                      <a:pt x="19200" y="13061"/>
                      <a:pt x="18000" y="14332"/>
                      <a:pt x="16800" y="16873"/>
                    </a:cubicBezTo>
                    <a:cubicBezTo>
                      <a:pt x="16800" y="16873"/>
                      <a:pt x="15600" y="18144"/>
                      <a:pt x="15600" y="18144"/>
                    </a:cubicBezTo>
                    <a:cubicBezTo>
                      <a:pt x="14400" y="16873"/>
                      <a:pt x="14400" y="15603"/>
                      <a:pt x="13200" y="15603"/>
                    </a:cubicBezTo>
                    <a:cubicBezTo>
                      <a:pt x="10800" y="13061"/>
                      <a:pt x="3600" y="2897"/>
                      <a:pt x="0" y="5438"/>
                    </a:cubicBezTo>
                    <a:cubicBezTo>
                      <a:pt x="0" y="5438"/>
                      <a:pt x="0" y="6709"/>
                      <a:pt x="0" y="6709"/>
                    </a:cubicBezTo>
                    <a:cubicBezTo>
                      <a:pt x="0" y="6709"/>
                      <a:pt x="0" y="6709"/>
                      <a:pt x="0" y="6709"/>
                    </a:cubicBezTo>
                    <a:cubicBezTo>
                      <a:pt x="1200" y="7979"/>
                      <a:pt x="2400" y="6709"/>
                      <a:pt x="2400" y="543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59" name="Freeform 325"/>
              <p:cNvSpPr/>
              <p:nvPr/>
            </p:nvSpPr>
            <p:spPr>
              <a:xfrm>
                <a:off x="2051402" y="2327258"/>
                <a:ext cx="93597" cy="1026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457" h="16634" extrusionOk="0">
                    <a:moveTo>
                      <a:pt x="12193" y="1541"/>
                    </a:moveTo>
                    <a:cubicBezTo>
                      <a:pt x="7468" y="-2890"/>
                      <a:pt x="718" y="3202"/>
                      <a:pt x="43" y="7633"/>
                    </a:cubicBezTo>
                    <a:cubicBezTo>
                      <a:pt x="-632" y="12618"/>
                      <a:pt x="6793" y="18710"/>
                      <a:pt x="13543" y="15941"/>
                    </a:cubicBezTo>
                    <a:cubicBezTo>
                      <a:pt x="18943" y="13172"/>
                      <a:pt x="20293" y="7633"/>
                      <a:pt x="15568" y="3756"/>
                    </a:cubicBezTo>
                    <a:cubicBezTo>
                      <a:pt x="12193" y="433"/>
                      <a:pt x="5443" y="-1228"/>
                      <a:pt x="2068" y="3202"/>
                    </a:cubicBezTo>
                    <a:cubicBezTo>
                      <a:pt x="2068" y="3756"/>
                      <a:pt x="2743" y="4310"/>
                      <a:pt x="3418" y="3756"/>
                    </a:cubicBezTo>
                    <a:cubicBezTo>
                      <a:pt x="5443" y="987"/>
                      <a:pt x="9493" y="1541"/>
                      <a:pt x="12868" y="3202"/>
                    </a:cubicBezTo>
                    <a:cubicBezTo>
                      <a:pt x="16243" y="4864"/>
                      <a:pt x="18268" y="7633"/>
                      <a:pt x="16918" y="10956"/>
                    </a:cubicBezTo>
                    <a:cubicBezTo>
                      <a:pt x="14218" y="17602"/>
                      <a:pt x="5443" y="15941"/>
                      <a:pt x="2068" y="11510"/>
                    </a:cubicBezTo>
                    <a:cubicBezTo>
                      <a:pt x="-1307" y="7079"/>
                      <a:pt x="6118" y="-2336"/>
                      <a:pt x="11518" y="2095"/>
                    </a:cubicBezTo>
                    <a:cubicBezTo>
                      <a:pt x="12193" y="2648"/>
                      <a:pt x="12868" y="2095"/>
                      <a:pt x="12193" y="15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0" name="Freeform 326"/>
              <p:cNvSpPr/>
              <p:nvPr/>
            </p:nvSpPr>
            <p:spPr>
              <a:xfrm>
                <a:off x="2129355" y="2417388"/>
                <a:ext cx="17813" cy="253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08" h="20018" extrusionOk="0">
                    <a:moveTo>
                      <a:pt x="11808" y="11918"/>
                    </a:moveTo>
                    <a:cubicBezTo>
                      <a:pt x="11808" y="11918"/>
                      <a:pt x="11808" y="9218"/>
                      <a:pt x="11808" y="6518"/>
                    </a:cubicBezTo>
                    <a:cubicBezTo>
                      <a:pt x="11808" y="3818"/>
                      <a:pt x="8208" y="3818"/>
                      <a:pt x="4608" y="6518"/>
                    </a:cubicBezTo>
                    <a:cubicBezTo>
                      <a:pt x="4608" y="9218"/>
                      <a:pt x="4608" y="9218"/>
                      <a:pt x="1008" y="11918"/>
                    </a:cubicBezTo>
                    <a:cubicBezTo>
                      <a:pt x="4608" y="11918"/>
                      <a:pt x="4608" y="11918"/>
                      <a:pt x="8208" y="11918"/>
                    </a:cubicBezTo>
                    <a:cubicBezTo>
                      <a:pt x="8208" y="9218"/>
                      <a:pt x="8208" y="9218"/>
                      <a:pt x="8208" y="6518"/>
                    </a:cubicBezTo>
                    <a:cubicBezTo>
                      <a:pt x="4608" y="3818"/>
                      <a:pt x="1008" y="3818"/>
                      <a:pt x="1008" y="6518"/>
                    </a:cubicBezTo>
                    <a:cubicBezTo>
                      <a:pt x="1008" y="6518"/>
                      <a:pt x="1008" y="6518"/>
                      <a:pt x="1008" y="9218"/>
                    </a:cubicBezTo>
                    <a:cubicBezTo>
                      <a:pt x="-2592" y="11918"/>
                      <a:pt x="4608" y="11918"/>
                      <a:pt x="4608" y="11918"/>
                    </a:cubicBezTo>
                    <a:cubicBezTo>
                      <a:pt x="4608" y="9218"/>
                      <a:pt x="8208" y="9218"/>
                      <a:pt x="8208" y="9218"/>
                    </a:cubicBezTo>
                    <a:cubicBezTo>
                      <a:pt x="4608" y="6518"/>
                      <a:pt x="4608" y="6518"/>
                      <a:pt x="1008" y="6518"/>
                    </a:cubicBezTo>
                    <a:cubicBezTo>
                      <a:pt x="4608" y="9218"/>
                      <a:pt x="4608" y="11918"/>
                      <a:pt x="4608" y="14618"/>
                    </a:cubicBezTo>
                    <a:cubicBezTo>
                      <a:pt x="4608" y="17318"/>
                      <a:pt x="8208" y="17318"/>
                      <a:pt x="11808" y="14618"/>
                    </a:cubicBezTo>
                    <a:cubicBezTo>
                      <a:pt x="11808" y="11918"/>
                      <a:pt x="11808" y="6518"/>
                      <a:pt x="15408" y="3818"/>
                    </a:cubicBezTo>
                    <a:cubicBezTo>
                      <a:pt x="11808" y="3818"/>
                      <a:pt x="8208" y="3818"/>
                      <a:pt x="8208" y="3818"/>
                    </a:cubicBezTo>
                    <a:cubicBezTo>
                      <a:pt x="8208" y="9218"/>
                      <a:pt x="8208" y="14618"/>
                      <a:pt x="11808" y="20018"/>
                    </a:cubicBezTo>
                    <a:cubicBezTo>
                      <a:pt x="11808" y="20018"/>
                      <a:pt x="15408" y="20018"/>
                      <a:pt x="15408" y="17318"/>
                    </a:cubicBezTo>
                    <a:cubicBezTo>
                      <a:pt x="15408" y="17318"/>
                      <a:pt x="15408" y="14618"/>
                      <a:pt x="19008" y="11918"/>
                    </a:cubicBezTo>
                    <a:cubicBezTo>
                      <a:pt x="19008" y="6518"/>
                      <a:pt x="11808" y="9218"/>
                      <a:pt x="11808" y="11918"/>
                    </a:cubicBezTo>
                    <a:cubicBezTo>
                      <a:pt x="11808" y="11918"/>
                      <a:pt x="11808" y="14618"/>
                      <a:pt x="11808" y="17318"/>
                    </a:cubicBezTo>
                    <a:cubicBezTo>
                      <a:pt x="11808" y="17318"/>
                      <a:pt x="15408" y="17318"/>
                      <a:pt x="15408" y="17318"/>
                    </a:cubicBezTo>
                    <a:cubicBezTo>
                      <a:pt x="11808" y="11918"/>
                      <a:pt x="15408" y="6518"/>
                      <a:pt x="11808" y="1118"/>
                    </a:cubicBezTo>
                    <a:cubicBezTo>
                      <a:pt x="11808" y="-1582"/>
                      <a:pt x="8208" y="1118"/>
                      <a:pt x="8208" y="3818"/>
                    </a:cubicBezTo>
                    <a:cubicBezTo>
                      <a:pt x="8208" y="6518"/>
                      <a:pt x="8208" y="9218"/>
                      <a:pt x="4608" y="11918"/>
                    </a:cubicBezTo>
                    <a:cubicBezTo>
                      <a:pt x="8208" y="11918"/>
                      <a:pt x="8208" y="11918"/>
                      <a:pt x="11808" y="11918"/>
                    </a:cubicBezTo>
                    <a:cubicBezTo>
                      <a:pt x="11808" y="11918"/>
                      <a:pt x="11808" y="9218"/>
                      <a:pt x="8208" y="6518"/>
                    </a:cubicBezTo>
                    <a:cubicBezTo>
                      <a:pt x="8208" y="3818"/>
                      <a:pt x="4608" y="3818"/>
                      <a:pt x="4608" y="3818"/>
                    </a:cubicBezTo>
                    <a:cubicBezTo>
                      <a:pt x="1008" y="6518"/>
                      <a:pt x="1008" y="6518"/>
                      <a:pt x="1008" y="9218"/>
                    </a:cubicBezTo>
                    <a:cubicBezTo>
                      <a:pt x="1008" y="9218"/>
                      <a:pt x="4608" y="9218"/>
                      <a:pt x="4608" y="9218"/>
                    </a:cubicBezTo>
                    <a:cubicBezTo>
                      <a:pt x="4608" y="9218"/>
                      <a:pt x="4608" y="9218"/>
                      <a:pt x="8208" y="9218"/>
                    </a:cubicBezTo>
                    <a:cubicBezTo>
                      <a:pt x="4608" y="6518"/>
                      <a:pt x="1008" y="6518"/>
                      <a:pt x="1008" y="6518"/>
                    </a:cubicBezTo>
                    <a:cubicBezTo>
                      <a:pt x="1008" y="9218"/>
                      <a:pt x="1008" y="11918"/>
                      <a:pt x="1008" y="11918"/>
                    </a:cubicBezTo>
                    <a:cubicBezTo>
                      <a:pt x="1008" y="14618"/>
                      <a:pt x="8208" y="14618"/>
                      <a:pt x="8208" y="11918"/>
                    </a:cubicBezTo>
                    <a:cubicBezTo>
                      <a:pt x="8208" y="11918"/>
                      <a:pt x="8208" y="9218"/>
                      <a:pt x="11808" y="9218"/>
                    </a:cubicBezTo>
                    <a:cubicBezTo>
                      <a:pt x="8208" y="9218"/>
                      <a:pt x="8208" y="6518"/>
                      <a:pt x="4608" y="6518"/>
                    </a:cubicBezTo>
                    <a:cubicBezTo>
                      <a:pt x="4608" y="9218"/>
                      <a:pt x="4608" y="11918"/>
                      <a:pt x="4608" y="11918"/>
                    </a:cubicBezTo>
                    <a:cubicBezTo>
                      <a:pt x="4608" y="14618"/>
                      <a:pt x="11808" y="14618"/>
                      <a:pt x="11808" y="1191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1" name="Freeform 327"/>
              <p:cNvSpPr/>
              <p:nvPr/>
            </p:nvSpPr>
            <p:spPr>
              <a:xfrm>
                <a:off x="2139031" y="2419810"/>
                <a:ext cx="12701" cy="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925" extrusionOk="0">
                    <a:moveTo>
                      <a:pt x="0" y="2025"/>
                    </a:moveTo>
                    <a:cubicBezTo>
                      <a:pt x="0" y="7425"/>
                      <a:pt x="0" y="12825"/>
                      <a:pt x="7200" y="18225"/>
                    </a:cubicBezTo>
                    <a:cubicBezTo>
                      <a:pt x="7200" y="20925"/>
                      <a:pt x="7200" y="20925"/>
                      <a:pt x="14400" y="20925"/>
                    </a:cubicBezTo>
                    <a:cubicBezTo>
                      <a:pt x="14400" y="20925"/>
                      <a:pt x="14400" y="20925"/>
                      <a:pt x="14400" y="20925"/>
                    </a:cubicBezTo>
                    <a:cubicBezTo>
                      <a:pt x="14400" y="20925"/>
                      <a:pt x="21600" y="18225"/>
                      <a:pt x="21600" y="18225"/>
                    </a:cubicBezTo>
                    <a:cubicBezTo>
                      <a:pt x="21600" y="18225"/>
                      <a:pt x="21600" y="18225"/>
                      <a:pt x="21600" y="18225"/>
                    </a:cubicBezTo>
                    <a:cubicBezTo>
                      <a:pt x="14400" y="15525"/>
                      <a:pt x="7200" y="15525"/>
                      <a:pt x="7200" y="18225"/>
                    </a:cubicBezTo>
                    <a:cubicBezTo>
                      <a:pt x="7200" y="18225"/>
                      <a:pt x="7200" y="18225"/>
                      <a:pt x="7200" y="18225"/>
                    </a:cubicBezTo>
                    <a:cubicBezTo>
                      <a:pt x="7200" y="18225"/>
                      <a:pt x="7200" y="15525"/>
                      <a:pt x="7200" y="15525"/>
                    </a:cubicBezTo>
                    <a:cubicBezTo>
                      <a:pt x="7200" y="15525"/>
                      <a:pt x="7200" y="15525"/>
                      <a:pt x="7200" y="15525"/>
                    </a:cubicBezTo>
                    <a:cubicBezTo>
                      <a:pt x="7200" y="18225"/>
                      <a:pt x="14400" y="18225"/>
                      <a:pt x="14400" y="18225"/>
                    </a:cubicBezTo>
                    <a:cubicBezTo>
                      <a:pt x="14400" y="12825"/>
                      <a:pt x="14400" y="7425"/>
                      <a:pt x="14400" y="2025"/>
                    </a:cubicBezTo>
                    <a:cubicBezTo>
                      <a:pt x="7200" y="-675"/>
                      <a:pt x="0" y="-675"/>
                      <a:pt x="0" y="20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2" name="Freeform 328"/>
              <p:cNvSpPr/>
              <p:nvPr/>
            </p:nvSpPr>
            <p:spPr>
              <a:xfrm>
                <a:off x="2141317" y="2423382"/>
                <a:ext cx="12701" cy="256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16" h="20250" extrusionOk="0">
                    <a:moveTo>
                      <a:pt x="0" y="2025"/>
                    </a:moveTo>
                    <a:cubicBezTo>
                      <a:pt x="0" y="7425"/>
                      <a:pt x="0" y="12825"/>
                      <a:pt x="7200" y="18225"/>
                    </a:cubicBezTo>
                    <a:cubicBezTo>
                      <a:pt x="7200" y="20925"/>
                      <a:pt x="14400" y="20925"/>
                      <a:pt x="14400" y="18225"/>
                    </a:cubicBezTo>
                    <a:cubicBezTo>
                      <a:pt x="14400" y="15525"/>
                      <a:pt x="14400" y="15525"/>
                      <a:pt x="14400" y="15525"/>
                    </a:cubicBezTo>
                    <a:cubicBezTo>
                      <a:pt x="21600" y="10125"/>
                      <a:pt x="7200" y="10125"/>
                      <a:pt x="7200" y="12825"/>
                    </a:cubicBezTo>
                    <a:cubicBezTo>
                      <a:pt x="7200" y="15525"/>
                      <a:pt x="7200" y="15525"/>
                      <a:pt x="7200" y="15525"/>
                    </a:cubicBezTo>
                    <a:cubicBezTo>
                      <a:pt x="7200" y="15525"/>
                      <a:pt x="14400" y="15525"/>
                      <a:pt x="14400" y="15525"/>
                    </a:cubicBezTo>
                    <a:cubicBezTo>
                      <a:pt x="14400" y="12825"/>
                      <a:pt x="14400" y="7425"/>
                      <a:pt x="14400" y="2025"/>
                    </a:cubicBezTo>
                    <a:cubicBezTo>
                      <a:pt x="14400" y="-675"/>
                      <a:pt x="0" y="-675"/>
                      <a:pt x="0" y="20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3" name="Freeform 329"/>
              <p:cNvSpPr/>
              <p:nvPr/>
            </p:nvSpPr>
            <p:spPr>
              <a:xfrm>
                <a:off x="2145579" y="2430521"/>
                <a:ext cx="12701" cy="229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829" extrusionOk="0">
                    <a:moveTo>
                      <a:pt x="0" y="2315"/>
                    </a:moveTo>
                    <a:cubicBezTo>
                      <a:pt x="0" y="8486"/>
                      <a:pt x="0" y="14658"/>
                      <a:pt x="7200" y="20829"/>
                    </a:cubicBezTo>
                    <a:cubicBezTo>
                      <a:pt x="7200" y="20829"/>
                      <a:pt x="14400" y="20829"/>
                      <a:pt x="21600" y="20829"/>
                    </a:cubicBezTo>
                    <a:cubicBezTo>
                      <a:pt x="21600" y="17743"/>
                      <a:pt x="21600" y="14658"/>
                      <a:pt x="21600" y="11572"/>
                    </a:cubicBezTo>
                    <a:cubicBezTo>
                      <a:pt x="21600" y="8486"/>
                      <a:pt x="7200" y="8486"/>
                      <a:pt x="7200" y="11572"/>
                    </a:cubicBezTo>
                    <a:cubicBezTo>
                      <a:pt x="7200" y="14658"/>
                      <a:pt x="7200" y="17743"/>
                      <a:pt x="7200" y="17743"/>
                    </a:cubicBezTo>
                    <a:cubicBezTo>
                      <a:pt x="7200" y="17743"/>
                      <a:pt x="14400" y="17743"/>
                      <a:pt x="21600" y="17743"/>
                    </a:cubicBezTo>
                    <a:cubicBezTo>
                      <a:pt x="14400" y="11572"/>
                      <a:pt x="14400" y="8486"/>
                      <a:pt x="14400" y="2315"/>
                    </a:cubicBezTo>
                    <a:cubicBezTo>
                      <a:pt x="14400" y="-771"/>
                      <a:pt x="0" y="-771"/>
                      <a:pt x="0" y="231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4" name="Freeform 330"/>
              <p:cNvSpPr/>
              <p:nvPr/>
            </p:nvSpPr>
            <p:spPr>
              <a:xfrm>
                <a:off x="2147167" y="2428051"/>
                <a:ext cx="16669" cy="305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795" extrusionOk="0">
                    <a:moveTo>
                      <a:pt x="0" y="3055"/>
                    </a:moveTo>
                    <a:cubicBezTo>
                      <a:pt x="4320" y="7375"/>
                      <a:pt x="4320" y="11695"/>
                      <a:pt x="8640" y="16015"/>
                    </a:cubicBezTo>
                    <a:cubicBezTo>
                      <a:pt x="8640" y="16015"/>
                      <a:pt x="17280" y="16015"/>
                      <a:pt x="17280" y="13855"/>
                    </a:cubicBezTo>
                    <a:cubicBezTo>
                      <a:pt x="17280" y="11695"/>
                      <a:pt x="17280" y="7375"/>
                      <a:pt x="17280" y="3055"/>
                    </a:cubicBezTo>
                    <a:cubicBezTo>
                      <a:pt x="12960" y="3055"/>
                      <a:pt x="12960" y="3055"/>
                      <a:pt x="8640" y="3055"/>
                    </a:cubicBezTo>
                    <a:cubicBezTo>
                      <a:pt x="12960" y="7375"/>
                      <a:pt x="8640" y="11695"/>
                      <a:pt x="12960" y="13855"/>
                    </a:cubicBezTo>
                    <a:cubicBezTo>
                      <a:pt x="12960" y="18175"/>
                      <a:pt x="21600" y="18175"/>
                      <a:pt x="17280" y="13855"/>
                    </a:cubicBezTo>
                    <a:cubicBezTo>
                      <a:pt x="17280" y="11695"/>
                      <a:pt x="17280" y="9535"/>
                      <a:pt x="17280" y="5215"/>
                    </a:cubicBezTo>
                    <a:cubicBezTo>
                      <a:pt x="17280" y="5215"/>
                      <a:pt x="12960" y="5215"/>
                      <a:pt x="12960" y="5215"/>
                    </a:cubicBezTo>
                    <a:cubicBezTo>
                      <a:pt x="12960" y="9535"/>
                      <a:pt x="12960" y="13855"/>
                      <a:pt x="12960" y="18175"/>
                    </a:cubicBezTo>
                    <a:cubicBezTo>
                      <a:pt x="17280" y="18175"/>
                      <a:pt x="17280" y="18175"/>
                      <a:pt x="21600" y="18175"/>
                    </a:cubicBezTo>
                    <a:cubicBezTo>
                      <a:pt x="21600" y="18175"/>
                      <a:pt x="21600" y="16015"/>
                      <a:pt x="21600" y="16015"/>
                    </a:cubicBezTo>
                    <a:cubicBezTo>
                      <a:pt x="21600" y="13855"/>
                      <a:pt x="12960" y="13855"/>
                      <a:pt x="12960" y="16015"/>
                    </a:cubicBezTo>
                    <a:cubicBezTo>
                      <a:pt x="12960" y="16015"/>
                      <a:pt x="12960" y="18175"/>
                      <a:pt x="12960" y="18175"/>
                    </a:cubicBezTo>
                    <a:cubicBezTo>
                      <a:pt x="12960" y="20335"/>
                      <a:pt x="21600" y="20335"/>
                      <a:pt x="21600" y="18175"/>
                    </a:cubicBezTo>
                    <a:cubicBezTo>
                      <a:pt x="21600" y="13855"/>
                      <a:pt x="21600" y="9535"/>
                      <a:pt x="17280" y="5215"/>
                    </a:cubicBezTo>
                    <a:cubicBezTo>
                      <a:pt x="17280" y="3055"/>
                      <a:pt x="12960" y="3055"/>
                      <a:pt x="12960" y="5215"/>
                    </a:cubicBezTo>
                    <a:cubicBezTo>
                      <a:pt x="8640" y="7375"/>
                      <a:pt x="12960" y="11695"/>
                      <a:pt x="12960" y="13855"/>
                    </a:cubicBezTo>
                    <a:cubicBezTo>
                      <a:pt x="12960" y="13855"/>
                      <a:pt x="17280" y="13855"/>
                      <a:pt x="17280" y="13855"/>
                    </a:cubicBezTo>
                    <a:cubicBezTo>
                      <a:pt x="17280" y="11695"/>
                      <a:pt x="17280" y="7375"/>
                      <a:pt x="17280" y="3055"/>
                    </a:cubicBezTo>
                    <a:cubicBezTo>
                      <a:pt x="12960" y="895"/>
                      <a:pt x="8640" y="895"/>
                      <a:pt x="8640" y="3055"/>
                    </a:cubicBezTo>
                    <a:cubicBezTo>
                      <a:pt x="8640" y="7375"/>
                      <a:pt x="8640" y="9535"/>
                      <a:pt x="8640" y="13855"/>
                    </a:cubicBezTo>
                    <a:cubicBezTo>
                      <a:pt x="12960" y="13855"/>
                      <a:pt x="12960" y="13855"/>
                      <a:pt x="17280" y="13855"/>
                    </a:cubicBezTo>
                    <a:cubicBezTo>
                      <a:pt x="12960" y="9535"/>
                      <a:pt x="12960" y="5215"/>
                      <a:pt x="8640" y="895"/>
                    </a:cubicBezTo>
                    <a:cubicBezTo>
                      <a:pt x="4320" y="-1265"/>
                      <a:pt x="0" y="895"/>
                      <a:pt x="0" y="305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5" name="Freeform 331"/>
              <p:cNvSpPr/>
              <p:nvPr/>
            </p:nvSpPr>
            <p:spPr>
              <a:xfrm>
                <a:off x="2151572" y="2436479"/>
                <a:ext cx="15836" cy="2653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0" h="20925" extrusionOk="0">
                    <a:moveTo>
                      <a:pt x="3240" y="2025"/>
                    </a:moveTo>
                    <a:cubicBezTo>
                      <a:pt x="3240" y="7425"/>
                      <a:pt x="3240" y="12825"/>
                      <a:pt x="3240" y="15525"/>
                    </a:cubicBezTo>
                    <a:cubicBezTo>
                      <a:pt x="3240" y="15525"/>
                      <a:pt x="7560" y="15525"/>
                      <a:pt x="7560" y="15525"/>
                    </a:cubicBezTo>
                    <a:cubicBezTo>
                      <a:pt x="7560" y="15525"/>
                      <a:pt x="7560" y="15525"/>
                      <a:pt x="7560" y="12825"/>
                    </a:cubicBezTo>
                    <a:cubicBezTo>
                      <a:pt x="7560" y="12825"/>
                      <a:pt x="7560" y="12825"/>
                      <a:pt x="3240" y="15525"/>
                    </a:cubicBezTo>
                    <a:cubicBezTo>
                      <a:pt x="7560" y="15525"/>
                      <a:pt x="7560" y="18225"/>
                      <a:pt x="11880" y="20925"/>
                    </a:cubicBezTo>
                    <a:cubicBezTo>
                      <a:pt x="16200" y="20925"/>
                      <a:pt x="16200" y="20925"/>
                      <a:pt x="20520" y="18225"/>
                    </a:cubicBezTo>
                    <a:cubicBezTo>
                      <a:pt x="20520" y="15525"/>
                      <a:pt x="16200" y="12825"/>
                      <a:pt x="16200" y="7425"/>
                    </a:cubicBezTo>
                    <a:cubicBezTo>
                      <a:pt x="11880" y="4725"/>
                      <a:pt x="7560" y="7425"/>
                      <a:pt x="7560" y="10125"/>
                    </a:cubicBezTo>
                    <a:cubicBezTo>
                      <a:pt x="11880" y="12825"/>
                      <a:pt x="11880" y="15525"/>
                      <a:pt x="11880" y="18225"/>
                    </a:cubicBezTo>
                    <a:cubicBezTo>
                      <a:pt x="11880" y="18225"/>
                      <a:pt x="16200" y="15525"/>
                      <a:pt x="16200" y="15525"/>
                    </a:cubicBezTo>
                    <a:cubicBezTo>
                      <a:pt x="11880" y="15525"/>
                      <a:pt x="11880" y="12825"/>
                      <a:pt x="7560" y="10125"/>
                    </a:cubicBezTo>
                    <a:cubicBezTo>
                      <a:pt x="7560" y="10125"/>
                      <a:pt x="3240" y="10125"/>
                      <a:pt x="3240" y="10125"/>
                    </a:cubicBezTo>
                    <a:cubicBezTo>
                      <a:pt x="-1080" y="12825"/>
                      <a:pt x="-1080" y="15525"/>
                      <a:pt x="3240" y="18225"/>
                    </a:cubicBezTo>
                    <a:cubicBezTo>
                      <a:pt x="3240" y="18225"/>
                      <a:pt x="7560" y="18225"/>
                      <a:pt x="7560" y="15525"/>
                    </a:cubicBezTo>
                    <a:cubicBezTo>
                      <a:pt x="11880" y="12825"/>
                      <a:pt x="11880" y="7425"/>
                      <a:pt x="11880" y="2025"/>
                    </a:cubicBezTo>
                    <a:cubicBezTo>
                      <a:pt x="11880" y="-675"/>
                      <a:pt x="3240" y="-675"/>
                      <a:pt x="3240" y="202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6" name="Freeform 332"/>
              <p:cNvSpPr/>
              <p:nvPr/>
            </p:nvSpPr>
            <p:spPr>
              <a:xfrm>
                <a:off x="2156286" y="2435623"/>
                <a:ext cx="18266" cy="226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491" h="20541" extrusionOk="0">
                    <a:moveTo>
                      <a:pt x="1491" y="6171"/>
                    </a:moveTo>
                    <a:cubicBezTo>
                      <a:pt x="5091" y="6171"/>
                      <a:pt x="5091" y="15429"/>
                      <a:pt x="8691" y="18514"/>
                    </a:cubicBezTo>
                    <a:cubicBezTo>
                      <a:pt x="8691" y="21600"/>
                      <a:pt x="12291" y="21600"/>
                      <a:pt x="12291" y="15429"/>
                    </a:cubicBezTo>
                    <a:cubicBezTo>
                      <a:pt x="12291" y="12343"/>
                      <a:pt x="12291" y="9257"/>
                      <a:pt x="12291" y="3086"/>
                    </a:cubicBezTo>
                    <a:cubicBezTo>
                      <a:pt x="12291" y="3086"/>
                      <a:pt x="8691" y="6171"/>
                      <a:pt x="8691" y="6171"/>
                    </a:cubicBezTo>
                    <a:cubicBezTo>
                      <a:pt x="8691" y="9257"/>
                      <a:pt x="8691" y="12343"/>
                      <a:pt x="8691" y="15429"/>
                    </a:cubicBezTo>
                    <a:cubicBezTo>
                      <a:pt x="12291" y="18514"/>
                      <a:pt x="15891" y="18514"/>
                      <a:pt x="15891" y="15429"/>
                    </a:cubicBezTo>
                    <a:cubicBezTo>
                      <a:pt x="15891" y="12343"/>
                      <a:pt x="15891" y="9257"/>
                      <a:pt x="15891" y="6171"/>
                    </a:cubicBezTo>
                    <a:cubicBezTo>
                      <a:pt x="15891" y="6171"/>
                      <a:pt x="12291" y="6171"/>
                      <a:pt x="12291" y="6171"/>
                    </a:cubicBezTo>
                    <a:cubicBezTo>
                      <a:pt x="12291" y="9257"/>
                      <a:pt x="12291" y="12343"/>
                      <a:pt x="12291" y="15429"/>
                    </a:cubicBezTo>
                    <a:cubicBezTo>
                      <a:pt x="15891" y="18514"/>
                      <a:pt x="19491" y="15429"/>
                      <a:pt x="19491" y="12343"/>
                    </a:cubicBezTo>
                    <a:cubicBezTo>
                      <a:pt x="19491" y="12343"/>
                      <a:pt x="19491" y="9257"/>
                      <a:pt x="19491" y="9257"/>
                    </a:cubicBezTo>
                    <a:cubicBezTo>
                      <a:pt x="19491" y="6171"/>
                      <a:pt x="12291" y="6171"/>
                      <a:pt x="12291" y="9257"/>
                    </a:cubicBezTo>
                    <a:cubicBezTo>
                      <a:pt x="12291" y="9257"/>
                      <a:pt x="12291" y="12343"/>
                      <a:pt x="12291" y="12343"/>
                    </a:cubicBezTo>
                    <a:cubicBezTo>
                      <a:pt x="15891" y="12343"/>
                      <a:pt x="15891" y="12343"/>
                      <a:pt x="19491" y="12343"/>
                    </a:cubicBezTo>
                    <a:cubicBezTo>
                      <a:pt x="19491" y="9257"/>
                      <a:pt x="19491" y="6171"/>
                      <a:pt x="15891" y="3086"/>
                    </a:cubicBezTo>
                    <a:cubicBezTo>
                      <a:pt x="15891" y="0"/>
                      <a:pt x="12291" y="3086"/>
                      <a:pt x="12291" y="3086"/>
                    </a:cubicBezTo>
                    <a:cubicBezTo>
                      <a:pt x="8691" y="9257"/>
                      <a:pt x="8691" y="12343"/>
                      <a:pt x="8691" y="15429"/>
                    </a:cubicBezTo>
                    <a:cubicBezTo>
                      <a:pt x="12291" y="15429"/>
                      <a:pt x="15891" y="15429"/>
                      <a:pt x="15891" y="15429"/>
                    </a:cubicBezTo>
                    <a:cubicBezTo>
                      <a:pt x="15891" y="9257"/>
                      <a:pt x="15891" y="6171"/>
                      <a:pt x="12291" y="3086"/>
                    </a:cubicBezTo>
                    <a:cubicBezTo>
                      <a:pt x="8691" y="0"/>
                      <a:pt x="5091" y="0"/>
                      <a:pt x="5091" y="3086"/>
                    </a:cubicBezTo>
                    <a:cubicBezTo>
                      <a:pt x="5091" y="9257"/>
                      <a:pt x="5091" y="12343"/>
                      <a:pt x="8691" y="15429"/>
                    </a:cubicBezTo>
                    <a:cubicBezTo>
                      <a:pt x="8691" y="15429"/>
                      <a:pt x="12291" y="15429"/>
                      <a:pt x="12291" y="15429"/>
                    </a:cubicBezTo>
                    <a:cubicBezTo>
                      <a:pt x="12291" y="12343"/>
                      <a:pt x="12291" y="3086"/>
                      <a:pt x="5091" y="0"/>
                    </a:cubicBezTo>
                    <a:cubicBezTo>
                      <a:pt x="1491" y="0"/>
                      <a:pt x="-2109" y="6171"/>
                      <a:pt x="1491" y="61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7" name="Freeform 333"/>
              <p:cNvSpPr/>
              <p:nvPr/>
            </p:nvSpPr>
            <p:spPr>
              <a:xfrm>
                <a:off x="408258" y="286008"/>
                <a:ext cx="95465" cy="1401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230" h="20675" extrusionOk="0">
                    <a:moveTo>
                      <a:pt x="2649" y="7741"/>
                    </a:moveTo>
                    <a:cubicBezTo>
                      <a:pt x="-1933" y="6736"/>
                      <a:pt x="3303" y="2215"/>
                      <a:pt x="5922" y="1210"/>
                    </a:cubicBezTo>
                    <a:cubicBezTo>
                      <a:pt x="7885" y="708"/>
                      <a:pt x="9194" y="708"/>
                      <a:pt x="11158" y="1210"/>
                    </a:cubicBezTo>
                    <a:cubicBezTo>
                      <a:pt x="17049" y="1713"/>
                      <a:pt x="18358" y="6736"/>
                      <a:pt x="15085" y="10252"/>
                    </a:cubicBezTo>
                    <a:cubicBezTo>
                      <a:pt x="11158" y="13768"/>
                      <a:pt x="9194" y="15778"/>
                      <a:pt x="9194" y="20299"/>
                    </a:cubicBezTo>
                    <a:cubicBezTo>
                      <a:pt x="9194" y="20801"/>
                      <a:pt x="10503" y="20801"/>
                      <a:pt x="10503" y="20299"/>
                    </a:cubicBezTo>
                    <a:cubicBezTo>
                      <a:pt x="9849" y="16782"/>
                      <a:pt x="11812" y="14271"/>
                      <a:pt x="15085" y="11759"/>
                    </a:cubicBezTo>
                    <a:cubicBezTo>
                      <a:pt x="16394" y="10252"/>
                      <a:pt x="17049" y="9248"/>
                      <a:pt x="17703" y="7741"/>
                    </a:cubicBezTo>
                    <a:cubicBezTo>
                      <a:pt x="19667" y="4224"/>
                      <a:pt x="15740" y="1713"/>
                      <a:pt x="12467" y="708"/>
                    </a:cubicBezTo>
                    <a:cubicBezTo>
                      <a:pt x="8540" y="-799"/>
                      <a:pt x="3958" y="206"/>
                      <a:pt x="1340" y="2717"/>
                    </a:cubicBezTo>
                    <a:cubicBezTo>
                      <a:pt x="-624" y="4224"/>
                      <a:pt x="-624" y="7741"/>
                      <a:pt x="2649" y="8745"/>
                    </a:cubicBezTo>
                    <a:cubicBezTo>
                      <a:pt x="3303" y="8745"/>
                      <a:pt x="3303" y="8243"/>
                      <a:pt x="2649" y="774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8" name="Freeform 334"/>
              <p:cNvSpPr/>
              <p:nvPr/>
            </p:nvSpPr>
            <p:spPr>
              <a:xfrm>
                <a:off x="437933" y="442165"/>
                <a:ext cx="36656" cy="281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973" h="16460" extrusionOk="0">
                    <a:moveTo>
                      <a:pt x="14123" y="1473"/>
                    </a:moveTo>
                    <a:cubicBezTo>
                      <a:pt x="10800" y="-491"/>
                      <a:pt x="5815" y="-491"/>
                      <a:pt x="2492" y="1473"/>
                    </a:cubicBezTo>
                    <a:cubicBezTo>
                      <a:pt x="-831" y="5400"/>
                      <a:pt x="-831" y="11291"/>
                      <a:pt x="2492" y="13254"/>
                    </a:cubicBezTo>
                    <a:cubicBezTo>
                      <a:pt x="7477" y="21109"/>
                      <a:pt x="20769" y="13254"/>
                      <a:pt x="17446" y="3436"/>
                    </a:cubicBezTo>
                    <a:cubicBezTo>
                      <a:pt x="17446" y="1473"/>
                      <a:pt x="14123" y="1473"/>
                      <a:pt x="15784" y="5400"/>
                    </a:cubicBezTo>
                    <a:cubicBezTo>
                      <a:pt x="17446" y="11291"/>
                      <a:pt x="9138" y="17182"/>
                      <a:pt x="4154" y="11291"/>
                    </a:cubicBezTo>
                    <a:cubicBezTo>
                      <a:pt x="2492" y="9327"/>
                      <a:pt x="2492" y="5400"/>
                      <a:pt x="5815" y="3436"/>
                    </a:cubicBezTo>
                    <a:cubicBezTo>
                      <a:pt x="7477" y="3436"/>
                      <a:pt x="10800" y="3436"/>
                      <a:pt x="14123" y="3436"/>
                    </a:cubicBezTo>
                    <a:cubicBezTo>
                      <a:pt x="15784" y="5400"/>
                      <a:pt x="15784" y="1473"/>
                      <a:pt x="14123" y="1473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69" name="Freeform 335"/>
              <p:cNvSpPr/>
              <p:nvPr/>
            </p:nvSpPr>
            <p:spPr>
              <a:xfrm>
                <a:off x="439413" y="447279"/>
                <a:ext cx="12701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0800" y="10800"/>
                      <a:pt x="10800" y="540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800" y="5400"/>
                      <a:pt x="0" y="10800"/>
                      <a:pt x="0" y="162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0" name="Freeform 336"/>
              <p:cNvSpPr/>
              <p:nvPr/>
            </p:nvSpPr>
            <p:spPr>
              <a:xfrm>
                <a:off x="441199" y="447279"/>
                <a:ext cx="12701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1600"/>
                    </a:moveTo>
                    <a:cubicBezTo>
                      <a:pt x="7200" y="16200"/>
                      <a:pt x="14400" y="10800"/>
                      <a:pt x="21600" y="0"/>
                    </a:cubicBezTo>
                    <a:cubicBezTo>
                      <a:pt x="21600" y="0"/>
                      <a:pt x="21600" y="0"/>
                      <a:pt x="14400" y="0"/>
                    </a:cubicBezTo>
                    <a:cubicBezTo>
                      <a:pt x="14400" y="5400"/>
                      <a:pt x="7200" y="16200"/>
                      <a:pt x="0" y="21600"/>
                    </a:cubicBezTo>
                    <a:cubicBezTo>
                      <a:pt x="0" y="21600"/>
                      <a:pt x="7200" y="21600"/>
                      <a:pt x="7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1" name="Freeform 337"/>
              <p:cNvSpPr/>
              <p:nvPr/>
            </p:nvSpPr>
            <p:spPr>
              <a:xfrm>
                <a:off x="444771" y="447279"/>
                <a:ext cx="12701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2960"/>
                      <a:pt x="14400" y="8640"/>
                      <a:pt x="21600" y="432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7200" y="8640"/>
                      <a:pt x="0" y="1296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2" name="Freeform 338"/>
              <p:cNvSpPr/>
              <p:nvPr/>
            </p:nvSpPr>
            <p:spPr>
              <a:xfrm>
                <a:off x="448343" y="447279"/>
                <a:ext cx="12701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1600"/>
                    </a:moveTo>
                    <a:cubicBezTo>
                      <a:pt x="7200" y="12960"/>
                      <a:pt x="21600" y="864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4400" y="8640"/>
                      <a:pt x="0" y="12960"/>
                      <a:pt x="0" y="21600"/>
                    </a:cubicBezTo>
                    <a:cubicBezTo>
                      <a:pt x="0" y="21600"/>
                      <a:pt x="7200" y="21600"/>
                      <a:pt x="7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3" name="Freeform 339"/>
              <p:cNvSpPr/>
              <p:nvPr/>
            </p:nvSpPr>
            <p:spPr>
              <a:xfrm>
                <a:off x="451915" y="447279"/>
                <a:ext cx="12701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7280"/>
                      <a:pt x="14400" y="8640"/>
                      <a:pt x="21600" y="4320"/>
                    </a:cubicBezTo>
                    <a:cubicBezTo>
                      <a:pt x="21600" y="0"/>
                      <a:pt x="21600" y="0"/>
                      <a:pt x="14400" y="0"/>
                    </a:cubicBezTo>
                    <a:cubicBezTo>
                      <a:pt x="7200" y="8640"/>
                      <a:pt x="0" y="1296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4" name="Freeform 340"/>
              <p:cNvSpPr/>
              <p:nvPr/>
            </p:nvSpPr>
            <p:spPr>
              <a:xfrm>
                <a:off x="454891" y="447279"/>
                <a:ext cx="12701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1600"/>
                    </a:moveTo>
                    <a:cubicBezTo>
                      <a:pt x="7200" y="12960"/>
                      <a:pt x="14400" y="8640"/>
                      <a:pt x="21600" y="0"/>
                    </a:cubicBezTo>
                    <a:cubicBezTo>
                      <a:pt x="21600" y="0"/>
                      <a:pt x="21600" y="0"/>
                      <a:pt x="14400" y="0"/>
                    </a:cubicBezTo>
                    <a:cubicBezTo>
                      <a:pt x="14400" y="8640"/>
                      <a:pt x="7200" y="12960"/>
                      <a:pt x="0" y="21600"/>
                    </a:cubicBezTo>
                    <a:cubicBezTo>
                      <a:pt x="0" y="21600"/>
                      <a:pt x="7200" y="21600"/>
                      <a:pt x="7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5" name="Freeform 341"/>
              <p:cNvSpPr/>
              <p:nvPr/>
            </p:nvSpPr>
            <p:spPr>
              <a:xfrm>
                <a:off x="458463" y="449264"/>
                <a:ext cx="12701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00" extrusionOk="0">
                    <a:moveTo>
                      <a:pt x="0" y="19200"/>
                    </a:moveTo>
                    <a:cubicBezTo>
                      <a:pt x="7200" y="10560"/>
                      <a:pt x="14400" y="6240"/>
                      <a:pt x="21600" y="1920"/>
                    </a:cubicBezTo>
                    <a:cubicBezTo>
                      <a:pt x="21600" y="1920"/>
                      <a:pt x="14400" y="-2400"/>
                      <a:pt x="14400" y="1920"/>
                    </a:cubicBezTo>
                    <a:cubicBezTo>
                      <a:pt x="7200" y="6240"/>
                      <a:pt x="0" y="10560"/>
                      <a:pt x="0" y="19200"/>
                    </a:cubicBezTo>
                    <a:cubicBezTo>
                      <a:pt x="0" y="19200"/>
                      <a:pt x="0" y="19200"/>
                      <a:pt x="0" y="19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6" name="Freeform 342"/>
              <p:cNvSpPr/>
              <p:nvPr/>
            </p:nvSpPr>
            <p:spPr>
              <a:xfrm>
                <a:off x="460249" y="449859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10800" y="14400"/>
                      <a:pt x="21600" y="720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800" y="7200"/>
                      <a:pt x="10800" y="14400"/>
                      <a:pt x="0" y="21600"/>
                    </a:cubicBezTo>
                    <a:cubicBezTo>
                      <a:pt x="0" y="21600"/>
                      <a:pt x="10800" y="21600"/>
                      <a:pt x="108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7" name="Freeform 343"/>
              <p:cNvSpPr/>
              <p:nvPr/>
            </p:nvSpPr>
            <p:spPr>
              <a:xfrm>
                <a:off x="566718" y="2468752"/>
                <a:ext cx="120743" cy="1256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67" h="20345" extrusionOk="0">
                    <a:moveTo>
                      <a:pt x="15267" y="178"/>
                    </a:moveTo>
                    <a:cubicBezTo>
                      <a:pt x="11667" y="178"/>
                      <a:pt x="7467" y="-930"/>
                      <a:pt x="5667" y="2393"/>
                    </a:cubicBezTo>
                    <a:cubicBezTo>
                      <a:pt x="4467" y="4055"/>
                      <a:pt x="4467" y="6824"/>
                      <a:pt x="3267" y="9039"/>
                    </a:cubicBezTo>
                    <a:cubicBezTo>
                      <a:pt x="2067" y="12362"/>
                      <a:pt x="867" y="16239"/>
                      <a:pt x="267" y="19562"/>
                    </a:cubicBezTo>
                    <a:cubicBezTo>
                      <a:pt x="-333" y="20116"/>
                      <a:pt x="267" y="20116"/>
                      <a:pt x="267" y="20116"/>
                    </a:cubicBezTo>
                    <a:cubicBezTo>
                      <a:pt x="2667" y="20670"/>
                      <a:pt x="5067" y="20116"/>
                      <a:pt x="7467" y="19562"/>
                    </a:cubicBezTo>
                    <a:cubicBezTo>
                      <a:pt x="8067" y="19008"/>
                      <a:pt x="8667" y="18455"/>
                      <a:pt x="8667" y="18455"/>
                    </a:cubicBezTo>
                    <a:cubicBezTo>
                      <a:pt x="8667" y="17901"/>
                      <a:pt x="9267" y="17347"/>
                      <a:pt x="9267" y="16793"/>
                    </a:cubicBezTo>
                    <a:cubicBezTo>
                      <a:pt x="9267" y="15685"/>
                      <a:pt x="9267" y="15685"/>
                      <a:pt x="9267" y="16793"/>
                    </a:cubicBezTo>
                    <a:cubicBezTo>
                      <a:pt x="9267" y="17901"/>
                      <a:pt x="9267" y="19562"/>
                      <a:pt x="11067" y="20116"/>
                    </a:cubicBezTo>
                    <a:cubicBezTo>
                      <a:pt x="12267" y="20116"/>
                      <a:pt x="13467" y="20116"/>
                      <a:pt x="14667" y="20116"/>
                    </a:cubicBezTo>
                    <a:cubicBezTo>
                      <a:pt x="15867" y="20116"/>
                      <a:pt x="17067" y="20116"/>
                      <a:pt x="17667" y="20116"/>
                    </a:cubicBezTo>
                    <a:cubicBezTo>
                      <a:pt x="17667" y="20116"/>
                      <a:pt x="21267" y="19562"/>
                      <a:pt x="20667" y="19562"/>
                    </a:cubicBezTo>
                    <a:cubicBezTo>
                      <a:pt x="20067" y="19562"/>
                      <a:pt x="20067" y="20670"/>
                      <a:pt x="20667" y="20116"/>
                    </a:cubicBezTo>
                    <a:cubicBezTo>
                      <a:pt x="20667" y="20116"/>
                      <a:pt x="20667" y="20116"/>
                      <a:pt x="21267" y="20116"/>
                    </a:cubicBezTo>
                    <a:cubicBezTo>
                      <a:pt x="21267" y="20116"/>
                      <a:pt x="21267" y="20116"/>
                      <a:pt x="21267" y="19562"/>
                    </a:cubicBezTo>
                    <a:cubicBezTo>
                      <a:pt x="20067" y="19008"/>
                      <a:pt x="17667" y="19008"/>
                      <a:pt x="16467" y="19008"/>
                    </a:cubicBezTo>
                    <a:cubicBezTo>
                      <a:pt x="15267" y="19008"/>
                      <a:pt x="11067" y="20116"/>
                      <a:pt x="10467" y="17901"/>
                    </a:cubicBezTo>
                    <a:cubicBezTo>
                      <a:pt x="9867" y="17347"/>
                      <a:pt x="9867" y="16239"/>
                      <a:pt x="9867" y="15132"/>
                    </a:cubicBezTo>
                    <a:cubicBezTo>
                      <a:pt x="9267" y="14578"/>
                      <a:pt x="8667" y="14578"/>
                      <a:pt x="8667" y="15132"/>
                    </a:cubicBezTo>
                    <a:cubicBezTo>
                      <a:pt x="8667" y="15685"/>
                      <a:pt x="8067" y="16793"/>
                      <a:pt x="8067" y="17347"/>
                    </a:cubicBezTo>
                    <a:cubicBezTo>
                      <a:pt x="7467" y="19562"/>
                      <a:pt x="3867" y="19562"/>
                      <a:pt x="2067" y="19562"/>
                    </a:cubicBezTo>
                    <a:cubicBezTo>
                      <a:pt x="267" y="19562"/>
                      <a:pt x="1467" y="18455"/>
                      <a:pt x="1467" y="17347"/>
                    </a:cubicBezTo>
                    <a:cubicBezTo>
                      <a:pt x="2067" y="15685"/>
                      <a:pt x="2667" y="13470"/>
                      <a:pt x="3267" y="11808"/>
                    </a:cubicBezTo>
                    <a:cubicBezTo>
                      <a:pt x="4467" y="9039"/>
                      <a:pt x="5067" y="6270"/>
                      <a:pt x="6267" y="3501"/>
                    </a:cubicBezTo>
                    <a:cubicBezTo>
                      <a:pt x="6867" y="-376"/>
                      <a:pt x="11667" y="732"/>
                      <a:pt x="15267" y="732"/>
                    </a:cubicBezTo>
                    <a:cubicBezTo>
                      <a:pt x="15867" y="732"/>
                      <a:pt x="15867" y="178"/>
                      <a:pt x="15267" y="17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8" name="Freeform 344"/>
              <p:cNvSpPr/>
              <p:nvPr/>
            </p:nvSpPr>
            <p:spPr>
              <a:xfrm>
                <a:off x="646979" y="2467432"/>
                <a:ext cx="51198" cy="1245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308" extrusionOk="0">
                    <a:moveTo>
                      <a:pt x="2880" y="1605"/>
                    </a:moveTo>
                    <a:cubicBezTo>
                      <a:pt x="2880" y="1022"/>
                      <a:pt x="2880" y="1022"/>
                      <a:pt x="2880" y="438"/>
                    </a:cubicBezTo>
                    <a:cubicBezTo>
                      <a:pt x="1440" y="438"/>
                      <a:pt x="1440" y="438"/>
                      <a:pt x="0" y="1022"/>
                    </a:cubicBezTo>
                    <a:cubicBezTo>
                      <a:pt x="7200" y="7443"/>
                      <a:pt x="14400" y="13865"/>
                      <a:pt x="18720" y="20870"/>
                    </a:cubicBezTo>
                    <a:cubicBezTo>
                      <a:pt x="20160" y="21454"/>
                      <a:pt x="21600" y="21454"/>
                      <a:pt x="21600" y="20870"/>
                    </a:cubicBezTo>
                    <a:cubicBezTo>
                      <a:pt x="15840" y="13865"/>
                      <a:pt x="8640" y="7443"/>
                      <a:pt x="2880" y="438"/>
                    </a:cubicBezTo>
                    <a:cubicBezTo>
                      <a:pt x="2880" y="-146"/>
                      <a:pt x="0" y="-146"/>
                      <a:pt x="0" y="438"/>
                    </a:cubicBezTo>
                    <a:cubicBezTo>
                      <a:pt x="0" y="1022"/>
                      <a:pt x="0" y="1022"/>
                      <a:pt x="0" y="1605"/>
                    </a:cubicBezTo>
                    <a:cubicBezTo>
                      <a:pt x="0" y="2189"/>
                      <a:pt x="2880" y="2189"/>
                      <a:pt x="2880" y="160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79" name="Freeform 345"/>
              <p:cNvSpPr/>
              <p:nvPr/>
            </p:nvSpPr>
            <p:spPr>
              <a:xfrm>
                <a:off x="715693" y="2464103"/>
                <a:ext cx="134884" cy="1322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65" h="20864" extrusionOk="0">
                    <a:moveTo>
                      <a:pt x="945" y="18704"/>
                    </a:moveTo>
                    <a:cubicBezTo>
                      <a:pt x="1485" y="19244"/>
                      <a:pt x="2025" y="18704"/>
                      <a:pt x="2025" y="17624"/>
                    </a:cubicBezTo>
                    <a:cubicBezTo>
                      <a:pt x="2025" y="16544"/>
                      <a:pt x="2565" y="15464"/>
                      <a:pt x="2565" y="14924"/>
                    </a:cubicBezTo>
                    <a:cubicBezTo>
                      <a:pt x="3105" y="12764"/>
                      <a:pt x="4185" y="11144"/>
                      <a:pt x="4725" y="9524"/>
                    </a:cubicBezTo>
                    <a:cubicBezTo>
                      <a:pt x="5265" y="7364"/>
                      <a:pt x="6345" y="5744"/>
                      <a:pt x="7425" y="3584"/>
                    </a:cubicBezTo>
                    <a:cubicBezTo>
                      <a:pt x="9045" y="-736"/>
                      <a:pt x="13365" y="884"/>
                      <a:pt x="14985" y="4124"/>
                    </a:cubicBezTo>
                    <a:cubicBezTo>
                      <a:pt x="16605" y="6824"/>
                      <a:pt x="17145" y="9524"/>
                      <a:pt x="18225" y="12224"/>
                    </a:cubicBezTo>
                    <a:cubicBezTo>
                      <a:pt x="19305" y="14384"/>
                      <a:pt x="19845" y="16004"/>
                      <a:pt x="20385" y="18704"/>
                    </a:cubicBezTo>
                    <a:cubicBezTo>
                      <a:pt x="20385" y="20324"/>
                      <a:pt x="13365" y="19784"/>
                      <a:pt x="13365" y="19784"/>
                    </a:cubicBezTo>
                    <a:cubicBezTo>
                      <a:pt x="13365" y="18704"/>
                      <a:pt x="13365" y="12764"/>
                      <a:pt x="11205" y="14384"/>
                    </a:cubicBezTo>
                    <a:cubicBezTo>
                      <a:pt x="10125" y="14924"/>
                      <a:pt x="10125" y="17084"/>
                      <a:pt x="10125" y="18164"/>
                    </a:cubicBezTo>
                    <a:cubicBezTo>
                      <a:pt x="10125" y="20324"/>
                      <a:pt x="10125" y="19784"/>
                      <a:pt x="7965" y="19784"/>
                    </a:cubicBezTo>
                    <a:cubicBezTo>
                      <a:pt x="5265" y="19784"/>
                      <a:pt x="3105" y="19784"/>
                      <a:pt x="405" y="19784"/>
                    </a:cubicBezTo>
                    <a:cubicBezTo>
                      <a:pt x="-135" y="19784"/>
                      <a:pt x="-135" y="20864"/>
                      <a:pt x="405" y="20864"/>
                    </a:cubicBezTo>
                    <a:cubicBezTo>
                      <a:pt x="4185" y="20324"/>
                      <a:pt x="7425" y="20864"/>
                      <a:pt x="10665" y="20324"/>
                    </a:cubicBezTo>
                    <a:cubicBezTo>
                      <a:pt x="11205" y="20324"/>
                      <a:pt x="11205" y="20324"/>
                      <a:pt x="11205" y="20324"/>
                    </a:cubicBezTo>
                    <a:cubicBezTo>
                      <a:pt x="11205" y="19244"/>
                      <a:pt x="11205" y="18704"/>
                      <a:pt x="11205" y="18164"/>
                    </a:cubicBezTo>
                    <a:cubicBezTo>
                      <a:pt x="11205" y="17624"/>
                      <a:pt x="11205" y="17624"/>
                      <a:pt x="11205" y="17084"/>
                    </a:cubicBezTo>
                    <a:cubicBezTo>
                      <a:pt x="10665" y="16544"/>
                      <a:pt x="11205" y="16004"/>
                      <a:pt x="11745" y="15464"/>
                    </a:cubicBezTo>
                    <a:cubicBezTo>
                      <a:pt x="12285" y="17084"/>
                      <a:pt x="12285" y="18704"/>
                      <a:pt x="12825" y="20324"/>
                    </a:cubicBezTo>
                    <a:cubicBezTo>
                      <a:pt x="12825" y="20324"/>
                      <a:pt x="12825" y="20324"/>
                      <a:pt x="12825" y="20324"/>
                    </a:cubicBezTo>
                    <a:cubicBezTo>
                      <a:pt x="15525" y="20324"/>
                      <a:pt x="18225" y="20324"/>
                      <a:pt x="20925" y="20324"/>
                    </a:cubicBezTo>
                    <a:cubicBezTo>
                      <a:pt x="20925" y="20324"/>
                      <a:pt x="21465" y="20324"/>
                      <a:pt x="21465" y="19784"/>
                    </a:cubicBezTo>
                    <a:cubicBezTo>
                      <a:pt x="20925" y="15464"/>
                      <a:pt x="19305" y="11684"/>
                      <a:pt x="17685" y="7364"/>
                    </a:cubicBezTo>
                    <a:cubicBezTo>
                      <a:pt x="16605" y="5204"/>
                      <a:pt x="15525" y="1424"/>
                      <a:pt x="12825" y="344"/>
                    </a:cubicBezTo>
                    <a:cubicBezTo>
                      <a:pt x="10125" y="-736"/>
                      <a:pt x="7965" y="884"/>
                      <a:pt x="6345" y="3044"/>
                    </a:cubicBezTo>
                    <a:cubicBezTo>
                      <a:pt x="3645" y="7904"/>
                      <a:pt x="1485" y="14384"/>
                      <a:pt x="405" y="19784"/>
                    </a:cubicBezTo>
                    <a:cubicBezTo>
                      <a:pt x="405" y="20324"/>
                      <a:pt x="945" y="20324"/>
                      <a:pt x="945" y="20324"/>
                    </a:cubicBezTo>
                    <a:cubicBezTo>
                      <a:pt x="1485" y="19784"/>
                      <a:pt x="1485" y="19244"/>
                      <a:pt x="2025" y="18704"/>
                    </a:cubicBezTo>
                    <a:cubicBezTo>
                      <a:pt x="2025" y="18164"/>
                      <a:pt x="1485" y="18164"/>
                      <a:pt x="945" y="18704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0" name="Freeform 346"/>
              <p:cNvSpPr/>
              <p:nvPr/>
            </p:nvSpPr>
            <p:spPr>
              <a:xfrm>
                <a:off x="686583" y="2466580"/>
                <a:ext cx="15571" cy="309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616" h="21600" extrusionOk="0">
                    <a:moveTo>
                      <a:pt x="11525" y="0"/>
                    </a:moveTo>
                    <a:cubicBezTo>
                      <a:pt x="7925" y="2400"/>
                      <a:pt x="4325" y="4800"/>
                      <a:pt x="725" y="9600"/>
                    </a:cubicBezTo>
                    <a:cubicBezTo>
                      <a:pt x="-2875" y="14400"/>
                      <a:pt x="7925" y="16800"/>
                      <a:pt x="11525" y="21600"/>
                    </a:cubicBezTo>
                    <a:cubicBezTo>
                      <a:pt x="11525" y="21600"/>
                      <a:pt x="18725" y="21600"/>
                      <a:pt x="15125" y="19200"/>
                    </a:cubicBezTo>
                    <a:cubicBezTo>
                      <a:pt x="15125" y="16800"/>
                      <a:pt x="7925" y="14400"/>
                      <a:pt x="4325" y="12000"/>
                    </a:cubicBezTo>
                    <a:cubicBezTo>
                      <a:pt x="4325" y="9600"/>
                      <a:pt x="11525" y="4800"/>
                      <a:pt x="15125" y="2400"/>
                    </a:cubicBezTo>
                    <a:cubicBezTo>
                      <a:pt x="18725" y="2400"/>
                      <a:pt x="15125" y="0"/>
                      <a:pt x="1152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1" name="Freeform 347"/>
              <p:cNvSpPr/>
              <p:nvPr/>
            </p:nvSpPr>
            <p:spPr>
              <a:xfrm>
                <a:off x="698176" y="2466580"/>
                <a:ext cx="16669" cy="325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0335" extrusionOk="0">
                    <a:moveTo>
                      <a:pt x="0" y="2160"/>
                    </a:moveTo>
                    <a:cubicBezTo>
                      <a:pt x="4320" y="4320"/>
                      <a:pt x="8640" y="6480"/>
                      <a:pt x="12960" y="8640"/>
                    </a:cubicBezTo>
                    <a:cubicBezTo>
                      <a:pt x="17280" y="10800"/>
                      <a:pt x="4320" y="17280"/>
                      <a:pt x="0" y="17280"/>
                    </a:cubicBezTo>
                    <a:cubicBezTo>
                      <a:pt x="0" y="19440"/>
                      <a:pt x="0" y="21600"/>
                      <a:pt x="4320" y="19440"/>
                    </a:cubicBezTo>
                    <a:cubicBezTo>
                      <a:pt x="8640" y="17280"/>
                      <a:pt x="17280" y="12960"/>
                      <a:pt x="21600" y="10800"/>
                    </a:cubicBezTo>
                    <a:cubicBezTo>
                      <a:pt x="21600" y="6480"/>
                      <a:pt x="12960" y="2160"/>
                      <a:pt x="4320" y="0"/>
                    </a:cubicBezTo>
                    <a:cubicBezTo>
                      <a:pt x="4320" y="0"/>
                      <a:pt x="0" y="2160"/>
                      <a:pt x="0" y="21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2" name="Freeform 348"/>
              <p:cNvSpPr/>
              <p:nvPr/>
            </p:nvSpPr>
            <p:spPr>
              <a:xfrm>
                <a:off x="686059" y="2490392"/>
                <a:ext cx="13597" cy="87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444" h="21392" extrusionOk="0">
                    <a:moveTo>
                      <a:pt x="10335" y="0"/>
                    </a:moveTo>
                    <a:cubicBezTo>
                      <a:pt x="1695" y="2492"/>
                      <a:pt x="-2625" y="3323"/>
                      <a:pt x="1695" y="6646"/>
                    </a:cubicBezTo>
                    <a:cubicBezTo>
                      <a:pt x="1695" y="11631"/>
                      <a:pt x="6015" y="15785"/>
                      <a:pt x="6015" y="20769"/>
                    </a:cubicBezTo>
                    <a:cubicBezTo>
                      <a:pt x="6015" y="21600"/>
                      <a:pt x="14655" y="21600"/>
                      <a:pt x="10335" y="20769"/>
                    </a:cubicBezTo>
                    <a:cubicBezTo>
                      <a:pt x="10335" y="17446"/>
                      <a:pt x="6015" y="14123"/>
                      <a:pt x="6015" y="10800"/>
                    </a:cubicBezTo>
                    <a:cubicBezTo>
                      <a:pt x="6015" y="6646"/>
                      <a:pt x="1695" y="4154"/>
                      <a:pt x="14655" y="831"/>
                    </a:cubicBezTo>
                    <a:cubicBezTo>
                      <a:pt x="18975" y="831"/>
                      <a:pt x="14655" y="0"/>
                      <a:pt x="1033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3" name="Freeform 349"/>
              <p:cNvSpPr/>
              <p:nvPr/>
            </p:nvSpPr>
            <p:spPr>
              <a:xfrm>
                <a:off x="703700" y="2490392"/>
                <a:ext cx="14717" cy="1015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21420" extrusionOk="0">
                    <a:moveTo>
                      <a:pt x="1789" y="720"/>
                    </a:moveTo>
                    <a:cubicBezTo>
                      <a:pt x="14749" y="3600"/>
                      <a:pt x="10429" y="7920"/>
                      <a:pt x="10429" y="10800"/>
                    </a:cubicBezTo>
                    <a:cubicBezTo>
                      <a:pt x="10429" y="14400"/>
                      <a:pt x="10429" y="18000"/>
                      <a:pt x="10429" y="20880"/>
                    </a:cubicBezTo>
                    <a:cubicBezTo>
                      <a:pt x="10429" y="21600"/>
                      <a:pt x="14749" y="21600"/>
                      <a:pt x="14749" y="20880"/>
                    </a:cubicBezTo>
                    <a:cubicBezTo>
                      <a:pt x="14749" y="16560"/>
                      <a:pt x="14749" y="12240"/>
                      <a:pt x="19069" y="7920"/>
                    </a:cubicBezTo>
                    <a:cubicBezTo>
                      <a:pt x="19069" y="5040"/>
                      <a:pt x="19069" y="2160"/>
                      <a:pt x="6109" y="0"/>
                    </a:cubicBezTo>
                    <a:cubicBezTo>
                      <a:pt x="1789" y="0"/>
                      <a:pt x="-2531" y="720"/>
                      <a:pt x="1789" y="72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4" name="Freeform 350"/>
              <p:cNvSpPr/>
              <p:nvPr/>
            </p:nvSpPr>
            <p:spPr>
              <a:xfrm>
                <a:off x="691032" y="2501108"/>
                <a:ext cx="13098" cy="14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00" extrusionOk="0">
                    <a:moveTo>
                      <a:pt x="0" y="17280"/>
                    </a:moveTo>
                    <a:cubicBezTo>
                      <a:pt x="5400" y="12960"/>
                      <a:pt x="16200" y="864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6200" y="8640"/>
                      <a:pt x="5400" y="12960"/>
                      <a:pt x="0" y="17280"/>
                    </a:cubicBezTo>
                    <a:cubicBezTo>
                      <a:pt x="0" y="17280"/>
                      <a:pt x="0" y="21600"/>
                      <a:pt x="0" y="172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5" name="Freeform 351"/>
              <p:cNvSpPr/>
              <p:nvPr/>
            </p:nvSpPr>
            <p:spPr>
              <a:xfrm>
                <a:off x="687460" y="2505379"/>
                <a:ext cx="21821" cy="199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2" h="18078" extrusionOk="0">
                    <a:moveTo>
                      <a:pt x="3086" y="16800"/>
                    </a:moveTo>
                    <a:cubicBezTo>
                      <a:pt x="9257" y="13715"/>
                      <a:pt x="12343" y="7543"/>
                      <a:pt x="18514" y="1372"/>
                    </a:cubicBezTo>
                    <a:cubicBezTo>
                      <a:pt x="21600" y="1372"/>
                      <a:pt x="18514" y="-1714"/>
                      <a:pt x="15429" y="1372"/>
                    </a:cubicBezTo>
                    <a:cubicBezTo>
                      <a:pt x="12343" y="4457"/>
                      <a:pt x="6171" y="10629"/>
                      <a:pt x="0" y="13715"/>
                    </a:cubicBezTo>
                    <a:cubicBezTo>
                      <a:pt x="0" y="16800"/>
                      <a:pt x="0" y="19886"/>
                      <a:pt x="3086" y="16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6" name="Freeform 352"/>
              <p:cNvSpPr/>
              <p:nvPr/>
            </p:nvSpPr>
            <p:spPr>
              <a:xfrm>
                <a:off x="689453" y="2510633"/>
                <a:ext cx="21821" cy="202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2" h="21600" extrusionOk="0">
                    <a:moveTo>
                      <a:pt x="4363" y="21600"/>
                    </a:moveTo>
                    <a:cubicBezTo>
                      <a:pt x="7449" y="14400"/>
                      <a:pt x="13621" y="7200"/>
                      <a:pt x="19792" y="3600"/>
                    </a:cubicBezTo>
                    <a:cubicBezTo>
                      <a:pt x="19792" y="0"/>
                      <a:pt x="19792" y="0"/>
                      <a:pt x="16706" y="0"/>
                    </a:cubicBezTo>
                    <a:cubicBezTo>
                      <a:pt x="13621" y="7200"/>
                      <a:pt x="7449" y="10800"/>
                      <a:pt x="1278" y="18000"/>
                    </a:cubicBezTo>
                    <a:cubicBezTo>
                      <a:pt x="-1808" y="18000"/>
                      <a:pt x="1278" y="21600"/>
                      <a:pt x="4363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7" name="Freeform 353"/>
              <p:cNvSpPr/>
              <p:nvPr/>
            </p:nvSpPr>
            <p:spPr>
              <a:xfrm>
                <a:off x="692922" y="2516095"/>
                <a:ext cx="19931" cy="200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078" h="18171" extrusionOk="0">
                    <a:moveTo>
                      <a:pt x="1372" y="16800"/>
                    </a:moveTo>
                    <a:cubicBezTo>
                      <a:pt x="7543" y="13715"/>
                      <a:pt x="13715" y="7543"/>
                      <a:pt x="16800" y="1372"/>
                    </a:cubicBezTo>
                    <a:cubicBezTo>
                      <a:pt x="19886" y="1372"/>
                      <a:pt x="16800" y="-1714"/>
                      <a:pt x="13715" y="1372"/>
                    </a:cubicBezTo>
                    <a:cubicBezTo>
                      <a:pt x="10629" y="4457"/>
                      <a:pt x="4457" y="10629"/>
                      <a:pt x="1372" y="16800"/>
                    </a:cubicBezTo>
                    <a:cubicBezTo>
                      <a:pt x="-1714" y="16800"/>
                      <a:pt x="1372" y="19886"/>
                      <a:pt x="1372" y="16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8" name="Freeform 354"/>
              <p:cNvSpPr/>
              <p:nvPr/>
            </p:nvSpPr>
            <p:spPr>
              <a:xfrm>
                <a:off x="696580" y="2523222"/>
                <a:ext cx="16391" cy="164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91" h="17600" extrusionOk="0">
                    <a:moveTo>
                      <a:pt x="5091" y="16000"/>
                    </a:moveTo>
                    <a:cubicBezTo>
                      <a:pt x="5091" y="12400"/>
                      <a:pt x="12291" y="5200"/>
                      <a:pt x="15891" y="1600"/>
                    </a:cubicBezTo>
                    <a:cubicBezTo>
                      <a:pt x="19491" y="1600"/>
                      <a:pt x="15891" y="-2000"/>
                      <a:pt x="15891" y="1600"/>
                    </a:cubicBezTo>
                    <a:cubicBezTo>
                      <a:pt x="8691" y="5200"/>
                      <a:pt x="5091" y="8800"/>
                      <a:pt x="1491" y="16000"/>
                    </a:cubicBezTo>
                    <a:cubicBezTo>
                      <a:pt x="-2109" y="16000"/>
                      <a:pt x="1491" y="19600"/>
                      <a:pt x="5091" y="16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89" name="Freeform 355"/>
              <p:cNvSpPr/>
              <p:nvPr/>
            </p:nvSpPr>
            <p:spPr>
              <a:xfrm>
                <a:off x="695437" y="2532858"/>
                <a:ext cx="15837" cy="1587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0" h="19200" extrusionOk="0">
                    <a:moveTo>
                      <a:pt x="3240" y="19200"/>
                    </a:moveTo>
                    <a:cubicBezTo>
                      <a:pt x="7560" y="14880"/>
                      <a:pt x="16200" y="6240"/>
                      <a:pt x="20520" y="1920"/>
                    </a:cubicBezTo>
                    <a:cubicBezTo>
                      <a:pt x="20520" y="1920"/>
                      <a:pt x="16200" y="-2400"/>
                      <a:pt x="16200" y="1920"/>
                    </a:cubicBezTo>
                    <a:cubicBezTo>
                      <a:pt x="16200" y="1920"/>
                      <a:pt x="16200" y="1920"/>
                      <a:pt x="16200" y="1920"/>
                    </a:cubicBezTo>
                    <a:cubicBezTo>
                      <a:pt x="11880" y="1920"/>
                      <a:pt x="16200" y="6240"/>
                      <a:pt x="16200" y="1920"/>
                    </a:cubicBezTo>
                    <a:cubicBezTo>
                      <a:pt x="16200" y="1920"/>
                      <a:pt x="16200" y="1920"/>
                      <a:pt x="16200" y="1920"/>
                    </a:cubicBezTo>
                    <a:cubicBezTo>
                      <a:pt x="16200" y="1920"/>
                      <a:pt x="16200" y="1920"/>
                      <a:pt x="16200" y="1920"/>
                    </a:cubicBezTo>
                    <a:cubicBezTo>
                      <a:pt x="11880" y="6240"/>
                      <a:pt x="7560" y="10560"/>
                      <a:pt x="3240" y="14880"/>
                    </a:cubicBezTo>
                    <a:cubicBezTo>
                      <a:pt x="-1080" y="14880"/>
                      <a:pt x="-1080" y="19200"/>
                      <a:pt x="3240" y="19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0" name="Freeform 356"/>
              <p:cNvSpPr/>
              <p:nvPr/>
            </p:nvSpPr>
            <p:spPr>
              <a:xfrm>
                <a:off x="694604" y="2538017"/>
                <a:ext cx="16670" cy="13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6200"/>
                    </a:moveTo>
                    <a:cubicBezTo>
                      <a:pt x="0" y="16200"/>
                      <a:pt x="0" y="16200"/>
                      <a:pt x="0" y="16200"/>
                    </a:cubicBezTo>
                    <a:cubicBezTo>
                      <a:pt x="0" y="21600"/>
                      <a:pt x="4320" y="21600"/>
                      <a:pt x="4320" y="21600"/>
                    </a:cubicBezTo>
                    <a:cubicBezTo>
                      <a:pt x="8640" y="16200"/>
                      <a:pt x="17280" y="10800"/>
                      <a:pt x="21600" y="5400"/>
                    </a:cubicBezTo>
                    <a:cubicBezTo>
                      <a:pt x="21600" y="0"/>
                      <a:pt x="17280" y="0"/>
                      <a:pt x="17280" y="0"/>
                    </a:cubicBezTo>
                    <a:cubicBezTo>
                      <a:pt x="12960" y="5400"/>
                      <a:pt x="8640" y="10800"/>
                      <a:pt x="0" y="16200"/>
                    </a:cubicBezTo>
                    <a:cubicBezTo>
                      <a:pt x="4320" y="16200"/>
                      <a:pt x="4320" y="21600"/>
                      <a:pt x="4320" y="21600"/>
                    </a:cubicBezTo>
                    <a:cubicBezTo>
                      <a:pt x="4320" y="21600"/>
                      <a:pt x="4320" y="21600"/>
                      <a:pt x="4320" y="16200"/>
                    </a:cubicBezTo>
                    <a:cubicBezTo>
                      <a:pt x="8640" y="16200"/>
                      <a:pt x="4320" y="10800"/>
                      <a:pt x="0" y="16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1" name="Freeform 357"/>
              <p:cNvSpPr/>
              <p:nvPr/>
            </p:nvSpPr>
            <p:spPr>
              <a:xfrm>
                <a:off x="694604" y="2545161"/>
                <a:ext cx="14818" cy="16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0" h="21600" extrusionOk="0">
                    <a:moveTo>
                      <a:pt x="4320" y="21600"/>
                    </a:moveTo>
                    <a:cubicBezTo>
                      <a:pt x="8640" y="12960"/>
                      <a:pt x="12960" y="8640"/>
                      <a:pt x="17280" y="4320"/>
                    </a:cubicBezTo>
                    <a:cubicBezTo>
                      <a:pt x="21600" y="4320"/>
                      <a:pt x="17280" y="0"/>
                      <a:pt x="17280" y="0"/>
                    </a:cubicBezTo>
                    <a:cubicBezTo>
                      <a:pt x="8640" y="8640"/>
                      <a:pt x="4320" y="12960"/>
                      <a:pt x="0" y="17280"/>
                    </a:cubicBezTo>
                    <a:cubicBezTo>
                      <a:pt x="0" y="17280"/>
                      <a:pt x="4320" y="21600"/>
                      <a:pt x="432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2" name="Freeform 358"/>
              <p:cNvSpPr/>
              <p:nvPr/>
            </p:nvSpPr>
            <p:spPr>
              <a:xfrm>
                <a:off x="698176" y="2550686"/>
                <a:ext cx="13098" cy="147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069" extrusionOk="0">
                    <a:moveTo>
                      <a:pt x="5400" y="19069"/>
                    </a:moveTo>
                    <a:cubicBezTo>
                      <a:pt x="10800" y="14749"/>
                      <a:pt x="16200" y="10429"/>
                      <a:pt x="21600" y="6109"/>
                    </a:cubicBezTo>
                    <a:cubicBezTo>
                      <a:pt x="21600" y="1789"/>
                      <a:pt x="21600" y="-2531"/>
                      <a:pt x="16200" y="1789"/>
                    </a:cubicBezTo>
                    <a:cubicBezTo>
                      <a:pt x="10800" y="6109"/>
                      <a:pt x="5400" y="10429"/>
                      <a:pt x="0" y="14749"/>
                    </a:cubicBezTo>
                    <a:cubicBezTo>
                      <a:pt x="0" y="19069"/>
                      <a:pt x="0" y="19069"/>
                      <a:pt x="5400" y="1906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3" name="Freeform 359"/>
              <p:cNvSpPr/>
              <p:nvPr/>
            </p:nvSpPr>
            <p:spPr>
              <a:xfrm>
                <a:off x="698176" y="2560132"/>
                <a:ext cx="14717" cy="164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17600" extrusionOk="0">
                    <a:moveTo>
                      <a:pt x="4320" y="16000"/>
                    </a:moveTo>
                    <a:cubicBezTo>
                      <a:pt x="8640" y="12400"/>
                      <a:pt x="12960" y="8800"/>
                      <a:pt x="17280" y="1600"/>
                    </a:cubicBezTo>
                    <a:cubicBezTo>
                      <a:pt x="21600" y="1600"/>
                      <a:pt x="17280" y="-2000"/>
                      <a:pt x="12960" y="1600"/>
                    </a:cubicBezTo>
                    <a:cubicBezTo>
                      <a:pt x="8640" y="5200"/>
                      <a:pt x="4320" y="8800"/>
                      <a:pt x="0" y="16000"/>
                    </a:cubicBezTo>
                    <a:cubicBezTo>
                      <a:pt x="0" y="16000"/>
                      <a:pt x="4320" y="19600"/>
                      <a:pt x="4320" y="160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4" name="Freeform 360"/>
              <p:cNvSpPr/>
              <p:nvPr/>
            </p:nvSpPr>
            <p:spPr>
              <a:xfrm>
                <a:off x="698176" y="2568973"/>
                <a:ext cx="14717" cy="158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069" h="20520" extrusionOk="0">
                    <a:moveTo>
                      <a:pt x="4320" y="17280"/>
                    </a:moveTo>
                    <a:cubicBezTo>
                      <a:pt x="4320" y="12960"/>
                      <a:pt x="12960" y="4320"/>
                      <a:pt x="17280" y="4320"/>
                    </a:cubicBezTo>
                    <a:cubicBezTo>
                      <a:pt x="21600" y="0"/>
                      <a:pt x="17280" y="0"/>
                      <a:pt x="12960" y="0"/>
                    </a:cubicBezTo>
                    <a:cubicBezTo>
                      <a:pt x="8640" y="4320"/>
                      <a:pt x="0" y="8640"/>
                      <a:pt x="0" y="17280"/>
                    </a:cubicBezTo>
                    <a:cubicBezTo>
                      <a:pt x="0" y="21600"/>
                      <a:pt x="4320" y="21600"/>
                      <a:pt x="4320" y="172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5" name="Freeform 361"/>
              <p:cNvSpPr/>
              <p:nvPr/>
            </p:nvSpPr>
            <p:spPr>
              <a:xfrm>
                <a:off x="701037" y="2577225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18600" extrusionOk="0">
                    <a:moveTo>
                      <a:pt x="5400" y="18600"/>
                    </a:moveTo>
                    <a:cubicBezTo>
                      <a:pt x="10800" y="13200"/>
                      <a:pt x="10800" y="7800"/>
                      <a:pt x="16200" y="2400"/>
                    </a:cubicBezTo>
                    <a:cubicBezTo>
                      <a:pt x="21600" y="2400"/>
                      <a:pt x="16200" y="-3000"/>
                      <a:pt x="16200" y="2400"/>
                    </a:cubicBezTo>
                    <a:cubicBezTo>
                      <a:pt x="10800" y="2400"/>
                      <a:pt x="5400" y="13200"/>
                      <a:pt x="0" y="13200"/>
                    </a:cubicBezTo>
                    <a:cubicBezTo>
                      <a:pt x="0" y="18600"/>
                      <a:pt x="0" y="18600"/>
                      <a:pt x="5400" y="18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6" name="Freeform 362"/>
              <p:cNvSpPr/>
              <p:nvPr/>
            </p:nvSpPr>
            <p:spPr>
              <a:xfrm>
                <a:off x="691032" y="2472004"/>
                <a:ext cx="13098" cy="1481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200" extrusionOk="0">
                    <a:moveTo>
                      <a:pt x="0" y="14880"/>
                    </a:moveTo>
                    <a:cubicBezTo>
                      <a:pt x="0" y="14880"/>
                      <a:pt x="0" y="14880"/>
                      <a:pt x="0" y="14880"/>
                    </a:cubicBezTo>
                    <a:cubicBezTo>
                      <a:pt x="5400" y="19200"/>
                      <a:pt x="5400" y="19200"/>
                      <a:pt x="5400" y="19200"/>
                    </a:cubicBezTo>
                    <a:cubicBezTo>
                      <a:pt x="10800" y="14880"/>
                      <a:pt x="16200" y="10560"/>
                      <a:pt x="21600" y="1920"/>
                    </a:cubicBezTo>
                    <a:cubicBezTo>
                      <a:pt x="21600" y="1920"/>
                      <a:pt x="16200" y="-2400"/>
                      <a:pt x="16200" y="1920"/>
                    </a:cubicBezTo>
                    <a:cubicBezTo>
                      <a:pt x="10800" y="6240"/>
                      <a:pt x="5400" y="10560"/>
                      <a:pt x="0" y="19200"/>
                    </a:cubicBezTo>
                    <a:cubicBezTo>
                      <a:pt x="0" y="19200"/>
                      <a:pt x="0" y="19200"/>
                      <a:pt x="5400" y="19200"/>
                    </a:cubicBezTo>
                    <a:cubicBezTo>
                      <a:pt x="5400" y="19200"/>
                      <a:pt x="5400" y="19200"/>
                      <a:pt x="5400" y="19200"/>
                    </a:cubicBezTo>
                    <a:cubicBezTo>
                      <a:pt x="5400" y="19200"/>
                      <a:pt x="5400" y="14880"/>
                      <a:pt x="0" y="1488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7" name="Freeform 363"/>
              <p:cNvSpPr/>
              <p:nvPr/>
            </p:nvSpPr>
            <p:spPr>
              <a:xfrm>
                <a:off x="694604" y="2477295"/>
                <a:ext cx="13098" cy="13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00" y="21600"/>
                    </a:moveTo>
                    <a:cubicBezTo>
                      <a:pt x="5400" y="16200"/>
                      <a:pt x="16200" y="10800"/>
                      <a:pt x="21600" y="5400"/>
                    </a:cubicBezTo>
                    <a:cubicBezTo>
                      <a:pt x="21600" y="5400"/>
                      <a:pt x="16200" y="0"/>
                      <a:pt x="16200" y="0"/>
                    </a:cubicBezTo>
                    <a:cubicBezTo>
                      <a:pt x="10800" y="5400"/>
                      <a:pt x="0" y="10800"/>
                      <a:pt x="0" y="21600"/>
                    </a:cubicBezTo>
                    <a:cubicBezTo>
                      <a:pt x="0" y="21600"/>
                      <a:pt x="5400" y="21600"/>
                      <a:pt x="54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8" name="Freeform 364"/>
              <p:cNvSpPr/>
              <p:nvPr/>
            </p:nvSpPr>
            <p:spPr>
              <a:xfrm>
                <a:off x="689334" y="2477295"/>
                <a:ext cx="16392" cy="13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491" h="21600" extrusionOk="0">
                    <a:moveTo>
                      <a:pt x="1600" y="5400"/>
                    </a:moveTo>
                    <a:cubicBezTo>
                      <a:pt x="5200" y="5400"/>
                      <a:pt x="12400" y="16200"/>
                      <a:pt x="12400" y="21600"/>
                    </a:cubicBezTo>
                    <a:cubicBezTo>
                      <a:pt x="16000" y="21600"/>
                      <a:pt x="19600" y="16200"/>
                      <a:pt x="16000" y="16200"/>
                    </a:cubicBezTo>
                    <a:cubicBezTo>
                      <a:pt x="12400" y="10800"/>
                      <a:pt x="5200" y="0"/>
                      <a:pt x="1600" y="0"/>
                    </a:cubicBezTo>
                    <a:cubicBezTo>
                      <a:pt x="-2000" y="0"/>
                      <a:pt x="1600" y="5400"/>
                      <a:pt x="1600" y="5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999" name="Freeform 365"/>
              <p:cNvSpPr/>
              <p:nvPr/>
            </p:nvSpPr>
            <p:spPr>
              <a:xfrm>
                <a:off x="694604" y="2473723"/>
                <a:ext cx="13098" cy="130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5400"/>
                    </a:moveTo>
                    <a:cubicBezTo>
                      <a:pt x="10800" y="5400"/>
                      <a:pt x="10800" y="16200"/>
                      <a:pt x="16200" y="21600"/>
                    </a:cubicBezTo>
                    <a:cubicBezTo>
                      <a:pt x="21600" y="21600"/>
                      <a:pt x="21600" y="21600"/>
                      <a:pt x="21600" y="16200"/>
                    </a:cubicBezTo>
                    <a:cubicBezTo>
                      <a:pt x="16200" y="10800"/>
                      <a:pt x="10800" y="0"/>
                      <a:pt x="5400" y="0"/>
                    </a:cubicBezTo>
                    <a:cubicBezTo>
                      <a:pt x="0" y="0"/>
                      <a:pt x="0" y="5400"/>
                      <a:pt x="0" y="5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0" name="Freeform 366"/>
              <p:cNvSpPr/>
              <p:nvPr/>
            </p:nvSpPr>
            <p:spPr>
              <a:xfrm>
                <a:off x="640723" y="2340903"/>
                <a:ext cx="127358" cy="11663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784" h="19592" extrusionOk="0">
                    <a:moveTo>
                      <a:pt x="18406" y="10848"/>
                    </a:moveTo>
                    <a:cubicBezTo>
                      <a:pt x="17903" y="4027"/>
                      <a:pt x="12880" y="-521"/>
                      <a:pt x="7355" y="48"/>
                    </a:cubicBezTo>
                    <a:cubicBezTo>
                      <a:pt x="2834" y="616"/>
                      <a:pt x="-1185" y="6300"/>
                      <a:pt x="322" y="11416"/>
                    </a:cubicBezTo>
                    <a:cubicBezTo>
                      <a:pt x="1327" y="17100"/>
                      <a:pt x="6350" y="20511"/>
                      <a:pt x="11373" y="19374"/>
                    </a:cubicBezTo>
                    <a:cubicBezTo>
                      <a:pt x="13885" y="18806"/>
                      <a:pt x="20415" y="13122"/>
                      <a:pt x="18406" y="9711"/>
                    </a:cubicBezTo>
                    <a:cubicBezTo>
                      <a:pt x="17903" y="9143"/>
                      <a:pt x="17401" y="9711"/>
                      <a:pt x="17903" y="9711"/>
                    </a:cubicBezTo>
                    <a:cubicBezTo>
                      <a:pt x="19913" y="13122"/>
                      <a:pt x="12880" y="17669"/>
                      <a:pt x="10871" y="18237"/>
                    </a:cubicBezTo>
                    <a:cubicBezTo>
                      <a:pt x="6852" y="19943"/>
                      <a:pt x="2331" y="15964"/>
                      <a:pt x="824" y="11985"/>
                    </a:cubicBezTo>
                    <a:cubicBezTo>
                      <a:pt x="-683" y="7437"/>
                      <a:pt x="2834" y="2322"/>
                      <a:pt x="6350" y="1185"/>
                    </a:cubicBezTo>
                    <a:cubicBezTo>
                      <a:pt x="11875" y="-1089"/>
                      <a:pt x="17401" y="5164"/>
                      <a:pt x="17401" y="10848"/>
                    </a:cubicBezTo>
                    <a:cubicBezTo>
                      <a:pt x="17401" y="10848"/>
                      <a:pt x="18406" y="11416"/>
                      <a:pt x="18406" y="10848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1" name="Freeform 367"/>
              <p:cNvSpPr/>
              <p:nvPr/>
            </p:nvSpPr>
            <p:spPr>
              <a:xfrm>
                <a:off x="662655" y="2388891"/>
                <a:ext cx="12701" cy="149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120" extrusionOk="0">
                    <a:moveTo>
                      <a:pt x="21600" y="3240"/>
                    </a:moveTo>
                    <a:cubicBezTo>
                      <a:pt x="21600" y="3240"/>
                      <a:pt x="21600" y="3240"/>
                      <a:pt x="21600" y="3240"/>
                    </a:cubicBezTo>
                    <a:cubicBezTo>
                      <a:pt x="21600" y="-1080"/>
                      <a:pt x="0" y="-1080"/>
                      <a:pt x="0" y="3240"/>
                    </a:cubicBezTo>
                    <a:cubicBezTo>
                      <a:pt x="0" y="7560"/>
                      <a:pt x="0" y="11880"/>
                      <a:pt x="0" y="16200"/>
                    </a:cubicBezTo>
                    <a:cubicBezTo>
                      <a:pt x="0" y="20520"/>
                      <a:pt x="21600" y="16200"/>
                      <a:pt x="21600" y="16200"/>
                    </a:cubicBezTo>
                    <a:cubicBezTo>
                      <a:pt x="21600" y="11880"/>
                      <a:pt x="21600" y="7560"/>
                      <a:pt x="21600" y="3240"/>
                    </a:cubicBezTo>
                    <a:cubicBezTo>
                      <a:pt x="21600" y="3240"/>
                      <a:pt x="0" y="3240"/>
                      <a:pt x="0" y="3240"/>
                    </a:cubicBezTo>
                    <a:cubicBezTo>
                      <a:pt x="0" y="3240"/>
                      <a:pt x="0" y="3240"/>
                      <a:pt x="0" y="3240"/>
                    </a:cubicBezTo>
                    <a:cubicBezTo>
                      <a:pt x="0" y="7560"/>
                      <a:pt x="21600" y="7560"/>
                      <a:pt x="21600" y="324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2" name="Freeform 368"/>
              <p:cNvSpPr/>
              <p:nvPr/>
            </p:nvSpPr>
            <p:spPr>
              <a:xfrm>
                <a:off x="667219" y="2395936"/>
                <a:ext cx="22963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829" h="21600" extrusionOk="0">
                    <a:moveTo>
                      <a:pt x="0" y="10800"/>
                    </a:moveTo>
                    <a:cubicBezTo>
                      <a:pt x="6171" y="10800"/>
                      <a:pt x="12343" y="21600"/>
                      <a:pt x="18514" y="21600"/>
                    </a:cubicBezTo>
                    <a:cubicBezTo>
                      <a:pt x="21600" y="21600"/>
                      <a:pt x="21600" y="10800"/>
                      <a:pt x="18514" y="10800"/>
                    </a:cubicBezTo>
                    <a:cubicBezTo>
                      <a:pt x="12343" y="10800"/>
                      <a:pt x="6171" y="0"/>
                      <a:pt x="0" y="0"/>
                    </a:cubicBezTo>
                    <a:cubicBezTo>
                      <a:pt x="0" y="0"/>
                      <a:pt x="0" y="10800"/>
                      <a:pt x="0" y="108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3" name="Freeform 369"/>
              <p:cNvSpPr/>
              <p:nvPr/>
            </p:nvSpPr>
            <p:spPr>
              <a:xfrm>
                <a:off x="665670" y="2386411"/>
                <a:ext cx="31644" cy="1944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95" h="19600" extrusionOk="0">
                    <a:moveTo>
                      <a:pt x="3055" y="5200"/>
                    </a:moveTo>
                    <a:cubicBezTo>
                      <a:pt x="5215" y="1600"/>
                      <a:pt x="9535" y="5200"/>
                      <a:pt x="11695" y="5200"/>
                    </a:cubicBezTo>
                    <a:cubicBezTo>
                      <a:pt x="11695" y="5200"/>
                      <a:pt x="16015" y="5200"/>
                      <a:pt x="16015" y="5200"/>
                    </a:cubicBezTo>
                    <a:cubicBezTo>
                      <a:pt x="18175" y="8800"/>
                      <a:pt x="18175" y="12400"/>
                      <a:pt x="18175" y="16000"/>
                    </a:cubicBezTo>
                    <a:cubicBezTo>
                      <a:pt x="18175" y="16000"/>
                      <a:pt x="18175" y="16000"/>
                      <a:pt x="18175" y="16000"/>
                    </a:cubicBezTo>
                    <a:cubicBezTo>
                      <a:pt x="16015" y="16000"/>
                      <a:pt x="16015" y="16000"/>
                      <a:pt x="13855" y="16000"/>
                    </a:cubicBezTo>
                    <a:cubicBezTo>
                      <a:pt x="13855" y="16000"/>
                      <a:pt x="13855" y="19600"/>
                      <a:pt x="13855" y="19600"/>
                    </a:cubicBezTo>
                    <a:cubicBezTo>
                      <a:pt x="16015" y="19600"/>
                      <a:pt x="16015" y="19600"/>
                      <a:pt x="18175" y="19600"/>
                    </a:cubicBezTo>
                    <a:cubicBezTo>
                      <a:pt x="18175" y="19600"/>
                      <a:pt x="18175" y="19600"/>
                      <a:pt x="18175" y="16000"/>
                    </a:cubicBezTo>
                    <a:cubicBezTo>
                      <a:pt x="20335" y="12400"/>
                      <a:pt x="20335" y="8800"/>
                      <a:pt x="18175" y="5200"/>
                    </a:cubicBezTo>
                    <a:cubicBezTo>
                      <a:pt x="18175" y="1600"/>
                      <a:pt x="16015" y="1600"/>
                      <a:pt x="13855" y="1600"/>
                    </a:cubicBezTo>
                    <a:cubicBezTo>
                      <a:pt x="11695" y="1600"/>
                      <a:pt x="5215" y="-2000"/>
                      <a:pt x="895" y="1600"/>
                    </a:cubicBezTo>
                    <a:cubicBezTo>
                      <a:pt x="-1265" y="1600"/>
                      <a:pt x="895" y="5200"/>
                      <a:pt x="3055" y="52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4" name="Freeform 370"/>
              <p:cNvSpPr/>
              <p:nvPr/>
            </p:nvSpPr>
            <p:spPr>
              <a:xfrm>
                <a:off x="694393" y="2390578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50" h="21600" extrusionOk="0">
                    <a:moveTo>
                      <a:pt x="5400" y="21600"/>
                    </a:moveTo>
                    <a:cubicBezTo>
                      <a:pt x="5400" y="21600"/>
                      <a:pt x="10800" y="21600"/>
                      <a:pt x="16200" y="21600"/>
                    </a:cubicBezTo>
                    <a:cubicBezTo>
                      <a:pt x="21600" y="21600"/>
                      <a:pt x="21600" y="0"/>
                      <a:pt x="16200" y="0"/>
                    </a:cubicBezTo>
                    <a:cubicBezTo>
                      <a:pt x="10800" y="0"/>
                      <a:pt x="5400" y="0"/>
                      <a:pt x="0" y="0"/>
                    </a:cubicBezTo>
                    <a:cubicBezTo>
                      <a:pt x="0" y="0"/>
                      <a:pt x="0" y="21600"/>
                      <a:pt x="54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5" name="Freeform 371"/>
              <p:cNvSpPr/>
              <p:nvPr/>
            </p:nvSpPr>
            <p:spPr>
              <a:xfrm>
                <a:off x="704129" y="2387998"/>
                <a:ext cx="30957" cy="178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400" y="21600"/>
                    </a:moveTo>
                    <a:cubicBezTo>
                      <a:pt x="2400" y="12960"/>
                      <a:pt x="2400" y="8640"/>
                      <a:pt x="2400" y="4320"/>
                    </a:cubicBezTo>
                    <a:cubicBezTo>
                      <a:pt x="2400" y="4320"/>
                      <a:pt x="2400" y="4320"/>
                      <a:pt x="2400" y="4320"/>
                    </a:cubicBezTo>
                    <a:cubicBezTo>
                      <a:pt x="4800" y="4320"/>
                      <a:pt x="7200" y="4320"/>
                      <a:pt x="12000" y="4320"/>
                    </a:cubicBezTo>
                    <a:cubicBezTo>
                      <a:pt x="14400" y="4320"/>
                      <a:pt x="16800" y="4320"/>
                      <a:pt x="21600" y="4320"/>
                    </a:cubicBezTo>
                    <a:cubicBezTo>
                      <a:pt x="21600" y="0"/>
                      <a:pt x="21600" y="0"/>
                      <a:pt x="19200" y="0"/>
                    </a:cubicBezTo>
                    <a:cubicBezTo>
                      <a:pt x="19200" y="4320"/>
                      <a:pt x="19200" y="12960"/>
                      <a:pt x="19200" y="17280"/>
                    </a:cubicBezTo>
                    <a:cubicBezTo>
                      <a:pt x="21600" y="17280"/>
                      <a:pt x="21600" y="12960"/>
                      <a:pt x="21600" y="12960"/>
                    </a:cubicBezTo>
                    <a:cubicBezTo>
                      <a:pt x="14400" y="17280"/>
                      <a:pt x="9600" y="17280"/>
                      <a:pt x="2400" y="17280"/>
                    </a:cubicBezTo>
                    <a:cubicBezTo>
                      <a:pt x="0" y="17280"/>
                      <a:pt x="0" y="21600"/>
                      <a:pt x="2400" y="21600"/>
                    </a:cubicBezTo>
                    <a:cubicBezTo>
                      <a:pt x="9600" y="21600"/>
                      <a:pt x="14400" y="21600"/>
                      <a:pt x="21600" y="17280"/>
                    </a:cubicBezTo>
                    <a:cubicBezTo>
                      <a:pt x="21600" y="17280"/>
                      <a:pt x="21600" y="17280"/>
                      <a:pt x="21600" y="17280"/>
                    </a:cubicBezTo>
                    <a:cubicBezTo>
                      <a:pt x="21600" y="12960"/>
                      <a:pt x="21600" y="432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9200" y="0"/>
                      <a:pt x="14400" y="0"/>
                      <a:pt x="12000" y="0"/>
                    </a:cubicBezTo>
                    <a:cubicBezTo>
                      <a:pt x="9600" y="0"/>
                      <a:pt x="4800" y="0"/>
                      <a:pt x="2400" y="0"/>
                    </a:cubicBezTo>
                    <a:cubicBezTo>
                      <a:pt x="0" y="0"/>
                      <a:pt x="0" y="0"/>
                      <a:pt x="0" y="4320"/>
                    </a:cubicBezTo>
                    <a:cubicBezTo>
                      <a:pt x="0" y="8640"/>
                      <a:pt x="0" y="12960"/>
                      <a:pt x="0" y="21600"/>
                    </a:cubicBezTo>
                    <a:cubicBezTo>
                      <a:pt x="0" y="21600"/>
                      <a:pt x="2400" y="21600"/>
                      <a:pt x="24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6" name="Freeform 372"/>
              <p:cNvSpPr/>
              <p:nvPr/>
            </p:nvSpPr>
            <p:spPr>
              <a:xfrm>
                <a:off x="735085" y="2382045"/>
                <a:ext cx="25484" cy="166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100" h="21600" extrusionOk="0">
                    <a:moveTo>
                      <a:pt x="0" y="21600"/>
                    </a:moveTo>
                    <a:cubicBezTo>
                      <a:pt x="2700" y="21600"/>
                      <a:pt x="5400" y="17280"/>
                      <a:pt x="8100" y="12960"/>
                    </a:cubicBezTo>
                    <a:cubicBezTo>
                      <a:pt x="13500" y="8640"/>
                      <a:pt x="16200" y="8640"/>
                      <a:pt x="18900" y="4320"/>
                    </a:cubicBezTo>
                    <a:cubicBezTo>
                      <a:pt x="21600" y="0"/>
                      <a:pt x="18900" y="0"/>
                      <a:pt x="18900" y="0"/>
                    </a:cubicBezTo>
                    <a:cubicBezTo>
                      <a:pt x="16200" y="4320"/>
                      <a:pt x="13500" y="4320"/>
                      <a:pt x="8100" y="8640"/>
                    </a:cubicBezTo>
                    <a:cubicBezTo>
                      <a:pt x="5400" y="12960"/>
                      <a:pt x="2700" y="17280"/>
                      <a:pt x="0" y="17280"/>
                    </a:cubicBezTo>
                    <a:cubicBezTo>
                      <a:pt x="0" y="1728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7" name="Freeform 373"/>
              <p:cNvSpPr/>
              <p:nvPr/>
            </p:nvSpPr>
            <p:spPr>
              <a:xfrm>
                <a:off x="641746" y="2387006"/>
                <a:ext cx="28186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67" h="21600" extrusionOk="0">
                    <a:moveTo>
                      <a:pt x="17867" y="14400"/>
                    </a:moveTo>
                    <a:cubicBezTo>
                      <a:pt x="13067" y="7200"/>
                      <a:pt x="5867" y="7200"/>
                      <a:pt x="1067" y="0"/>
                    </a:cubicBezTo>
                    <a:cubicBezTo>
                      <a:pt x="1067" y="0"/>
                      <a:pt x="-1333" y="7200"/>
                      <a:pt x="1067" y="7200"/>
                    </a:cubicBezTo>
                    <a:cubicBezTo>
                      <a:pt x="5867" y="14400"/>
                      <a:pt x="10667" y="14400"/>
                      <a:pt x="17867" y="21600"/>
                    </a:cubicBezTo>
                    <a:cubicBezTo>
                      <a:pt x="20267" y="21600"/>
                      <a:pt x="20267" y="14400"/>
                      <a:pt x="17867" y="144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8" name="Freeform 374"/>
              <p:cNvSpPr/>
              <p:nvPr/>
            </p:nvSpPr>
            <p:spPr>
              <a:xfrm>
                <a:off x="680342" y="2221152"/>
                <a:ext cx="60211" cy="970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831" h="20480" extrusionOk="0">
                    <a:moveTo>
                      <a:pt x="8250" y="9360"/>
                    </a:moveTo>
                    <a:cubicBezTo>
                      <a:pt x="1050" y="11520"/>
                      <a:pt x="-2550" y="2160"/>
                      <a:pt x="5550" y="720"/>
                    </a:cubicBezTo>
                    <a:cubicBezTo>
                      <a:pt x="10950" y="-720"/>
                      <a:pt x="15450" y="4320"/>
                      <a:pt x="14550" y="8640"/>
                    </a:cubicBezTo>
                    <a:cubicBezTo>
                      <a:pt x="12750" y="12960"/>
                      <a:pt x="4650" y="14400"/>
                      <a:pt x="6450" y="20160"/>
                    </a:cubicBezTo>
                    <a:cubicBezTo>
                      <a:pt x="6450" y="20880"/>
                      <a:pt x="7350" y="20160"/>
                      <a:pt x="7350" y="20160"/>
                    </a:cubicBezTo>
                    <a:cubicBezTo>
                      <a:pt x="5550" y="13680"/>
                      <a:pt x="18150" y="11520"/>
                      <a:pt x="15450" y="5760"/>
                    </a:cubicBezTo>
                    <a:cubicBezTo>
                      <a:pt x="14550" y="2160"/>
                      <a:pt x="10950" y="0"/>
                      <a:pt x="5550" y="0"/>
                    </a:cubicBezTo>
                    <a:cubicBezTo>
                      <a:pt x="-3450" y="0"/>
                      <a:pt x="-750" y="12960"/>
                      <a:pt x="8250" y="10080"/>
                    </a:cubicBezTo>
                    <a:cubicBezTo>
                      <a:pt x="9150" y="10080"/>
                      <a:pt x="9150" y="9360"/>
                      <a:pt x="8250" y="936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09" name="Freeform 375"/>
              <p:cNvSpPr/>
              <p:nvPr/>
            </p:nvSpPr>
            <p:spPr>
              <a:xfrm>
                <a:off x="696302" y="2319963"/>
                <a:ext cx="22697" cy="1443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836" h="13092" extrusionOk="0">
                    <a:moveTo>
                      <a:pt x="10722" y="3085"/>
                    </a:moveTo>
                    <a:cubicBezTo>
                      <a:pt x="8322" y="-3086"/>
                      <a:pt x="-3678" y="3085"/>
                      <a:pt x="1122" y="9257"/>
                    </a:cubicBezTo>
                    <a:cubicBezTo>
                      <a:pt x="5922" y="18514"/>
                      <a:pt x="17922" y="9257"/>
                      <a:pt x="15522" y="0"/>
                    </a:cubicBezTo>
                    <a:cubicBezTo>
                      <a:pt x="15522" y="0"/>
                      <a:pt x="13122" y="0"/>
                      <a:pt x="13122" y="0"/>
                    </a:cubicBezTo>
                    <a:cubicBezTo>
                      <a:pt x="13122" y="6171"/>
                      <a:pt x="8322" y="9257"/>
                      <a:pt x="3522" y="9257"/>
                    </a:cubicBezTo>
                    <a:cubicBezTo>
                      <a:pt x="1122" y="9257"/>
                      <a:pt x="1122" y="6171"/>
                      <a:pt x="3522" y="3085"/>
                    </a:cubicBezTo>
                    <a:cubicBezTo>
                      <a:pt x="5922" y="3085"/>
                      <a:pt x="8322" y="3085"/>
                      <a:pt x="10722" y="3085"/>
                    </a:cubicBezTo>
                    <a:cubicBezTo>
                      <a:pt x="10722" y="6171"/>
                      <a:pt x="13122" y="3085"/>
                      <a:pt x="10722" y="3085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0" name="Freeform 376"/>
              <p:cNvSpPr/>
              <p:nvPr/>
            </p:nvSpPr>
            <p:spPr>
              <a:xfrm>
                <a:off x="666227" y="238343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21600"/>
                      <a:pt x="21600" y="0"/>
                      <a:pt x="21600" y="0"/>
                    </a:cubicBezTo>
                    <a:cubicBezTo>
                      <a:pt x="21600" y="21600"/>
                      <a:pt x="21600" y="21600"/>
                      <a:pt x="0" y="21600"/>
                    </a:cubicBezTo>
                    <a:cubicBezTo>
                      <a:pt x="0" y="21600"/>
                      <a:pt x="0" y="21600"/>
                      <a:pt x="216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1" name="Freeform 377"/>
              <p:cNvSpPr/>
              <p:nvPr/>
            </p:nvSpPr>
            <p:spPr>
              <a:xfrm>
                <a:off x="664441" y="2388792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10800" y="21600"/>
                      <a:pt x="21600" y="10800"/>
                      <a:pt x="21600" y="108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0800" y="10800"/>
                      <a:pt x="10800" y="108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2" name="Freeform 378"/>
              <p:cNvSpPr/>
              <p:nvPr/>
            </p:nvSpPr>
            <p:spPr>
              <a:xfrm>
                <a:off x="667219" y="2389784"/>
                <a:ext cx="1309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00" extrusionOk="0">
                    <a:moveTo>
                      <a:pt x="0" y="18600"/>
                    </a:moveTo>
                    <a:cubicBezTo>
                      <a:pt x="5400" y="13200"/>
                      <a:pt x="16200" y="7800"/>
                      <a:pt x="21600" y="2400"/>
                    </a:cubicBezTo>
                    <a:cubicBezTo>
                      <a:pt x="21600" y="2400"/>
                      <a:pt x="21600" y="-3000"/>
                      <a:pt x="16200" y="2400"/>
                    </a:cubicBezTo>
                    <a:cubicBezTo>
                      <a:pt x="10800" y="7800"/>
                      <a:pt x="5400" y="13200"/>
                      <a:pt x="0" y="18600"/>
                    </a:cubicBezTo>
                    <a:cubicBezTo>
                      <a:pt x="0" y="18600"/>
                      <a:pt x="0" y="18600"/>
                      <a:pt x="0" y="18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3" name="Freeform 379"/>
              <p:cNvSpPr/>
              <p:nvPr/>
            </p:nvSpPr>
            <p:spPr>
              <a:xfrm>
                <a:off x="669072" y="2390578"/>
                <a:ext cx="14817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200" h="21600" extrusionOk="0">
                    <a:moveTo>
                      <a:pt x="1920" y="21600"/>
                    </a:moveTo>
                    <a:cubicBezTo>
                      <a:pt x="6240" y="14400"/>
                      <a:pt x="10560" y="7200"/>
                      <a:pt x="19200" y="0"/>
                    </a:cubicBezTo>
                    <a:cubicBezTo>
                      <a:pt x="19200" y="0"/>
                      <a:pt x="19200" y="0"/>
                      <a:pt x="14880" y="0"/>
                    </a:cubicBezTo>
                    <a:cubicBezTo>
                      <a:pt x="10560" y="7200"/>
                      <a:pt x="6240" y="14400"/>
                      <a:pt x="1920" y="21600"/>
                    </a:cubicBezTo>
                    <a:cubicBezTo>
                      <a:pt x="-2400" y="21600"/>
                      <a:pt x="1920" y="21600"/>
                      <a:pt x="192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4" name="Freeform 380"/>
              <p:cNvSpPr/>
              <p:nvPr/>
            </p:nvSpPr>
            <p:spPr>
              <a:xfrm>
                <a:off x="673652" y="2390578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21600" extrusionOk="0">
                    <a:moveTo>
                      <a:pt x="0" y="21600"/>
                    </a:moveTo>
                    <a:cubicBezTo>
                      <a:pt x="5400" y="14400"/>
                      <a:pt x="10800" y="7200"/>
                      <a:pt x="16200" y="0"/>
                    </a:cubicBezTo>
                    <a:cubicBezTo>
                      <a:pt x="21600" y="0"/>
                      <a:pt x="16200" y="0"/>
                      <a:pt x="16200" y="0"/>
                    </a:cubicBezTo>
                    <a:cubicBezTo>
                      <a:pt x="10800" y="7200"/>
                      <a:pt x="5400" y="144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5" name="Freeform 381"/>
              <p:cNvSpPr/>
              <p:nvPr/>
            </p:nvSpPr>
            <p:spPr>
              <a:xfrm>
                <a:off x="677935" y="2389784"/>
                <a:ext cx="1309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8600" extrusionOk="0">
                    <a:moveTo>
                      <a:pt x="0" y="18600"/>
                    </a:moveTo>
                    <a:cubicBezTo>
                      <a:pt x="5400" y="13200"/>
                      <a:pt x="16200" y="7800"/>
                      <a:pt x="21600" y="2400"/>
                    </a:cubicBezTo>
                    <a:cubicBezTo>
                      <a:pt x="21600" y="2400"/>
                      <a:pt x="21600" y="-3000"/>
                      <a:pt x="16200" y="2400"/>
                    </a:cubicBezTo>
                    <a:cubicBezTo>
                      <a:pt x="10800" y="7800"/>
                      <a:pt x="5400" y="13200"/>
                      <a:pt x="0" y="18600"/>
                    </a:cubicBezTo>
                    <a:cubicBezTo>
                      <a:pt x="0" y="18600"/>
                      <a:pt x="0" y="18600"/>
                      <a:pt x="0" y="18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6" name="Freeform 382"/>
              <p:cNvSpPr/>
              <p:nvPr/>
            </p:nvSpPr>
            <p:spPr>
              <a:xfrm>
                <a:off x="680118" y="2390578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21600" extrusionOk="0">
                    <a:moveTo>
                      <a:pt x="0" y="21600"/>
                    </a:moveTo>
                    <a:cubicBezTo>
                      <a:pt x="10800" y="21600"/>
                      <a:pt x="16200" y="14400"/>
                      <a:pt x="16200" y="0"/>
                    </a:cubicBezTo>
                    <a:cubicBezTo>
                      <a:pt x="21600" y="0"/>
                      <a:pt x="16200" y="0"/>
                      <a:pt x="16200" y="0"/>
                    </a:cubicBezTo>
                    <a:cubicBezTo>
                      <a:pt x="10800" y="7200"/>
                      <a:pt x="5400" y="144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7" name="Freeform 383"/>
              <p:cNvSpPr/>
              <p:nvPr/>
            </p:nvSpPr>
            <p:spPr>
              <a:xfrm>
                <a:off x="682896" y="239236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200" y="21600"/>
                    </a:moveTo>
                    <a:cubicBezTo>
                      <a:pt x="7200" y="10800"/>
                      <a:pt x="14400" y="1080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4400" y="10800"/>
                      <a:pt x="7200" y="10800"/>
                      <a:pt x="0" y="21600"/>
                    </a:cubicBezTo>
                    <a:cubicBezTo>
                      <a:pt x="0" y="21600"/>
                      <a:pt x="0" y="21600"/>
                      <a:pt x="7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8" name="Freeform 384"/>
              <p:cNvSpPr/>
              <p:nvPr/>
            </p:nvSpPr>
            <p:spPr>
              <a:xfrm>
                <a:off x="702690" y="2387006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800" h="21600" extrusionOk="0">
                    <a:moveTo>
                      <a:pt x="7200" y="21600"/>
                    </a:moveTo>
                    <a:cubicBezTo>
                      <a:pt x="7200" y="21600"/>
                      <a:pt x="14400" y="0"/>
                      <a:pt x="14400" y="0"/>
                    </a:cubicBezTo>
                    <a:cubicBezTo>
                      <a:pt x="21600" y="0"/>
                      <a:pt x="21600" y="0"/>
                      <a:pt x="14400" y="0"/>
                    </a:cubicBezTo>
                    <a:cubicBezTo>
                      <a:pt x="14400" y="0"/>
                      <a:pt x="7200" y="0"/>
                      <a:pt x="0" y="21600"/>
                    </a:cubicBezTo>
                    <a:cubicBezTo>
                      <a:pt x="0" y="21600"/>
                      <a:pt x="0" y="21600"/>
                      <a:pt x="7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19" name="Freeform 385"/>
              <p:cNvSpPr/>
              <p:nvPr/>
            </p:nvSpPr>
            <p:spPr>
              <a:xfrm>
                <a:off x="703137" y="2390578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4400"/>
                      <a:pt x="14400" y="7200"/>
                      <a:pt x="21600" y="72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21600" y="0"/>
                      <a:pt x="21600" y="7200"/>
                      <a:pt x="21600" y="7200"/>
                    </a:cubicBezTo>
                    <a:cubicBezTo>
                      <a:pt x="21600" y="7200"/>
                      <a:pt x="21600" y="7200"/>
                      <a:pt x="21600" y="7200"/>
                    </a:cubicBezTo>
                    <a:cubicBezTo>
                      <a:pt x="21600" y="0"/>
                      <a:pt x="21600" y="0"/>
                      <a:pt x="21600" y="0"/>
                    </a:cubicBezTo>
                    <a:cubicBezTo>
                      <a:pt x="14400" y="7200"/>
                      <a:pt x="7200" y="144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0" name="Freeform 386"/>
              <p:cNvSpPr/>
              <p:nvPr/>
            </p:nvSpPr>
            <p:spPr>
              <a:xfrm>
                <a:off x="706113" y="2390578"/>
                <a:ext cx="13892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6800" h="21600" extrusionOk="0">
                    <a:moveTo>
                      <a:pt x="1920" y="21600"/>
                    </a:moveTo>
                    <a:cubicBezTo>
                      <a:pt x="6240" y="14400"/>
                      <a:pt x="10560" y="7200"/>
                      <a:pt x="14880" y="0"/>
                    </a:cubicBezTo>
                    <a:cubicBezTo>
                      <a:pt x="19200" y="0"/>
                      <a:pt x="14880" y="0"/>
                      <a:pt x="14880" y="0"/>
                    </a:cubicBezTo>
                    <a:cubicBezTo>
                      <a:pt x="10560" y="7200"/>
                      <a:pt x="6240" y="14400"/>
                      <a:pt x="1920" y="21600"/>
                    </a:cubicBezTo>
                    <a:cubicBezTo>
                      <a:pt x="-2400" y="21600"/>
                      <a:pt x="1920" y="21600"/>
                      <a:pt x="192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1" name="Freeform 387"/>
              <p:cNvSpPr/>
              <p:nvPr/>
            </p:nvSpPr>
            <p:spPr>
              <a:xfrm>
                <a:off x="711273" y="2390578"/>
                <a:ext cx="14288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0" y="21600"/>
                      <a:pt x="5400" y="21600"/>
                      <a:pt x="10800" y="14400"/>
                    </a:cubicBezTo>
                    <a:cubicBezTo>
                      <a:pt x="10800" y="14400"/>
                      <a:pt x="16200" y="7200"/>
                      <a:pt x="21600" y="7200"/>
                    </a:cubicBezTo>
                    <a:cubicBezTo>
                      <a:pt x="21600" y="0"/>
                      <a:pt x="16200" y="0"/>
                      <a:pt x="16200" y="0"/>
                    </a:cubicBezTo>
                    <a:cubicBezTo>
                      <a:pt x="16200" y="7200"/>
                      <a:pt x="10800" y="7200"/>
                      <a:pt x="10800" y="7200"/>
                    </a:cubicBezTo>
                    <a:cubicBezTo>
                      <a:pt x="10800" y="144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2" name="Freeform 388"/>
              <p:cNvSpPr/>
              <p:nvPr/>
            </p:nvSpPr>
            <p:spPr>
              <a:xfrm>
                <a:off x="712106" y="2391570"/>
                <a:ext cx="15836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520" h="21600" extrusionOk="0">
                    <a:moveTo>
                      <a:pt x="3240" y="21600"/>
                    </a:moveTo>
                    <a:cubicBezTo>
                      <a:pt x="7560" y="16200"/>
                      <a:pt x="11880" y="10800"/>
                      <a:pt x="20520" y="5400"/>
                    </a:cubicBezTo>
                    <a:cubicBezTo>
                      <a:pt x="20520" y="0"/>
                      <a:pt x="16200" y="0"/>
                      <a:pt x="16200" y="0"/>
                    </a:cubicBezTo>
                    <a:cubicBezTo>
                      <a:pt x="11880" y="5400"/>
                      <a:pt x="7560" y="16200"/>
                      <a:pt x="3240" y="21600"/>
                    </a:cubicBezTo>
                    <a:cubicBezTo>
                      <a:pt x="-1080" y="21600"/>
                      <a:pt x="-1080" y="21600"/>
                      <a:pt x="324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3" name="Freeform 389"/>
              <p:cNvSpPr/>
              <p:nvPr/>
            </p:nvSpPr>
            <p:spPr>
              <a:xfrm>
                <a:off x="717705" y="2391570"/>
                <a:ext cx="12701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8600" h="21600" extrusionOk="0">
                    <a:moveTo>
                      <a:pt x="0" y="21600"/>
                    </a:moveTo>
                    <a:cubicBezTo>
                      <a:pt x="5400" y="16200"/>
                      <a:pt x="16200" y="10800"/>
                      <a:pt x="16200" y="0"/>
                    </a:cubicBezTo>
                    <a:cubicBezTo>
                      <a:pt x="21600" y="0"/>
                      <a:pt x="16200" y="0"/>
                      <a:pt x="16200" y="0"/>
                    </a:cubicBezTo>
                    <a:cubicBezTo>
                      <a:pt x="10800" y="5400"/>
                      <a:pt x="5400" y="10800"/>
                      <a:pt x="0" y="162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4" name="Freeform 390"/>
              <p:cNvSpPr/>
              <p:nvPr/>
            </p:nvSpPr>
            <p:spPr>
              <a:xfrm>
                <a:off x="720401" y="2391570"/>
                <a:ext cx="12701" cy="1428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7200" y="16200"/>
                      <a:pt x="14400" y="10800"/>
                      <a:pt x="21600" y="5400"/>
                    </a:cubicBezTo>
                    <a:cubicBezTo>
                      <a:pt x="21600" y="5400"/>
                      <a:pt x="21600" y="0"/>
                      <a:pt x="21600" y="0"/>
                    </a:cubicBezTo>
                    <a:cubicBezTo>
                      <a:pt x="14400" y="5400"/>
                      <a:pt x="7200" y="10800"/>
                      <a:pt x="0" y="16200"/>
                    </a:cubicBezTo>
                    <a:cubicBezTo>
                      <a:pt x="0" y="162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5" name="Freeform 391"/>
              <p:cNvSpPr/>
              <p:nvPr/>
            </p:nvSpPr>
            <p:spPr>
              <a:xfrm>
                <a:off x="724855" y="239236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600" h="21600" extrusionOk="0">
                    <a:moveTo>
                      <a:pt x="3200" y="21600"/>
                    </a:moveTo>
                    <a:cubicBezTo>
                      <a:pt x="10400" y="21600"/>
                      <a:pt x="10400" y="10800"/>
                      <a:pt x="17600" y="0"/>
                    </a:cubicBezTo>
                    <a:cubicBezTo>
                      <a:pt x="17600" y="0"/>
                      <a:pt x="17600" y="0"/>
                      <a:pt x="17600" y="0"/>
                    </a:cubicBezTo>
                    <a:cubicBezTo>
                      <a:pt x="10400" y="10800"/>
                      <a:pt x="3200" y="10800"/>
                      <a:pt x="3200" y="21600"/>
                    </a:cubicBezTo>
                    <a:cubicBezTo>
                      <a:pt x="-4000" y="21600"/>
                      <a:pt x="3200" y="21600"/>
                      <a:pt x="32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6" name="Freeform 392"/>
              <p:cNvSpPr/>
              <p:nvPr/>
            </p:nvSpPr>
            <p:spPr>
              <a:xfrm>
                <a:off x="2209778" y="1631951"/>
                <a:ext cx="117174" cy="14406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7" h="21600" extrusionOk="0">
                    <a:moveTo>
                      <a:pt x="1508" y="1029"/>
                    </a:moveTo>
                    <a:cubicBezTo>
                      <a:pt x="1508" y="514"/>
                      <a:pt x="1508" y="514"/>
                      <a:pt x="1508" y="514"/>
                    </a:cubicBezTo>
                    <a:cubicBezTo>
                      <a:pt x="891" y="514"/>
                      <a:pt x="891" y="514"/>
                      <a:pt x="274" y="514"/>
                    </a:cubicBezTo>
                    <a:cubicBezTo>
                      <a:pt x="-343" y="1029"/>
                      <a:pt x="274" y="6171"/>
                      <a:pt x="274" y="7200"/>
                    </a:cubicBezTo>
                    <a:cubicBezTo>
                      <a:pt x="274" y="11829"/>
                      <a:pt x="891" y="16457"/>
                      <a:pt x="891" y="21086"/>
                    </a:cubicBezTo>
                    <a:cubicBezTo>
                      <a:pt x="891" y="21600"/>
                      <a:pt x="1508" y="21600"/>
                      <a:pt x="1508" y="21600"/>
                    </a:cubicBezTo>
                    <a:cubicBezTo>
                      <a:pt x="7680" y="17486"/>
                      <a:pt x="12617" y="11314"/>
                      <a:pt x="20640" y="11314"/>
                    </a:cubicBezTo>
                    <a:cubicBezTo>
                      <a:pt x="21257" y="11314"/>
                      <a:pt x="21257" y="10800"/>
                      <a:pt x="21257" y="10286"/>
                    </a:cubicBezTo>
                    <a:cubicBezTo>
                      <a:pt x="14468" y="7200"/>
                      <a:pt x="7680" y="3600"/>
                      <a:pt x="891" y="0"/>
                    </a:cubicBezTo>
                    <a:cubicBezTo>
                      <a:pt x="274" y="0"/>
                      <a:pt x="274" y="514"/>
                      <a:pt x="891" y="1029"/>
                    </a:cubicBezTo>
                    <a:cubicBezTo>
                      <a:pt x="5211" y="3086"/>
                      <a:pt x="9531" y="5657"/>
                      <a:pt x="14468" y="8229"/>
                    </a:cubicBezTo>
                    <a:cubicBezTo>
                      <a:pt x="16320" y="8743"/>
                      <a:pt x="17554" y="9771"/>
                      <a:pt x="18788" y="10286"/>
                    </a:cubicBezTo>
                    <a:cubicBezTo>
                      <a:pt x="19406" y="10800"/>
                      <a:pt x="20023" y="10286"/>
                      <a:pt x="18171" y="10800"/>
                    </a:cubicBezTo>
                    <a:cubicBezTo>
                      <a:pt x="15703" y="10800"/>
                      <a:pt x="13851" y="11829"/>
                      <a:pt x="12000" y="12857"/>
                    </a:cubicBezTo>
                    <a:cubicBezTo>
                      <a:pt x="10148" y="13886"/>
                      <a:pt x="8297" y="15429"/>
                      <a:pt x="7063" y="16457"/>
                    </a:cubicBezTo>
                    <a:cubicBezTo>
                      <a:pt x="5828" y="17486"/>
                      <a:pt x="1508" y="21086"/>
                      <a:pt x="1508" y="19543"/>
                    </a:cubicBezTo>
                    <a:cubicBezTo>
                      <a:pt x="1508" y="16457"/>
                      <a:pt x="1508" y="13371"/>
                      <a:pt x="1508" y="10286"/>
                    </a:cubicBezTo>
                    <a:cubicBezTo>
                      <a:pt x="1508" y="7714"/>
                      <a:pt x="2126" y="3600"/>
                      <a:pt x="274" y="1029"/>
                    </a:cubicBezTo>
                    <a:cubicBezTo>
                      <a:pt x="891" y="1543"/>
                      <a:pt x="1508" y="1029"/>
                      <a:pt x="1508" y="102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7" name="Freeform 393"/>
              <p:cNvSpPr/>
              <p:nvPr/>
            </p:nvSpPr>
            <p:spPr>
              <a:xfrm>
                <a:off x="2211460" y="1642667"/>
                <a:ext cx="105967" cy="1190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9874"/>
                    </a:moveTo>
                    <a:cubicBezTo>
                      <a:pt x="20206" y="10491"/>
                      <a:pt x="18813" y="11109"/>
                      <a:pt x="20903" y="9874"/>
                    </a:cubicBezTo>
                    <a:cubicBezTo>
                      <a:pt x="20903" y="9874"/>
                      <a:pt x="20903" y="9874"/>
                      <a:pt x="20903" y="9874"/>
                    </a:cubicBezTo>
                    <a:cubicBezTo>
                      <a:pt x="18116" y="11109"/>
                      <a:pt x="17419" y="11726"/>
                      <a:pt x="19510" y="9874"/>
                    </a:cubicBezTo>
                    <a:cubicBezTo>
                      <a:pt x="20206" y="9257"/>
                      <a:pt x="19510" y="9257"/>
                      <a:pt x="19510" y="9257"/>
                    </a:cubicBezTo>
                    <a:cubicBezTo>
                      <a:pt x="19510" y="9874"/>
                      <a:pt x="18813" y="9874"/>
                      <a:pt x="18116" y="10491"/>
                    </a:cubicBezTo>
                    <a:cubicBezTo>
                      <a:pt x="18813" y="9874"/>
                      <a:pt x="18813" y="9874"/>
                      <a:pt x="19510" y="9257"/>
                    </a:cubicBezTo>
                    <a:cubicBezTo>
                      <a:pt x="19510" y="9257"/>
                      <a:pt x="19510" y="9257"/>
                      <a:pt x="19510" y="9257"/>
                    </a:cubicBezTo>
                    <a:cubicBezTo>
                      <a:pt x="18813" y="9874"/>
                      <a:pt x="18116" y="9874"/>
                      <a:pt x="17419" y="10491"/>
                    </a:cubicBezTo>
                    <a:cubicBezTo>
                      <a:pt x="18116" y="9874"/>
                      <a:pt x="18813" y="9257"/>
                      <a:pt x="19510" y="8640"/>
                    </a:cubicBezTo>
                    <a:cubicBezTo>
                      <a:pt x="19510" y="8640"/>
                      <a:pt x="19510" y="8640"/>
                      <a:pt x="19510" y="8640"/>
                    </a:cubicBezTo>
                    <a:cubicBezTo>
                      <a:pt x="18813" y="8640"/>
                      <a:pt x="18813" y="9257"/>
                      <a:pt x="18813" y="9257"/>
                    </a:cubicBezTo>
                    <a:cubicBezTo>
                      <a:pt x="18813" y="9257"/>
                      <a:pt x="18813" y="9257"/>
                      <a:pt x="18813" y="8640"/>
                    </a:cubicBezTo>
                    <a:cubicBezTo>
                      <a:pt x="18813" y="8640"/>
                      <a:pt x="18813" y="8640"/>
                      <a:pt x="18813" y="8640"/>
                    </a:cubicBezTo>
                    <a:cubicBezTo>
                      <a:pt x="18116" y="9257"/>
                      <a:pt x="17419" y="9874"/>
                      <a:pt x="16723" y="9874"/>
                    </a:cubicBezTo>
                    <a:cubicBezTo>
                      <a:pt x="16723" y="9874"/>
                      <a:pt x="16723" y="9874"/>
                      <a:pt x="16723" y="9874"/>
                    </a:cubicBezTo>
                    <a:cubicBezTo>
                      <a:pt x="16026" y="9874"/>
                      <a:pt x="16026" y="9874"/>
                      <a:pt x="16026" y="9874"/>
                    </a:cubicBezTo>
                    <a:cubicBezTo>
                      <a:pt x="16723" y="9874"/>
                      <a:pt x="16723" y="9874"/>
                      <a:pt x="17419" y="9257"/>
                    </a:cubicBezTo>
                    <a:cubicBezTo>
                      <a:pt x="17419" y="9257"/>
                      <a:pt x="17419" y="9257"/>
                      <a:pt x="16723" y="9257"/>
                    </a:cubicBezTo>
                    <a:cubicBezTo>
                      <a:pt x="16723" y="9874"/>
                      <a:pt x="16026" y="9874"/>
                      <a:pt x="16026" y="9874"/>
                    </a:cubicBezTo>
                    <a:cubicBezTo>
                      <a:pt x="16026" y="9874"/>
                      <a:pt x="16026" y="10491"/>
                      <a:pt x="15329" y="10491"/>
                    </a:cubicBezTo>
                    <a:cubicBezTo>
                      <a:pt x="15329" y="10491"/>
                      <a:pt x="15329" y="10491"/>
                      <a:pt x="15329" y="10491"/>
                    </a:cubicBezTo>
                    <a:cubicBezTo>
                      <a:pt x="16723" y="9874"/>
                      <a:pt x="17419" y="8640"/>
                      <a:pt x="18116" y="8023"/>
                    </a:cubicBezTo>
                    <a:cubicBezTo>
                      <a:pt x="18116" y="8023"/>
                      <a:pt x="18116" y="8023"/>
                      <a:pt x="18116" y="8023"/>
                    </a:cubicBezTo>
                    <a:cubicBezTo>
                      <a:pt x="16723" y="8640"/>
                      <a:pt x="16026" y="9257"/>
                      <a:pt x="15329" y="9874"/>
                    </a:cubicBezTo>
                    <a:cubicBezTo>
                      <a:pt x="15329" y="9874"/>
                      <a:pt x="15329" y="9874"/>
                      <a:pt x="15329" y="9257"/>
                    </a:cubicBezTo>
                    <a:cubicBezTo>
                      <a:pt x="15329" y="9257"/>
                      <a:pt x="15329" y="9257"/>
                      <a:pt x="15329" y="9257"/>
                    </a:cubicBezTo>
                    <a:cubicBezTo>
                      <a:pt x="15329" y="9257"/>
                      <a:pt x="15329" y="9257"/>
                      <a:pt x="15329" y="9257"/>
                    </a:cubicBezTo>
                    <a:cubicBezTo>
                      <a:pt x="16026" y="9257"/>
                      <a:pt x="16026" y="8640"/>
                      <a:pt x="16723" y="8023"/>
                    </a:cubicBezTo>
                    <a:cubicBezTo>
                      <a:pt x="16723" y="8023"/>
                      <a:pt x="16723" y="8023"/>
                      <a:pt x="16723" y="8023"/>
                    </a:cubicBezTo>
                    <a:cubicBezTo>
                      <a:pt x="16026" y="8640"/>
                      <a:pt x="14632" y="9257"/>
                      <a:pt x="13935" y="9257"/>
                    </a:cubicBezTo>
                    <a:cubicBezTo>
                      <a:pt x="13935" y="9257"/>
                      <a:pt x="13935" y="9257"/>
                      <a:pt x="14632" y="9257"/>
                    </a:cubicBezTo>
                    <a:cubicBezTo>
                      <a:pt x="14632" y="9257"/>
                      <a:pt x="15329" y="8640"/>
                      <a:pt x="15329" y="8640"/>
                    </a:cubicBezTo>
                    <a:cubicBezTo>
                      <a:pt x="15329" y="8640"/>
                      <a:pt x="15329" y="8640"/>
                      <a:pt x="15329" y="8640"/>
                    </a:cubicBezTo>
                    <a:cubicBezTo>
                      <a:pt x="15329" y="8023"/>
                      <a:pt x="15329" y="8023"/>
                      <a:pt x="16026" y="8023"/>
                    </a:cubicBezTo>
                    <a:cubicBezTo>
                      <a:pt x="16026" y="8023"/>
                      <a:pt x="16026" y="8023"/>
                      <a:pt x="15329" y="8023"/>
                    </a:cubicBezTo>
                    <a:cubicBezTo>
                      <a:pt x="15329" y="8023"/>
                      <a:pt x="14632" y="8640"/>
                      <a:pt x="13935" y="8640"/>
                    </a:cubicBezTo>
                    <a:cubicBezTo>
                      <a:pt x="14632" y="8023"/>
                      <a:pt x="15329" y="8023"/>
                      <a:pt x="16026" y="7406"/>
                    </a:cubicBezTo>
                    <a:cubicBezTo>
                      <a:pt x="16026" y="7406"/>
                      <a:pt x="16026" y="7406"/>
                      <a:pt x="16026" y="7406"/>
                    </a:cubicBezTo>
                    <a:cubicBezTo>
                      <a:pt x="16026" y="7406"/>
                      <a:pt x="16026" y="7406"/>
                      <a:pt x="16026" y="7406"/>
                    </a:cubicBezTo>
                    <a:cubicBezTo>
                      <a:pt x="16026" y="6789"/>
                      <a:pt x="16026" y="6789"/>
                      <a:pt x="16026" y="6789"/>
                    </a:cubicBezTo>
                    <a:cubicBezTo>
                      <a:pt x="16026" y="6789"/>
                      <a:pt x="16026" y="6789"/>
                      <a:pt x="16026" y="6789"/>
                    </a:cubicBezTo>
                    <a:cubicBezTo>
                      <a:pt x="15329" y="7406"/>
                      <a:pt x="14632" y="8023"/>
                      <a:pt x="13935" y="8023"/>
                    </a:cubicBezTo>
                    <a:cubicBezTo>
                      <a:pt x="13935" y="8023"/>
                      <a:pt x="13935" y="8023"/>
                      <a:pt x="13935" y="8023"/>
                    </a:cubicBezTo>
                    <a:cubicBezTo>
                      <a:pt x="13935" y="8023"/>
                      <a:pt x="13935" y="8023"/>
                      <a:pt x="13935" y="8023"/>
                    </a:cubicBezTo>
                    <a:cubicBezTo>
                      <a:pt x="13935" y="8023"/>
                      <a:pt x="14632" y="8023"/>
                      <a:pt x="14632" y="8023"/>
                    </a:cubicBezTo>
                    <a:cubicBezTo>
                      <a:pt x="14632" y="8023"/>
                      <a:pt x="14632" y="8023"/>
                      <a:pt x="13935" y="8023"/>
                    </a:cubicBezTo>
                    <a:cubicBezTo>
                      <a:pt x="13935" y="8023"/>
                      <a:pt x="13935" y="8023"/>
                      <a:pt x="13935" y="8023"/>
                    </a:cubicBezTo>
                    <a:cubicBezTo>
                      <a:pt x="13239" y="8023"/>
                      <a:pt x="13239" y="8023"/>
                      <a:pt x="13239" y="8023"/>
                    </a:cubicBezTo>
                    <a:cubicBezTo>
                      <a:pt x="13935" y="7406"/>
                      <a:pt x="14632" y="7406"/>
                      <a:pt x="15329" y="6789"/>
                    </a:cubicBezTo>
                    <a:cubicBezTo>
                      <a:pt x="15329" y="6789"/>
                      <a:pt x="15329" y="6789"/>
                      <a:pt x="15329" y="6789"/>
                    </a:cubicBezTo>
                    <a:cubicBezTo>
                      <a:pt x="14632" y="6789"/>
                      <a:pt x="13935" y="7406"/>
                      <a:pt x="13239" y="7406"/>
                    </a:cubicBezTo>
                    <a:cubicBezTo>
                      <a:pt x="15329" y="6171"/>
                      <a:pt x="13935" y="7406"/>
                      <a:pt x="12542" y="8640"/>
                    </a:cubicBezTo>
                    <a:cubicBezTo>
                      <a:pt x="12542" y="8640"/>
                      <a:pt x="11845" y="8640"/>
                      <a:pt x="11845" y="8640"/>
                    </a:cubicBezTo>
                    <a:cubicBezTo>
                      <a:pt x="12542" y="8023"/>
                      <a:pt x="12542" y="8023"/>
                      <a:pt x="12542" y="7406"/>
                    </a:cubicBezTo>
                    <a:cubicBezTo>
                      <a:pt x="13239" y="7406"/>
                      <a:pt x="12542" y="7406"/>
                      <a:pt x="12542" y="7406"/>
                    </a:cubicBezTo>
                    <a:cubicBezTo>
                      <a:pt x="12542" y="7406"/>
                      <a:pt x="12542" y="7406"/>
                      <a:pt x="12542" y="7406"/>
                    </a:cubicBezTo>
                    <a:cubicBezTo>
                      <a:pt x="13239" y="7406"/>
                      <a:pt x="13239" y="6789"/>
                      <a:pt x="13239" y="6789"/>
                    </a:cubicBezTo>
                    <a:cubicBezTo>
                      <a:pt x="13239" y="6789"/>
                      <a:pt x="13239" y="6789"/>
                      <a:pt x="13239" y="6789"/>
                    </a:cubicBezTo>
                    <a:cubicBezTo>
                      <a:pt x="13239" y="6789"/>
                      <a:pt x="12542" y="6789"/>
                      <a:pt x="12542" y="7406"/>
                    </a:cubicBezTo>
                    <a:cubicBezTo>
                      <a:pt x="12542" y="6789"/>
                      <a:pt x="12542" y="6789"/>
                      <a:pt x="12542" y="6789"/>
                    </a:cubicBezTo>
                    <a:cubicBezTo>
                      <a:pt x="13239" y="6171"/>
                      <a:pt x="13239" y="6171"/>
                      <a:pt x="13935" y="6171"/>
                    </a:cubicBezTo>
                    <a:cubicBezTo>
                      <a:pt x="13935" y="6171"/>
                      <a:pt x="13935" y="5554"/>
                      <a:pt x="13935" y="5554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3239" y="6171"/>
                      <a:pt x="13239" y="6171"/>
                    </a:cubicBezTo>
                    <a:cubicBezTo>
                      <a:pt x="13239" y="6171"/>
                      <a:pt x="12542" y="6171"/>
                      <a:pt x="12542" y="6171"/>
                    </a:cubicBezTo>
                    <a:cubicBezTo>
                      <a:pt x="12542" y="6171"/>
                      <a:pt x="11845" y="6171"/>
                      <a:pt x="11845" y="6171"/>
                    </a:cubicBezTo>
                    <a:cubicBezTo>
                      <a:pt x="11845" y="6171"/>
                      <a:pt x="11845" y="6171"/>
                      <a:pt x="11845" y="6171"/>
                    </a:cubicBezTo>
                    <a:cubicBezTo>
                      <a:pt x="11845" y="6171"/>
                      <a:pt x="11845" y="6171"/>
                      <a:pt x="11845" y="6171"/>
                    </a:cubicBezTo>
                    <a:cubicBezTo>
                      <a:pt x="12542" y="6171"/>
                      <a:pt x="12542" y="6171"/>
                      <a:pt x="11845" y="6171"/>
                    </a:cubicBezTo>
                    <a:cubicBezTo>
                      <a:pt x="11845" y="6171"/>
                      <a:pt x="11845" y="6171"/>
                      <a:pt x="11845" y="6171"/>
                    </a:cubicBezTo>
                    <a:cubicBezTo>
                      <a:pt x="11845" y="6171"/>
                      <a:pt x="11845" y="6171"/>
                      <a:pt x="11845" y="6171"/>
                    </a:cubicBezTo>
                    <a:cubicBezTo>
                      <a:pt x="11148" y="6789"/>
                      <a:pt x="9755" y="7406"/>
                      <a:pt x="9058" y="8023"/>
                    </a:cubicBezTo>
                    <a:cubicBezTo>
                      <a:pt x="9058" y="8023"/>
                      <a:pt x="8361" y="8023"/>
                      <a:pt x="8361" y="8023"/>
                    </a:cubicBezTo>
                    <a:cubicBezTo>
                      <a:pt x="9755" y="7406"/>
                      <a:pt x="11148" y="6171"/>
                      <a:pt x="12542" y="4937"/>
                    </a:cubicBezTo>
                    <a:cubicBezTo>
                      <a:pt x="12542" y="4937"/>
                      <a:pt x="12542" y="4937"/>
                      <a:pt x="12542" y="4937"/>
                    </a:cubicBezTo>
                    <a:cubicBezTo>
                      <a:pt x="11148" y="4937"/>
                      <a:pt x="10452" y="5554"/>
                      <a:pt x="9755" y="6171"/>
                    </a:cubicBezTo>
                    <a:cubicBezTo>
                      <a:pt x="9755" y="6171"/>
                      <a:pt x="10452" y="5554"/>
                      <a:pt x="10452" y="5554"/>
                    </a:cubicBezTo>
                    <a:cubicBezTo>
                      <a:pt x="10452" y="5554"/>
                      <a:pt x="10452" y="5554"/>
                      <a:pt x="10452" y="5554"/>
                    </a:cubicBezTo>
                    <a:cubicBezTo>
                      <a:pt x="11148" y="4937"/>
                      <a:pt x="11148" y="4937"/>
                      <a:pt x="11845" y="4320"/>
                    </a:cubicBezTo>
                    <a:cubicBezTo>
                      <a:pt x="11845" y="4320"/>
                      <a:pt x="11845" y="4320"/>
                      <a:pt x="11845" y="4320"/>
                    </a:cubicBezTo>
                    <a:cubicBezTo>
                      <a:pt x="11148" y="4320"/>
                      <a:pt x="9755" y="4937"/>
                      <a:pt x="9058" y="5554"/>
                    </a:cubicBezTo>
                    <a:cubicBezTo>
                      <a:pt x="9755" y="4937"/>
                      <a:pt x="10452" y="4320"/>
                      <a:pt x="11148" y="4320"/>
                    </a:cubicBezTo>
                    <a:cubicBezTo>
                      <a:pt x="11148" y="3703"/>
                      <a:pt x="11148" y="3703"/>
                      <a:pt x="11148" y="3703"/>
                    </a:cubicBezTo>
                    <a:cubicBezTo>
                      <a:pt x="11148" y="3703"/>
                      <a:pt x="11148" y="3703"/>
                      <a:pt x="11148" y="3703"/>
                    </a:cubicBezTo>
                    <a:cubicBezTo>
                      <a:pt x="11148" y="3703"/>
                      <a:pt x="11148" y="3703"/>
                      <a:pt x="11148" y="3703"/>
                    </a:cubicBezTo>
                    <a:cubicBezTo>
                      <a:pt x="10452" y="4320"/>
                      <a:pt x="10452" y="4320"/>
                      <a:pt x="10452" y="4320"/>
                    </a:cubicBezTo>
                    <a:cubicBezTo>
                      <a:pt x="10452" y="4320"/>
                      <a:pt x="10452" y="4320"/>
                      <a:pt x="10452" y="4320"/>
                    </a:cubicBezTo>
                    <a:cubicBezTo>
                      <a:pt x="9058" y="4937"/>
                      <a:pt x="8361" y="5554"/>
                      <a:pt x="7665" y="6171"/>
                    </a:cubicBezTo>
                    <a:cubicBezTo>
                      <a:pt x="7665" y="5554"/>
                      <a:pt x="7665" y="5554"/>
                      <a:pt x="7665" y="5554"/>
                    </a:cubicBezTo>
                    <a:cubicBezTo>
                      <a:pt x="8361" y="4937"/>
                      <a:pt x="9058" y="4937"/>
                      <a:pt x="9058" y="4320"/>
                    </a:cubicBezTo>
                    <a:cubicBezTo>
                      <a:pt x="9755" y="4320"/>
                      <a:pt x="9755" y="4320"/>
                      <a:pt x="9755" y="4320"/>
                    </a:cubicBezTo>
                    <a:cubicBezTo>
                      <a:pt x="9755" y="4320"/>
                      <a:pt x="9755" y="4320"/>
                      <a:pt x="9755" y="3703"/>
                    </a:cubicBezTo>
                    <a:cubicBezTo>
                      <a:pt x="9755" y="3703"/>
                      <a:pt x="9755" y="3703"/>
                      <a:pt x="9755" y="3703"/>
                    </a:cubicBezTo>
                    <a:cubicBezTo>
                      <a:pt x="9755" y="3703"/>
                      <a:pt x="9755" y="3703"/>
                      <a:pt x="9755" y="3703"/>
                    </a:cubicBezTo>
                    <a:cubicBezTo>
                      <a:pt x="9755" y="3703"/>
                      <a:pt x="9058" y="3703"/>
                      <a:pt x="9058" y="3703"/>
                    </a:cubicBezTo>
                    <a:cubicBezTo>
                      <a:pt x="9058" y="3703"/>
                      <a:pt x="9058" y="3086"/>
                      <a:pt x="9058" y="3086"/>
                    </a:cubicBezTo>
                    <a:cubicBezTo>
                      <a:pt x="9058" y="3086"/>
                      <a:pt x="9058" y="3086"/>
                      <a:pt x="9058" y="3086"/>
                    </a:cubicBezTo>
                    <a:cubicBezTo>
                      <a:pt x="8361" y="3086"/>
                      <a:pt x="7665" y="3703"/>
                      <a:pt x="7665" y="3703"/>
                    </a:cubicBezTo>
                    <a:cubicBezTo>
                      <a:pt x="7665" y="3703"/>
                      <a:pt x="7665" y="3703"/>
                      <a:pt x="7665" y="3703"/>
                    </a:cubicBezTo>
                    <a:cubicBezTo>
                      <a:pt x="7665" y="3703"/>
                      <a:pt x="7665" y="3703"/>
                      <a:pt x="7665" y="3703"/>
                    </a:cubicBezTo>
                    <a:cubicBezTo>
                      <a:pt x="6271" y="4320"/>
                      <a:pt x="5574" y="4937"/>
                      <a:pt x="4181" y="5554"/>
                    </a:cubicBezTo>
                    <a:cubicBezTo>
                      <a:pt x="4181" y="5554"/>
                      <a:pt x="4181" y="5554"/>
                      <a:pt x="3484" y="6171"/>
                    </a:cubicBezTo>
                    <a:cubicBezTo>
                      <a:pt x="2787" y="6171"/>
                      <a:pt x="2787" y="6789"/>
                      <a:pt x="2090" y="6789"/>
                    </a:cubicBezTo>
                    <a:cubicBezTo>
                      <a:pt x="4181" y="5554"/>
                      <a:pt x="5574" y="4320"/>
                      <a:pt x="6968" y="3086"/>
                    </a:cubicBezTo>
                    <a:cubicBezTo>
                      <a:pt x="6968" y="3086"/>
                      <a:pt x="6968" y="3086"/>
                      <a:pt x="6968" y="3086"/>
                    </a:cubicBezTo>
                    <a:cubicBezTo>
                      <a:pt x="6271" y="3703"/>
                      <a:pt x="5574" y="3703"/>
                      <a:pt x="4877" y="4320"/>
                    </a:cubicBezTo>
                    <a:cubicBezTo>
                      <a:pt x="6271" y="3703"/>
                      <a:pt x="6968" y="3086"/>
                      <a:pt x="6968" y="3086"/>
                    </a:cubicBezTo>
                    <a:cubicBezTo>
                      <a:pt x="6968" y="3086"/>
                      <a:pt x="6968" y="3086"/>
                      <a:pt x="6968" y="3086"/>
                    </a:cubicBezTo>
                    <a:cubicBezTo>
                      <a:pt x="6271" y="3086"/>
                      <a:pt x="2787" y="5554"/>
                      <a:pt x="2787" y="4937"/>
                    </a:cubicBezTo>
                    <a:cubicBezTo>
                      <a:pt x="4181" y="4320"/>
                      <a:pt x="5574" y="3703"/>
                      <a:pt x="6271" y="3086"/>
                    </a:cubicBezTo>
                    <a:cubicBezTo>
                      <a:pt x="6968" y="3086"/>
                      <a:pt x="6271" y="2469"/>
                      <a:pt x="6271" y="2469"/>
                    </a:cubicBezTo>
                    <a:cubicBezTo>
                      <a:pt x="5574" y="3086"/>
                      <a:pt x="4877" y="3703"/>
                      <a:pt x="3484" y="4320"/>
                    </a:cubicBezTo>
                    <a:cubicBezTo>
                      <a:pt x="4181" y="3703"/>
                      <a:pt x="4877" y="3086"/>
                      <a:pt x="5574" y="2469"/>
                    </a:cubicBezTo>
                    <a:cubicBezTo>
                      <a:pt x="5574" y="2469"/>
                      <a:pt x="5574" y="2469"/>
                      <a:pt x="5574" y="2469"/>
                    </a:cubicBezTo>
                    <a:cubicBezTo>
                      <a:pt x="4181" y="3086"/>
                      <a:pt x="3484" y="3703"/>
                      <a:pt x="2090" y="4937"/>
                    </a:cubicBezTo>
                    <a:cubicBezTo>
                      <a:pt x="2787" y="4320"/>
                      <a:pt x="4877" y="3086"/>
                      <a:pt x="5574" y="2469"/>
                    </a:cubicBezTo>
                    <a:cubicBezTo>
                      <a:pt x="5574" y="2469"/>
                      <a:pt x="5574" y="2469"/>
                      <a:pt x="5574" y="2469"/>
                    </a:cubicBezTo>
                    <a:cubicBezTo>
                      <a:pt x="4877" y="2469"/>
                      <a:pt x="4877" y="2469"/>
                      <a:pt x="4181" y="3086"/>
                    </a:cubicBezTo>
                    <a:cubicBezTo>
                      <a:pt x="4181" y="2469"/>
                      <a:pt x="4877" y="2469"/>
                      <a:pt x="5574" y="1851"/>
                    </a:cubicBezTo>
                    <a:cubicBezTo>
                      <a:pt x="5574" y="1851"/>
                      <a:pt x="5574" y="1851"/>
                      <a:pt x="5574" y="1851"/>
                    </a:cubicBezTo>
                    <a:cubicBezTo>
                      <a:pt x="4877" y="1851"/>
                      <a:pt x="4181" y="2469"/>
                      <a:pt x="4181" y="2469"/>
                    </a:cubicBezTo>
                    <a:cubicBezTo>
                      <a:pt x="4877" y="2469"/>
                      <a:pt x="4877" y="1851"/>
                      <a:pt x="5574" y="1851"/>
                    </a:cubicBezTo>
                    <a:cubicBezTo>
                      <a:pt x="5574" y="1234"/>
                      <a:pt x="5574" y="1234"/>
                      <a:pt x="5574" y="1234"/>
                    </a:cubicBezTo>
                    <a:cubicBezTo>
                      <a:pt x="4181" y="1851"/>
                      <a:pt x="3484" y="2469"/>
                      <a:pt x="3484" y="2469"/>
                    </a:cubicBezTo>
                    <a:cubicBezTo>
                      <a:pt x="3484" y="2469"/>
                      <a:pt x="4181" y="1851"/>
                      <a:pt x="4181" y="1851"/>
                    </a:cubicBezTo>
                    <a:cubicBezTo>
                      <a:pt x="4877" y="1234"/>
                      <a:pt x="4181" y="1234"/>
                      <a:pt x="4181" y="1234"/>
                    </a:cubicBezTo>
                    <a:cubicBezTo>
                      <a:pt x="697" y="4320"/>
                      <a:pt x="4181" y="1851"/>
                      <a:pt x="4877" y="1234"/>
                    </a:cubicBezTo>
                    <a:cubicBezTo>
                      <a:pt x="4877" y="1234"/>
                      <a:pt x="4877" y="617"/>
                      <a:pt x="4877" y="617"/>
                    </a:cubicBezTo>
                    <a:cubicBezTo>
                      <a:pt x="4181" y="1234"/>
                      <a:pt x="697" y="3703"/>
                      <a:pt x="3484" y="1234"/>
                    </a:cubicBezTo>
                    <a:cubicBezTo>
                      <a:pt x="3484" y="1234"/>
                      <a:pt x="3484" y="1234"/>
                      <a:pt x="3484" y="1234"/>
                    </a:cubicBezTo>
                    <a:cubicBezTo>
                      <a:pt x="1394" y="2469"/>
                      <a:pt x="2090" y="1851"/>
                      <a:pt x="3484" y="1234"/>
                    </a:cubicBezTo>
                    <a:cubicBezTo>
                      <a:pt x="3484" y="617"/>
                      <a:pt x="3484" y="617"/>
                      <a:pt x="3484" y="617"/>
                    </a:cubicBezTo>
                    <a:cubicBezTo>
                      <a:pt x="1394" y="1851"/>
                      <a:pt x="1394" y="1851"/>
                      <a:pt x="2787" y="617"/>
                    </a:cubicBezTo>
                    <a:cubicBezTo>
                      <a:pt x="2787" y="617"/>
                      <a:pt x="2787" y="617"/>
                      <a:pt x="2787" y="617"/>
                    </a:cubicBezTo>
                    <a:cubicBezTo>
                      <a:pt x="2090" y="1234"/>
                      <a:pt x="697" y="1851"/>
                      <a:pt x="2090" y="617"/>
                    </a:cubicBezTo>
                    <a:cubicBezTo>
                      <a:pt x="2787" y="617"/>
                      <a:pt x="2090" y="617"/>
                      <a:pt x="2090" y="617"/>
                    </a:cubicBezTo>
                    <a:cubicBezTo>
                      <a:pt x="697" y="1234"/>
                      <a:pt x="1394" y="1234"/>
                      <a:pt x="2090" y="0"/>
                    </a:cubicBezTo>
                    <a:cubicBezTo>
                      <a:pt x="2090" y="0"/>
                      <a:pt x="2090" y="0"/>
                      <a:pt x="2090" y="0"/>
                    </a:cubicBezTo>
                    <a:cubicBezTo>
                      <a:pt x="2090" y="0"/>
                      <a:pt x="2090" y="0"/>
                      <a:pt x="2090" y="0"/>
                    </a:cubicBezTo>
                    <a:cubicBezTo>
                      <a:pt x="2090" y="0"/>
                      <a:pt x="1394" y="0"/>
                      <a:pt x="1394" y="0"/>
                    </a:cubicBezTo>
                    <a:cubicBezTo>
                      <a:pt x="1394" y="0"/>
                      <a:pt x="1394" y="0"/>
                      <a:pt x="1394" y="0"/>
                    </a:cubicBezTo>
                    <a:cubicBezTo>
                      <a:pt x="1394" y="0"/>
                      <a:pt x="1394" y="0"/>
                      <a:pt x="1394" y="0"/>
                    </a:cubicBezTo>
                    <a:cubicBezTo>
                      <a:pt x="1394" y="0"/>
                      <a:pt x="697" y="0"/>
                      <a:pt x="697" y="617"/>
                    </a:cubicBezTo>
                    <a:cubicBezTo>
                      <a:pt x="697" y="617"/>
                      <a:pt x="697" y="617"/>
                      <a:pt x="697" y="617"/>
                    </a:cubicBezTo>
                    <a:cubicBezTo>
                      <a:pt x="697" y="617"/>
                      <a:pt x="697" y="617"/>
                      <a:pt x="697" y="617"/>
                    </a:cubicBezTo>
                    <a:cubicBezTo>
                      <a:pt x="697" y="617"/>
                      <a:pt x="697" y="617"/>
                      <a:pt x="697" y="617"/>
                    </a:cubicBezTo>
                    <a:cubicBezTo>
                      <a:pt x="697" y="617"/>
                      <a:pt x="697" y="617"/>
                      <a:pt x="697" y="617"/>
                    </a:cubicBezTo>
                    <a:cubicBezTo>
                      <a:pt x="697" y="617"/>
                      <a:pt x="697" y="617"/>
                      <a:pt x="697" y="1234"/>
                    </a:cubicBezTo>
                    <a:cubicBezTo>
                      <a:pt x="697" y="1234"/>
                      <a:pt x="697" y="1234"/>
                      <a:pt x="697" y="1234"/>
                    </a:cubicBezTo>
                    <a:cubicBezTo>
                      <a:pt x="1394" y="617"/>
                      <a:pt x="1394" y="617"/>
                      <a:pt x="0" y="1851"/>
                    </a:cubicBezTo>
                    <a:cubicBezTo>
                      <a:pt x="0" y="1851"/>
                      <a:pt x="0" y="1851"/>
                      <a:pt x="697" y="1851"/>
                    </a:cubicBezTo>
                    <a:cubicBezTo>
                      <a:pt x="1394" y="1234"/>
                      <a:pt x="2090" y="1234"/>
                      <a:pt x="697" y="1851"/>
                    </a:cubicBezTo>
                    <a:cubicBezTo>
                      <a:pt x="697" y="1851"/>
                      <a:pt x="697" y="1851"/>
                      <a:pt x="697" y="1851"/>
                    </a:cubicBezTo>
                    <a:cubicBezTo>
                      <a:pt x="3484" y="617"/>
                      <a:pt x="1394" y="1851"/>
                      <a:pt x="697" y="2469"/>
                    </a:cubicBezTo>
                    <a:cubicBezTo>
                      <a:pt x="697" y="2469"/>
                      <a:pt x="697" y="2469"/>
                      <a:pt x="697" y="2469"/>
                    </a:cubicBezTo>
                    <a:cubicBezTo>
                      <a:pt x="2090" y="1851"/>
                      <a:pt x="2787" y="1234"/>
                      <a:pt x="1394" y="2469"/>
                    </a:cubicBezTo>
                    <a:cubicBezTo>
                      <a:pt x="1394" y="2469"/>
                      <a:pt x="1394" y="3086"/>
                      <a:pt x="1394" y="2469"/>
                    </a:cubicBezTo>
                    <a:cubicBezTo>
                      <a:pt x="2787" y="1234"/>
                      <a:pt x="2090" y="1851"/>
                      <a:pt x="1394" y="3086"/>
                    </a:cubicBezTo>
                    <a:cubicBezTo>
                      <a:pt x="1394" y="3086"/>
                      <a:pt x="1394" y="3086"/>
                      <a:pt x="1394" y="3086"/>
                    </a:cubicBezTo>
                    <a:cubicBezTo>
                      <a:pt x="2090" y="3086"/>
                      <a:pt x="2090" y="2469"/>
                      <a:pt x="2787" y="2469"/>
                    </a:cubicBezTo>
                    <a:cubicBezTo>
                      <a:pt x="5574" y="617"/>
                      <a:pt x="2090" y="3086"/>
                      <a:pt x="1394" y="3703"/>
                    </a:cubicBezTo>
                    <a:cubicBezTo>
                      <a:pt x="1394" y="3703"/>
                      <a:pt x="1394" y="3703"/>
                      <a:pt x="1394" y="3703"/>
                    </a:cubicBezTo>
                    <a:cubicBezTo>
                      <a:pt x="4877" y="1851"/>
                      <a:pt x="2787" y="3086"/>
                      <a:pt x="1394" y="3703"/>
                    </a:cubicBezTo>
                    <a:cubicBezTo>
                      <a:pt x="1394" y="3703"/>
                      <a:pt x="1394" y="4320"/>
                      <a:pt x="1394" y="3703"/>
                    </a:cubicBezTo>
                    <a:cubicBezTo>
                      <a:pt x="6968" y="0"/>
                      <a:pt x="2787" y="3086"/>
                      <a:pt x="1394" y="4320"/>
                    </a:cubicBezTo>
                    <a:cubicBezTo>
                      <a:pt x="1394" y="4320"/>
                      <a:pt x="1394" y="4320"/>
                      <a:pt x="1394" y="4320"/>
                    </a:cubicBezTo>
                    <a:cubicBezTo>
                      <a:pt x="2787" y="3703"/>
                      <a:pt x="3484" y="3086"/>
                      <a:pt x="4181" y="2469"/>
                    </a:cubicBezTo>
                    <a:cubicBezTo>
                      <a:pt x="3484" y="3086"/>
                      <a:pt x="2787" y="3703"/>
                      <a:pt x="1394" y="4320"/>
                    </a:cubicBezTo>
                    <a:cubicBezTo>
                      <a:pt x="1394" y="4320"/>
                      <a:pt x="1394" y="4937"/>
                      <a:pt x="2090" y="4937"/>
                    </a:cubicBezTo>
                    <a:cubicBezTo>
                      <a:pt x="2787" y="4320"/>
                      <a:pt x="3484" y="3703"/>
                      <a:pt x="4181" y="3086"/>
                    </a:cubicBezTo>
                    <a:cubicBezTo>
                      <a:pt x="3484" y="3703"/>
                      <a:pt x="2090" y="4937"/>
                      <a:pt x="697" y="5554"/>
                    </a:cubicBezTo>
                    <a:cubicBezTo>
                      <a:pt x="697" y="5554"/>
                      <a:pt x="1394" y="5554"/>
                      <a:pt x="1394" y="5554"/>
                    </a:cubicBezTo>
                    <a:cubicBezTo>
                      <a:pt x="2090" y="4937"/>
                      <a:pt x="3484" y="4320"/>
                      <a:pt x="4877" y="3086"/>
                    </a:cubicBezTo>
                    <a:cubicBezTo>
                      <a:pt x="4181" y="3703"/>
                      <a:pt x="2787" y="4937"/>
                      <a:pt x="2090" y="5554"/>
                    </a:cubicBezTo>
                    <a:cubicBezTo>
                      <a:pt x="2090" y="5554"/>
                      <a:pt x="2090" y="5554"/>
                      <a:pt x="2090" y="5554"/>
                    </a:cubicBezTo>
                    <a:cubicBezTo>
                      <a:pt x="2090" y="5554"/>
                      <a:pt x="2090" y="5554"/>
                      <a:pt x="1394" y="6171"/>
                    </a:cubicBezTo>
                    <a:cubicBezTo>
                      <a:pt x="1394" y="6171"/>
                      <a:pt x="1394" y="6171"/>
                      <a:pt x="2090" y="6171"/>
                    </a:cubicBezTo>
                    <a:cubicBezTo>
                      <a:pt x="2787" y="5554"/>
                      <a:pt x="4181" y="4320"/>
                      <a:pt x="5574" y="3703"/>
                    </a:cubicBezTo>
                    <a:cubicBezTo>
                      <a:pt x="4181" y="4320"/>
                      <a:pt x="2787" y="5554"/>
                      <a:pt x="1394" y="6789"/>
                    </a:cubicBezTo>
                    <a:cubicBezTo>
                      <a:pt x="1394" y="6789"/>
                      <a:pt x="1394" y="6789"/>
                      <a:pt x="2090" y="6789"/>
                    </a:cubicBezTo>
                    <a:cubicBezTo>
                      <a:pt x="8361" y="1851"/>
                      <a:pt x="3484" y="5554"/>
                      <a:pt x="697" y="7406"/>
                    </a:cubicBezTo>
                    <a:cubicBezTo>
                      <a:pt x="697" y="8023"/>
                      <a:pt x="697" y="8023"/>
                      <a:pt x="697" y="8023"/>
                    </a:cubicBezTo>
                    <a:cubicBezTo>
                      <a:pt x="1394" y="7406"/>
                      <a:pt x="1394" y="7406"/>
                      <a:pt x="2090" y="7406"/>
                    </a:cubicBezTo>
                    <a:cubicBezTo>
                      <a:pt x="1394" y="7406"/>
                      <a:pt x="1394" y="8023"/>
                      <a:pt x="1394" y="8023"/>
                    </a:cubicBezTo>
                    <a:cubicBezTo>
                      <a:pt x="1394" y="8023"/>
                      <a:pt x="1394" y="8023"/>
                      <a:pt x="1394" y="8023"/>
                    </a:cubicBezTo>
                    <a:cubicBezTo>
                      <a:pt x="1394" y="8023"/>
                      <a:pt x="1394" y="8023"/>
                      <a:pt x="2090" y="8023"/>
                    </a:cubicBezTo>
                    <a:cubicBezTo>
                      <a:pt x="2090" y="8023"/>
                      <a:pt x="2090" y="8023"/>
                      <a:pt x="2090" y="8023"/>
                    </a:cubicBezTo>
                    <a:cubicBezTo>
                      <a:pt x="2787" y="7406"/>
                      <a:pt x="3484" y="6789"/>
                      <a:pt x="4181" y="6171"/>
                    </a:cubicBezTo>
                    <a:cubicBezTo>
                      <a:pt x="4877" y="6171"/>
                      <a:pt x="4877" y="5554"/>
                      <a:pt x="5574" y="5554"/>
                    </a:cubicBezTo>
                    <a:cubicBezTo>
                      <a:pt x="4181" y="6789"/>
                      <a:pt x="2787" y="8023"/>
                      <a:pt x="1394" y="8640"/>
                    </a:cubicBezTo>
                    <a:cubicBezTo>
                      <a:pt x="1394" y="8640"/>
                      <a:pt x="1394" y="8640"/>
                      <a:pt x="1394" y="8640"/>
                    </a:cubicBezTo>
                    <a:cubicBezTo>
                      <a:pt x="2787" y="8023"/>
                      <a:pt x="4181" y="6789"/>
                      <a:pt x="5574" y="6171"/>
                    </a:cubicBezTo>
                    <a:cubicBezTo>
                      <a:pt x="9058" y="3703"/>
                      <a:pt x="5574" y="5554"/>
                      <a:pt x="5574" y="6171"/>
                    </a:cubicBezTo>
                    <a:cubicBezTo>
                      <a:pt x="4181" y="6789"/>
                      <a:pt x="3484" y="7406"/>
                      <a:pt x="2090" y="8640"/>
                    </a:cubicBezTo>
                    <a:cubicBezTo>
                      <a:pt x="2090" y="8640"/>
                      <a:pt x="2787" y="8640"/>
                      <a:pt x="2787" y="8640"/>
                    </a:cubicBezTo>
                    <a:cubicBezTo>
                      <a:pt x="2787" y="8640"/>
                      <a:pt x="2787" y="8640"/>
                      <a:pt x="2787" y="8640"/>
                    </a:cubicBezTo>
                    <a:cubicBezTo>
                      <a:pt x="2090" y="8640"/>
                      <a:pt x="2090" y="9257"/>
                      <a:pt x="1394" y="9874"/>
                    </a:cubicBezTo>
                    <a:cubicBezTo>
                      <a:pt x="1394" y="9874"/>
                      <a:pt x="1394" y="9874"/>
                      <a:pt x="1394" y="9874"/>
                    </a:cubicBezTo>
                    <a:cubicBezTo>
                      <a:pt x="1394" y="9874"/>
                      <a:pt x="1394" y="9874"/>
                      <a:pt x="1394" y="10491"/>
                    </a:cubicBezTo>
                    <a:cubicBezTo>
                      <a:pt x="697" y="10491"/>
                      <a:pt x="1394" y="10491"/>
                      <a:pt x="1394" y="10491"/>
                    </a:cubicBezTo>
                    <a:cubicBezTo>
                      <a:pt x="1394" y="10491"/>
                      <a:pt x="1394" y="9874"/>
                      <a:pt x="1394" y="9874"/>
                    </a:cubicBezTo>
                    <a:cubicBezTo>
                      <a:pt x="1394" y="9874"/>
                      <a:pt x="2090" y="9874"/>
                      <a:pt x="2090" y="9874"/>
                    </a:cubicBezTo>
                    <a:cubicBezTo>
                      <a:pt x="2787" y="9874"/>
                      <a:pt x="3484" y="9257"/>
                      <a:pt x="3484" y="8640"/>
                    </a:cubicBezTo>
                    <a:cubicBezTo>
                      <a:pt x="3484" y="9257"/>
                      <a:pt x="2787" y="9257"/>
                      <a:pt x="2787" y="9874"/>
                    </a:cubicBezTo>
                    <a:cubicBezTo>
                      <a:pt x="2787" y="9874"/>
                      <a:pt x="2787" y="9874"/>
                      <a:pt x="2787" y="9874"/>
                    </a:cubicBezTo>
                    <a:cubicBezTo>
                      <a:pt x="3484" y="9257"/>
                      <a:pt x="4181" y="8640"/>
                      <a:pt x="4877" y="8023"/>
                    </a:cubicBezTo>
                    <a:cubicBezTo>
                      <a:pt x="4877" y="8023"/>
                      <a:pt x="4877" y="8640"/>
                      <a:pt x="4877" y="8640"/>
                    </a:cubicBezTo>
                    <a:cubicBezTo>
                      <a:pt x="4181" y="9257"/>
                      <a:pt x="2787" y="9874"/>
                      <a:pt x="2090" y="10491"/>
                    </a:cubicBezTo>
                    <a:cubicBezTo>
                      <a:pt x="2090" y="10491"/>
                      <a:pt x="1394" y="11109"/>
                      <a:pt x="1394" y="11726"/>
                    </a:cubicBezTo>
                    <a:cubicBezTo>
                      <a:pt x="697" y="11726"/>
                      <a:pt x="1394" y="11726"/>
                      <a:pt x="1394" y="11726"/>
                    </a:cubicBezTo>
                    <a:cubicBezTo>
                      <a:pt x="1394" y="11109"/>
                      <a:pt x="2090" y="11109"/>
                      <a:pt x="2090" y="11109"/>
                    </a:cubicBezTo>
                    <a:cubicBezTo>
                      <a:pt x="2090" y="11109"/>
                      <a:pt x="2090" y="11109"/>
                      <a:pt x="2090" y="11109"/>
                    </a:cubicBezTo>
                    <a:cubicBezTo>
                      <a:pt x="2787" y="10491"/>
                      <a:pt x="3484" y="10491"/>
                      <a:pt x="4181" y="9874"/>
                    </a:cubicBezTo>
                    <a:cubicBezTo>
                      <a:pt x="4181" y="9874"/>
                      <a:pt x="4181" y="9874"/>
                      <a:pt x="4181" y="9874"/>
                    </a:cubicBezTo>
                    <a:cubicBezTo>
                      <a:pt x="2787" y="10491"/>
                      <a:pt x="1394" y="11726"/>
                      <a:pt x="697" y="12343"/>
                    </a:cubicBezTo>
                    <a:cubicBezTo>
                      <a:pt x="697" y="12343"/>
                      <a:pt x="697" y="12960"/>
                      <a:pt x="697" y="13577"/>
                    </a:cubicBezTo>
                    <a:cubicBezTo>
                      <a:pt x="1394" y="12960"/>
                      <a:pt x="1394" y="12960"/>
                      <a:pt x="1394" y="12960"/>
                    </a:cubicBezTo>
                    <a:cubicBezTo>
                      <a:pt x="1394" y="12960"/>
                      <a:pt x="1394" y="12960"/>
                      <a:pt x="1394" y="12960"/>
                    </a:cubicBezTo>
                    <a:cubicBezTo>
                      <a:pt x="1394" y="12960"/>
                      <a:pt x="1394" y="12960"/>
                      <a:pt x="1394" y="12960"/>
                    </a:cubicBezTo>
                    <a:cubicBezTo>
                      <a:pt x="2090" y="12343"/>
                      <a:pt x="2787" y="12343"/>
                      <a:pt x="3484" y="11726"/>
                    </a:cubicBezTo>
                    <a:cubicBezTo>
                      <a:pt x="2787" y="12343"/>
                      <a:pt x="2090" y="12960"/>
                      <a:pt x="1394" y="13577"/>
                    </a:cubicBezTo>
                    <a:cubicBezTo>
                      <a:pt x="1394" y="13577"/>
                      <a:pt x="1394" y="13577"/>
                      <a:pt x="1394" y="13577"/>
                    </a:cubicBezTo>
                    <a:cubicBezTo>
                      <a:pt x="2090" y="12960"/>
                      <a:pt x="3484" y="12343"/>
                      <a:pt x="4181" y="11726"/>
                    </a:cubicBezTo>
                    <a:cubicBezTo>
                      <a:pt x="4181" y="11726"/>
                      <a:pt x="4181" y="11726"/>
                      <a:pt x="4181" y="12343"/>
                    </a:cubicBezTo>
                    <a:cubicBezTo>
                      <a:pt x="2787" y="12960"/>
                      <a:pt x="2090" y="13577"/>
                      <a:pt x="697" y="14194"/>
                    </a:cubicBezTo>
                    <a:cubicBezTo>
                      <a:pt x="697" y="14194"/>
                      <a:pt x="697" y="14194"/>
                      <a:pt x="697" y="14194"/>
                    </a:cubicBezTo>
                    <a:cubicBezTo>
                      <a:pt x="1394" y="14194"/>
                      <a:pt x="2090" y="13577"/>
                      <a:pt x="2787" y="12960"/>
                    </a:cubicBezTo>
                    <a:cubicBezTo>
                      <a:pt x="2090" y="13577"/>
                      <a:pt x="1394" y="14194"/>
                      <a:pt x="697" y="14811"/>
                    </a:cubicBezTo>
                    <a:cubicBezTo>
                      <a:pt x="697" y="14811"/>
                      <a:pt x="697" y="15429"/>
                      <a:pt x="697" y="15429"/>
                    </a:cubicBezTo>
                    <a:cubicBezTo>
                      <a:pt x="1394" y="15429"/>
                      <a:pt x="1394" y="14811"/>
                      <a:pt x="2090" y="14811"/>
                    </a:cubicBezTo>
                    <a:cubicBezTo>
                      <a:pt x="2090" y="14811"/>
                      <a:pt x="2090" y="14811"/>
                      <a:pt x="2090" y="14811"/>
                    </a:cubicBezTo>
                    <a:cubicBezTo>
                      <a:pt x="2090" y="14811"/>
                      <a:pt x="2090" y="14811"/>
                      <a:pt x="2090" y="14811"/>
                    </a:cubicBezTo>
                    <a:cubicBezTo>
                      <a:pt x="2787" y="14194"/>
                      <a:pt x="3484" y="14194"/>
                      <a:pt x="4181" y="13577"/>
                    </a:cubicBezTo>
                    <a:cubicBezTo>
                      <a:pt x="4181" y="12960"/>
                      <a:pt x="4181" y="12960"/>
                      <a:pt x="4877" y="12960"/>
                    </a:cubicBezTo>
                    <a:cubicBezTo>
                      <a:pt x="5574" y="12343"/>
                      <a:pt x="5574" y="12343"/>
                      <a:pt x="6271" y="11726"/>
                    </a:cubicBezTo>
                    <a:cubicBezTo>
                      <a:pt x="6271" y="11726"/>
                      <a:pt x="6271" y="12343"/>
                      <a:pt x="6271" y="12343"/>
                    </a:cubicBezTo>
                    <a:cubicBezTo>
                      <a:pt x="6271" y="12343"/>
                      <a:pt x="6271" y="12343"/>
                      <a:pt x="6271" y="12343"/>
                    </a:cubicBezTo>
                    <a:cubicBezTo>
                      <a:pt x="6271" y="11726"/>
                      <a:pt x="6968" y="11726"/>
                      <a:pt x="7665" y="11726"/>
                    </a:cubicBezTo>
                    <a:cubicBezTo>
                      <a:pt x="6271" y="12343"/>
                      <a:pt x="4877" y="12960"/>
                      <a:pt x="4181" y="14194"/>
                    </a:cubicBezTo>
                    <a:cubicBezTo>
                      <a:pt x="2787" y="14811"/>
                      <a:pt x="1394" y="15429"/>
                      <a:pt x="697" y="16663"/>
                    </a:cubicBezTo>
                    <a:cubicBezTo>
                      <a:pt x="697" y="16663"/>
                      <a:pt x="697" y="16663"/>
                      <a:pt x="697" y="16663"/>
                    </a:cubicBezTo>
                    <a:cubicBezTo>
                      <a:pt x="1394" y="16663"/>
                      <a:pt x="1394" y="16046"/>
                      <a:pt x="2090" y="16046"/>
                    </a:cubicBezTo>
                    <a:cubicBezTo>
                      <a:pt x="2787" y="15429"/>
                      <a:pt x="3484" y="14194"/>
                      <a:pt x="4877" y="13577"/>
                    </a:cubicBezTo>
                    <a:cubicBezTo>
                      <a:pt x="4877" y="14194"/>
                      <a:pt x="4181" y="14194"/>
                      <a:pt x="4181" y="14194"/>
                    </a:cubicBezTo>
                    <a:cubicBezTo>
                      <a:pt x="4181" y="14194"/>
                      <a:pt x="4877" y="14194"/>
                      <a:pt x="4877" y="13577"/>
                    </a:cubicBezTo>
                    <a:cubicBezTo>
                      <a:pt x="4877" y="13577"/>
                      <a:pt x="4877" y="13577"/>
                      <a:pt x="4877" y="13577"/>
                    </a:cubicBezTo>
                    <a:cubicBezTo>
                      <a:pt x="4877" y="13577"/>
                      <a:pt x="4877" y="14194"/>
                      <a:pt x="4181" y="14194"/>
                    </a:cubicBezTo>
                    <a:cubicBezTo>
                      <a:pt x="3484" y="14811"/>
                      <a:pt x="2787" y="15429"/>
                      <a:pt x="2090" y="16046"/>
                    </a:cubicBezTo>
                    <a:cubicBezTo>
                      <a:pt x="2090" y="16046"/>
                      <a:pt x="1394" y="16663"/>
                      <a:pt x="697" y="16663"/>
                    </a:cubicBezTo>
                    <a:cubicBezTo>
                      <a:pt x="697" y="16663"/>
                      <a:pt x="697" y="16663"/>
                      <a:pt x="1394" y="16663"/>
                    </a:cubicBezTo>
                    <a:cubicBezTo>
                      <a:pt x="1394" y="16046"/>
                      <a:pt x="2090" y="16046"/>
                      <a:pt x="2787" y="15429"/>
                    </a:cubicBezTo>
                    <a:cubicBezTo>
                      <a:pt x="2787" y="15429"/>
                      <a:pt x="2787" y="15429"/>
                      <a:pt x="2787" y="15429"/>
                    </a:cubicBezTo>
                    <a:cubicBezTo>
                      <a:pt x="3484" y="15429"/>
                      <a:pt x="3484" y="14811"/>
                      <a:pt x="4181" y="14811"/>
                    </a:cubicBezTo>
                    <a:cubicBezTo>
                      <a:pt x="5574" y="13577"/>
                      <a:pt x="6968" y="12343"/>
                      <a:pt x="8361" y="11109"/>
                    </a:cubicBezTo>
                    <a:cubicBezTo>
                      <a:pt x="7665" y="12343"/>
                      <a:pt x="6968" y="12960"/>
                      <a:pt x="5574" y="13577"/>
                    </a:cubicBezTo>
                    <a:cubicBezTo>
                      <a:pt x="4181" y="14811"/>
                      <a:pt x="2787" y="16663"/>
                      <a:pt x="1394" y="17897"/>
                    </a:cubicBezTo>
                    <a:cubicBezTo>
                      <a:pt x="1394" y="17897"/>
                      <a:pt x="1394" y="18514"/>
                      <a:pt x="1394" y="18514"/>
                    </a:cubicBezTo>
                    <a:cubicBezTo>
                      <a:pt x="1394" y="18514"/>
                      <a:pt x="1394" y="18514"/>
                      <a:pt x="2090" y="17897"/>
                    </a:cubicBezTo>
                    <a:cubicBezTo>
                      <a:pt x="2787" y="17280"/>
                      <a:pt x="3484" y="16663"/>
                      <a:pt x="4181" y="16046"/>
                    </a:cubicBezTo>
                    <a:cubicBezTo>
                      <a:pt x="3484" y="16663"/>
                      <a:pt x="2787" y="17280"/>
                      <a:pt x="2090" y="17897"/>
                    </a:cubicBezTo>
                    <a:cubicBezTo>
                      <a:pt x="1394" y="18514"/>
                      <a:pt x="2090" y="17897"/>
                      <a:pt x="2787" y="16663"/>
                    </a:cubicBezTo>
                    <a:cubicBezTo>
                      <a:pt x="2787" y="16663"/>
                      <a:pt x="2787" y="17280"/>
                      <a:pt x="2787" y="16663"/>
                    </a:cubicBezTo>
                    <a:cubicBezTo>
                      <a:pt x="4877" y="15429"/>
                      <a:pt x="6968" y="13577"/>
                      <a:pt x="9058" y="11726"/>
                    </a:cubicBezTo>
                    <a:cubicBezTo>
                      <a:pt x="10452" y="11109"/>
                      <a:pt x="11148" y="10491"/>
                      <a:pt x="12542" y="9874"/>
                    </a:cubicBezTo>
                    <a:cubicBezTo>
                      <a:pt x="11845" y="10491"/>
                      <a:pt x="11148" y="11109"/>
                      <a:pt x="10452" y="11726"/>
                    </a:cubicBezTo>
                    <a:cubicBezTo>
                      <a:pt x="9058" y="12343"/>
                      <a:pt x="7665" y="13577"/>
                      <a:pt x="6968" y="14811"/>
                    </a:cubicBezTo>
                    <a:cubicBezTo>
                      <a:pt x="6271" y="14811"/>
                      <a:pt x="4877" y="15429"/>
                      <a:pt x="4181" y="16046"/>
                    </a:cubicBezTo>
                    <a:cubicBezTo>
                      <a:pt x="4877" y="15429"/>
                      <a:pt x="5574" y="15429"/>
                      <a:pt x="6271" y="14811"/>
                    </a:cubicBezTo>
                    <a:cubicBezTo>
                      <a:pt x="6271" y="14811"/>
                      <a:pt x="6271" y="14811"/>
                      <a:pt x="6271" y="15429"/>
                    </a:cubicBezTo>
                    <a:cubicBezTo>
                      <a:pt x="5574" y="15429"/>
                      <a:pt x="5574" y="16046"/>
                      <a:pt x="4877" y="16046"/>
                    </a:cubicBezTo>
                    <a:cubicBezTo>
                      <a:pt x="4181" y="16663"/>
                      <a:pt x="4181" y="17280"/>
                      <a:pt x="3484" y="17280"/>
                    </a:cubicBezTo>
                    <a:cubicBezTo>
                      <a:pt x="3484" y="17280"/>
                      <a:pt x="3484" y="17897"/>
                      <a:pt x="3484" y="17897"/>
                    </a:cubicBezTo>
                    <a:cubicBezTo>
                      <a:pt x="4877" y="16663"/>
                      <a:pt x="6271" y="15429"/>
                      <a:pt x="7665" y="14194"/>
                    </a:cubicBezTo>
                    <a:cubicBezTo>
                      <a:pt x="7665" y="14194"/>
                      <a:pt x="8361" y="13577"/>
                      <a:pt x="9058" y="13577"/>
                    </a:cubicBezTo>
                    <a:cubicBezTo>
                      <a:pt x="9058" y="12960"/>
                      <a:pt x="9058" y="12960"/>
                      <a:pt x="9755" y="12960"/>
                    </a:cubicBezTo>
                    <a:cubicBezTo>
                      <a:pt x="7665" y="14811"/>
                      <a:pt x="5574" y="16046"/>
                      <a:pt x="3484" y="17897"/>
                    </a:cubicBezTo>
                    <a:cubicBezTo>
                      <a:pt x="4877" y="17280"/>
                      <a:pt x="5574" y="16663"/>
                      <a:pt x="6271" y="16046"/>
                    </a:cubicBezTo>
                    <a:cubicBezTo>
                      <a:pt x="4877" y="16663"/>
                      <a:pt x="4181" y="17897"/>
                      <a:pt x="2787" y="19131"/>
                    </a:cubicBezTo>
                    <a:cubicBezTo>
                      <a:pt x="2787" y="19131"/>
                      <a:pt x="2787" y="19131"/>
                      <a:pt x="2787" y="19131"/>
                    </a:cubicBezTo>
                    <a:cubicBezTo>
                      <a:pt x="2787" y="19131"/>
                      <a:pt x="2787" y="19131"/>
                      <a:pt x="2090" y="19131"/>
                    </a:cubicBezTo>
                    <a:cubicBezTo>
                      <a:pt x="2090" y="19749"/>
                      <a:pt x="2090" y="19749"/>
                      <a:pt x="2787" y="19749"/>
                    </a:cubicBezTo>
                    <a:cubicBezTo>
                      <a:pt x="3484" y="18514"/>
                      <a:pt x="4181" y="17897"/>
                      <a:pt x="5574" y="17280"/>
                    </a:cubicBezTo>
                    <a:cubicBezTo>
                      <a:pt x="5574" y="17280"/>
                      <a:pt x="5574" y="17280"/>
                      <a:pt x="5574" y="17280"/>
                    </a:cubicBezTo>
                    <a:cubicBezTo>
                      <a:pt x="4877" y="17280"/>
                      <a:pt x="4877" y="17897"/>
                      <a:pt x="4181" y="18514"/>
                    </a:cubicBezTo>
                    <a:cubicBezTo>
                      <a:pt x="3484" y="18514"/>
                      <a:pt x="2787" y="19131"/>
                      <a:pt x="2787" y="19749"/>
                    </a:cubicBezTo>
                    <a:cubicBezTo>
                      <a:pt x="2787" y="20366"/>
                      <a:pt x="2787" y="20366"/>
                      <a:pt x="2787" y="20366"/>
                    </a:cubicBezTo>
                    <a:cubicBezTo>
                      <a:pt x="2787" y="19749"/>
                      <a:pt x="3484" y="19131"/>
                      <a:pt x="4181" y="19131"/>
                    </a:cubicBezTo>
                    <a:cubicBezTo>
                      <a:pt x="4877" y="18514"/>
                      <a:pt x="5574" y="17897"/>
                      <a:pt x="6271" y="16663"/>
                    </a:cubicBezTo>
                    <a:cubicBezTo>
                      <a:pt x="7665" y="16046"/>
                      <a:pt x="9058" y="15429"/>
                      <a:pt x="9755" y="14811"/>
                    </a:cubicBezTo>
                    <a:cubicBezTo>
                      <a:pt x="6968" y="16663"/>
                      <a:pt x="4877" y="19131"/>
                      <a:pt x="2090" y="21600"/>
                    </a:cubicBezTo>
                    <a:cubicBezTo>
                      <a:pt x="2090" y="21600"/>
                      <a:pt x="2787" y="21600"/>
                      <a:pt x="2787" y="21600"/>
                    </a:cubicBezTo>
                    <a:cubicBezTo>
                      <a:pt x="2787" y="20983"/>
                      <a:pt x="3484" y="20983"/>
                      <a:pt x="3484" y="20983"/>
                    </a:cubicBezTo>
                    <a:cubicBezTo>
                      <a:pt x="3484" y="20983"/>
                      <a:pt x="3484" y="20983"/>
                      <a:pt x="3484" y="20983"/>
                    </a:cubicBezTo>
                    <a:cubicBezTo>
                      <a:pt x="4181" y="20366"/>
                      <a:pt x="4181" y="20366"/>
                      <a:pt x="4877" y="19749"/>
                    </a:cubicBezTo>
                    <a:cubicBezTo>
                      <a:pt x="4877" y="19749"/>
                      <a:pt x="4877" y="19749"/>
                      <a:pt x="4877" y="19749"/>
                    </a:cubicBezTo>
                    <a:cubicBezTo>
                      <a:pt x="4181" y="20366"/>
                      <a:pt x="4181" y="20983"/>
                      <a:pt x="3484" y="21600"/>
                    </a:cubicBezTo>
                    <a:cubicBezTo>
                      <a:pt x="3484" y="21600"/>
                      <a:pt x="3484" y="21600"/>
                      <a:pt x="3484" y="21600"/>
                    </a:cubicBezTo>
                    <a:cubicBezTo>
                      <a:pt x="6271" y="19749"/>
                      <a:pt x="9058" y="17280"/>
                      <a:pt x="11845" y="14811"/>
                    </a:cubicBezTo>
                    <a:cubicBezTo>
                      <a:pt x="13239" y="13577"/>
                      <a:pt x="15329" y="12343"/>
                      <a:pt x="16723" y="11109"/>
                    </a:cubicBezTo>
                    <a:cubicBezTo>
                      <a:pt x="17419" y="11109"/>
                      <a:pt x="18116" y="10491"/>
                      <a:pt x="18813" y="10491"/>
                    </a:cubicBezTo>
                    <a:cubicBezTo>
                      <a:pt x="20903" y="9257"/>
                      <a:pt x="18116" y="10491"/>
                      <a:pt x="18116" y="10491"/>
                    </a:cubicBezTo>
                    <a:cubicBezTo>
                      <a:pt x="16026" y="12343"/>
                      <a:pt x="17419" y="11109"/>
                      <a:pt x="16026" y="12343"/>
                    </a:cubicBezTo>
                    <a:cubicBezTo>
                      <a:pt x="16026" y="12343"/>
                      <a:pt x="16026" y="12343"/>
                      <a:pt x="16026" y="12343"/>
                    </a:cubicBezTo>
                    <a:cubicBezTo>
                      <a:pt x="17419" y="11726"/>
                      <a:pt x="18813" y="11109"/>
                      <a:pt x="19510" y="10491"/>
                    </a:cubicBezTo>
                    <a:cubicBezTo>
                      <a:pt x="20903" y="9874"/>
                      <a:pt x="18116" y="11726"/>
                      <a:pt x="18116" y="11726"/>
                    </a:cubicBezTo>
                    <a:cubicBezTo>
                      <a:pt x="18116" y="11726"/>
                      <a:pt x="18116" y="11726"/>
                      <a:pt x="18116" y="11726"/>
                    </a:cubicBezTo>
                    <a:cubicBezTo>
                      <a:pt x="18813" y="11109"/>
                      <a:pt x="20903" y="10491"/>
                      <a:pt x="21600" y="9874"/>
                    </a:cubicBezTo>
                    <a:cubicBezTo>
                      <a:pt x="21600" y="9874"/>
                      <a:pt x="21600" y="9874"/>
                      <a:pt x="21600" y="9874"/>
                    </a:cubicBezTo>
                    <a:close/>
                    <a:moveTo>
                      <a:pt x="14632" y="10491"/>
                    </a:moveTo>
                    <a:cubicBezTo>
                      <a:pt x="13935" y="11109"/>
                      <a:pt x="13935" y="11109"/>
                      <a:pt x="13239" y="11109"/>
                    </a:cubicBezTo>
                    <a:cubicBezTo>
                      <a:pt x="13935" y="10491"/>
                      <a:pt x="14632" y="10491"/>
                      <a:pt x="15329" y="9874"/>
                    </a:cubicBezTo>
                    <a:cubicBezTo>
                      <a:pt x="15329" y="9874"/>
                      <a:pt x="14632" y="10491"/>
                      <a:pt x="14632" y="10491"/>
                    </a:cubicBezTo>
                    <a:close/>
                    <a:moveTo>
                      <a:pt x="16026" y="9257"/>
                    </a:moveTo>
                    <a:cubicBezTo>
                      <a:pt x="15329" y="9874"/>
                      <a:pt x="14632" y="10491"/>
                      <a:pt x="13935" y="10491"/>
                    </a:cubicBezTo>
                    <a:cubicBezTo>
                      <a:pt x="14632" y="10491"/>
                      <a:pt x="14632" y="10491"/>
                      <a:pt x="14632" y="9874"/>
                    </a:cubicBezTo>
                    <a:cubicBezTo>
                      <a:pt x="15329" y="9874"/>
                      <a:pt x="15329" y="9874"/>
                      <a:pt x="16026" y="9257"/>
                    </a:cubicBezTo>
                    <a:close/>
                    <a:moveTo>
                      <a:pt x="16026" y="8640"/>
                    </a:moveTo>
                    <a:cubicBezTo>
                      <a:pt x="15329" y="9257"/>
                      <a:pt x="14632" y="9874"/>
                      <a:pt x="13935" y="9874"/>
                    </a:cubicBezTo>
                    <a:cubicBezTo>
                      <a:pt x="13239" y="10491"/>
                      <a:pt x="12542" y="11109"/>
                      <a:pt x="11845" y="11109"/>
                    </a:cubicBezTo>
                    <a:cubicBezTo>
                      <a:pt x="11845" y="11109"/>
                      <a:pt x="12542" y="11109"/>
                      <a:pt x="12542" y="10491"/>
                    </a:cubicBezTo>
                    <a:cubicBezTo>
                      <a:pt x="13935" y="9874"/>
                      <a:pt x="15329" y="9257"/>
                      <a:pt x="16026" y="8640"/>
                    </a:cubicBezTo>
                    <a:close/>
                    <a:moveTo>
                      <a:pt x="10452" y="7406"/>
                    </a:moveTo>
                    <a:cubicBezTo>
                      <a:pt x="10452" y="7406"/>
                      <a:pt x="11148" y="7406"/>
                      <a:pt x="11148" y="7406"/>
                    </a:cubicBezTo>
                    <a:cubicBezTo>
                      <a:pt x="9755" y="8023"/>
                      <a:pt x="8361" y="8640"/>
                      <a:pt x="6968" y="9874"/>
                    </a:cubicBezTo>
                    <a:cubicBezTo>
                      <a:pt x="8361" y="9257"/>
                      <a:pt x="9058" y="8023"/>
                      <a:pt x="10452" y="7406"/>
                    </a:cubicBezTo>
                    <a:close/>
                    <a:moveTo>
                      <a:pt x="11845" y="7406"/>
                    </a:moveTo>
                    <a:cubicBezTo>
                      <a:pt x="11845" y="7406"/>
                      <a:pt x="11148" y="8023"/>
                      <a:pt x="11148" y="8023"/>
                    </a:cubicBezTo>
                    <a:cubicBezTo>
                      <a:pt x="11148" y="8023"/>
                      <a:pt x="11148" y="8023"/>
                      <a:pt x="10452" y="8023"/>
                    </a:cubicBezTo>
                    <a:cubicBezTo>
                      <a:pt x="10452" y="8640"/>
                      <a:pt x="9755" y="9257"/>
                      <a:pt x="9058" y="9257"/>
                    </a:cubicBezTo>
                    <a:cubicBezTo>
                      <a:pt x="9755" y="8640"/>
                      <a:pt x="10452" y="8023"/>
                      <a:pt x="11845" y="7406"/>
                    </a:cubicBezTo>
                    <a:close/>
                    <a:moveTo>
                      <a:pt x="9755" y="6171"/>
                    </a:moveTo>
                    <a:cubicBezTo>
                      <a:pt x="12542" y="4937"/>
                      <a:pt x="12542" y="4937"/>
                      <a:pt x="11148" y="5554"/>
                    </a:cubicBezTo>
                    <a:cubicBezTo>
                      <a:pt x="11148" y="5554"/>
                      <a:pt x="11148" y="5554"/>
                      <a:pt x="11148" y="5554"/>
                    </a:cubicBezTo>
                    <a:cubicBezTo>
                      <a:pt x="9755" y="6171"/>
                      <a:pt x="8361" y="7406"/>
                      <a:pt x="6968" y="8023"/>
                    </a:cubicBezTo>
                    <a:cubicBezTo>
                      <a:pt x="6968" y="8023"/>
                      <a:pt x="6968" y="8640"/>
                      <a:pt x="6271" y="8640"/>
                    </a:cubicBezTo>
                    <a:cubicBezTo>
                      <a:pt x="6968" y="8640"/>
                      <a:pt x="6968" y="8023"/>
                      <a:pt x="6968" y="8023"/>
                    </a:cubicBezTo>
                    <a:cubicBezTo>
                      <a:pt x="8361" y="7406"/>
                      <a:pt x="9058" y="6789"/>
                      <a:pt x="9755" y="6171"/>
                    </a:cubicBezTo>
                    <a:close/>
                    <a:moveTo>
                      <a:pt x="5574" y="8640"/>
                    </a:moveTo>
                    <a:cubicBezTo>
                      <a:pt x="5574" y="8640"/>
                      <a:pt x="5574" y="8640"/>
                      <a:pt x="4877" y="9257"/>
                    </a:cubicBezTo>
                    <a:cubicBezTo>
                      <a:pt x="4877" y="9257"/>
                      <a:pt x="4877" y="8640"/>
                      <a:pt x="5574" y="8640"/>
                    </a:cubicBezTo>
                    <a:cubicBezTo>
                      <a:pt x="6271" y="8023"/>
                      <a:pt x="7665" y="6789"/>
                      <a:pt x="9058" y="6171"/>
                    </a:cubicBezTo>
                    <a:cubicBezTo>
                      <a:pt x="8361" y="6789"/>
                      <a:pt x="6968" y="8023"/>
                      <a:pt x="5574" y="8640"/>
                    </a:cubicBezTo>
                    <a:close/>
                    <a:moveTo>
                      <a:pt x="9755" y="5554"/>
                    </a:moveTo>
                    <a:cubicBezTo>
                      <a:pt x="11148" y="4937"/>
                      <a:pt x="11845" y="4320"/>
                      <a:pt x="9755" y="5554"/>
                    </a:cubicBezTo>
                    <a:cubicBezTo>
                      <a:pt x="9755" y="5554"/>
                      <a:pt x="9058" y="6171"/>
                      <a:pt x="8361" y="6171"/>
                    </a:cubicBezTo>
                    <a:cubicBezTo>
                      <a:pt x="9058" y="6171"/>
                      <a:pt x="9755" y="5554"/>
                      <a:pt x="9755" y="5554"/>
                    </a:cubicBezTo>
                    <a:close/>
                    <a:moveTo>
                      <a:pt x="6968" y="6789"/>
                    </a:moveTo>
                    <a:cubicBezTo>
                      <a:pt x="6968" y="7406"/>
                      <a:pt x="6968" y="7406"/>
                      <a:pt x="6271" y="7406"/>
                    </a:cubicBezTo>
                    <a:cubicBezTo>
                      <a:pt x="6271" y="7406"/>
                      <a:pt x="6271" y="8023"/>
                      <a:pt x="5574" y="8023"/>
                    </a:cubicBezTo>
                    <a:cubicBezTo>
                      <a:pt x="5574" y="8023"/>
                      <a:pt x="6271" y="7406"/>
                      <a:pt x="6271" y="7406"/>
                    </a:cubicBezTo>
                    <a:cubicBezTo>
                      <a:pt x="6271" y="7406"/>
                      <a:pt x="6271" y="7406"/>
                      <a:pt x="6271" y="7406"/>
                    </a:cubicBezTo>
                    <a:cubicBezTo>
                      <a:pt x="8361" y="6171"/>
                      <a:pt x="11148" y="4937"/>
                      <a:pt x="6968" y="6789"/>
                    </a:cubicBezTo>
                    <a:close/>
                    <a:moveTo>
                      <a:pt x="5574" y="5554"/>
                    </a:moveTo>
                    <a:cubicBezTo>
                      <a:pt x="4877" y="5554"/>
                      <a:pt x="4877" y="6171"/>
                      <a:pt x="4181" y="6171"/>
                    </a:cubicBezTo>
                    <a:cubicBezTo>
                      <a:pt x="4181" y="6171"/>
                      <a:pt x="4181" y="6171"/>
                      <a:pt x="4181" y="6171"/>
                    </a:cubicBezTo>
                    <a:cubicBezTo>
                      <a:pt x="4877" y="6171"/>
                      <a:pt x="6271" y="4937"/>
                      <a:pt x="6968" y="4320"/>
                    </a:cubicBezTo>
                    <a:cubicBezTo>
                      <a:pt x="6968" y="3703"/>
                      <a:pt x="7665" y="3703"/>
                      <a:pt x="7665" y="3703"/>
                    </a:cubicBezTo>
                    <a:cubicBezTo>
                      <a:pt x="6968" y="4320"/>
                      <a:pt x="6271" y="4937"/>
                      <a:pt x="5574" y="5554"/>
                    </a:cubicBezTo>
                    <a:close/>
                    <a:moveTo>
                      <a:pt x="4877" y="6789"/>
                    </a:moveTo>
                    <a:cubicBezTo>
                      <a:pt x="5574" y="6171"/>
                      <a:pt x="6968" y="5554"/>
                      <a:pt x="7665" y="4320"/>
                    </a:cubicBezTo>
                    <a:cubicBezTo>
                      <a:pt x="8361" y="4320"/>
                      <a:pt x="8361" y="4320"/>
                      <a:pt x="8361" y="4937"/>
                    </a:cubicBezTo>
                    <a:cubicBezTo>
                      <a:pt x="7665" y="4937"/>
                      <a:pt x="6968" y="5554"/>
                      <a:pt x="6968" y="5554"/>
                    </a:cubicBezTo>
                    <a:cubicBezTo>
                      <a:pt x="6271" y="6171"/>
                      <a:pt x="1394" y="8640"/>
                      <a:pt x="4877" y="6789"/>
                    </a:cubicBezTo>
                    <a:close/>
                    <a:moveTo>
                      <a:pt x="3484" y="8023"/>
                    </a:moveTo>
                    <a:cubicBezTo>
                      <a:pt x="3484" y="8023"/>
                      <a:pt x="3484" y="8640"/>
                      <a:pt x="3484" y="8640"/>
                    </a:cubicBezTo>
                    <a:cubicBezTo>
                      <a:pt x="3484" y="8640"/>
                      <a:pt x="3484" y="8640"/>
                      <a:pt x="3484" y="8640"/>
                    </a:cubicBezTo>
                    <a:cubicBezTo>
                      <a:pt x="3484" y="8640"/>
                      <a:pt x="3484" y="8640"/>
                      <a:pt x="3484" y="8640"/>
                    </a:cubicBezTo>
                    <a:cubicBezTo>
                      <a:pt x="4181" y="8023"/>
                      <a:pt x="4877" y="7406"/>
                      <a:pt x="5574" y="6789"/>
                    </a:cubicBezTo>
                    <a:cubicBezTo>
                      <a:pt x="5574" y="6789"/>
                      <a:pt x="6271" y="6171"/>
                      <a:pt x="6968" y="6171"/>
                    </a:cubicBezTo>
                    <a:cubicBezTo>
                      <a:pt x="6968" y="6171"/>
                      <a:pt x="6968" y="6171"/>
                      <a:pt x="6968" y="6171"/>
                    </a:cubicBezTo>
                    <a:cubicBezTo>
                      <a:pt x="6968" y="6171"/>
                      <a:pt x="6968" y="6171"/>
                      <a:pt x="6968" y="6171"/>
                    </a:cubicBezTo>
                    <a:cubicBezTo>
                      <a:pt x="5574" y="6789"/>
                      <a:pt x="4877" y="7406"/>
                      <a:pt x="3484" y="8023"/>
                    </a:cubicBezTo>
                    <a:close/>
                    <a:moveTo>
                      <a:pt x="4877" y="11726"/>
                    </a:moveTo>
                    <a:cubicBezTo>
                      <a:pt x="6271" y="10491"/>
                      <a:pt x="8361" y="9257"/>
                      <a:pt x="10452" y="8023"/>
                    </a:cubicBezTo>
                    <a:cubicBezTo>
                      <a:pt x="9755" y="8023"/>
                      <a:pt x="9755" y="8640"/>
                      <a:pt x="9755" y="8640"/>
                    </a:cubicBezTo>
                    <a:cubicBezTo>
                      <a:pt x="7665" y="9874"/>
                      <a:pt x="5574" y="11109"/>
                      <a:pt x="4181" y="12343"/>
                    </a:cubicBezTo>
                    <a:cubicBezTo>
                      <a:pt x="4181" y="11726"/>
                      <a:pt x="4877" y="11726"/>
                      <a:pt x="4877" y="11726"/>
                    </a:cubicBezTo>
                    <a:close/>
                    <a:moveTo>
                      <a:pt x="6271" y="11726"/>
                    </a:moveTo>
                    <a:cubicBezTo>
                      <a:pt x="6271" y="11726"/>
                      <a:pt x="6271" y="11726"/>
                      <a:pt x="6271" y="11726"/>
                    </a:cubicBezTo>
                    <a:cubicBezTo>
                      <a:pt x="4877" y="12343"/>
                      <a:pt x="3484" y="12960"/>
                      <a:pt x="2787" y="13577"/>
                    </a:cubicBezTo>
                    <a:cubicBezTo>
                      <a:pt x="4181" y="12343"/>
                      <a:pt x="5574" y="11109"/>
                      <a:pt x="7665" y="10491"/>
                    </a:cubicBezTo>
                    <a:cubicBezTo>
                      <a:pt x="6968" y="10491"/>
                      <a:pt x="6271" y="11109"/>
                      <a:pt x="6271" y="11726"/>
                    </a:cubicBezTo>
                    <a:close/>
                    <a:moveTo>
                      <a:pt x="7665" y="11109"/>
                    </a:moveTo>
                    <a:cubicBezTo>
                      <a:pt x="7665" y="11109"/>
                      <a:pt x="7665" y="10491"/>
                      <a:pt x="8361" y="10491"/>
                    </a:cubicBezTo>
                    <a:cubicBezTo>
                      <a:pt x="9058" y="9874"/>
                      <a:pt x="9755" y="9257"/>
                      <a:pt x="11148" y="8640"/>
                    </a:cubicBezTo>
                    <a:cubicBezTo>
                      <a:pt x="11148" y="8640"/>
                      <a:pt x="11148" y="8640"/>
                      <a:pt x="11845" y="8640"/>
                    </a:cubicBezTo>
                    <a:cubicBezTo>
                      <a:pt x="11148" y="8640"/>
                      <a:pt x="11148" y="8640"/>
                      <a:pt x="11148" y="8640"/>
                    </a:cubicBezTo>
                    <a:cubicBezTo>
                      <a:pt x="10452" y="9257"/>
                      <a:pt x="9755" y="9874"/>
                      <a:pt x="9058" y="9874"/>
                    </a:cubicBezTo>
                    <a:cubicBezTo>
                      <a:pt x="8361" y="10491"/>
                      <a:pt x="7665" y="10491"/>
                      <a:pt x="7665" y="11109"/>
                    </a:cubicBezTo>
                    <a:close/>
                    <a:moveTo>
                      <a:pt x="2787" y="16663"/>
                    </a:moveTo>
                    <a:cubicBezTo>
                      <a:pt x="2787" y="16046"/>
                      <a:pt x="3484" y="15429"/>
                      <a:pt x="3484" y="15429"/>
                    </a:cubicBezTo>
                    <a:cubicBezTo>
                      <a:pt x="4181" y="15429"/>
                      <a:pt x="4181" y="14811"/>
                      <a:pt x="4877" y="14811"/>
                    </a:cubicBezTo>
                    <a:cubicBezTo>
                      <a:pt x="4181" y="15429"/>
                      <a:pt x="3484" y="16046"/>
                      <a:pt x="2787" y="16663"/>
                    </a:cubicBezTo>
                    <a:close/>
                    <a:moveTo>
                      <a:pt x="7665" y="12960"/>
                    </a:moveTo>
                    <a:cubicBezTo>
                      <a:pt x="6271" y="13577"/>
                      <a:pt x="4877" y="14811"/>
                      <a:pt x="3484" y="16046"/>
                    </a:cubicBezTo>
                    <a:cubicBezTo>
                      <a:pt x="4877" y="15429"/>
                      <a:pt x="5574" y="14194"/>
                      <a:pt x="6271" y="13577"/>
                    </a:cubicBezTo>
                    <a:cubicBezTo>
                      <a:pt x="6271" y="13577"/>
                      <a:pt x="6968" y="13577"/>
                      <a:pt x="6968" y="12960"/>
                    </a:cubicBezTo>
                    <a:cubicBezTo>
                      <a:pt x="7665" y="12960"/>
                      <a:pt x="7665" y="12343"/>
                      <a:pt x="8361" y="12343"/>
                    </a:cubicBezTo>
                    <a:cubicBezTo>
                      <a:pt x="8361" y="12343"/>
                      <a:pt x="8361" y="12343"/>
                      <a:pt x="8361" y="12343"/>
                    </a:cubicBezTo>
                    <a:cubicBezTo>
                      <a:pt x="8361" y="12343"/>
                      <a:pt x="7665" y="12343"/>
                      <a:pt x="7665" y="12960"/>
                    </a:cubicBezTo>
                    <a:close/>
                    <a:moveTo>
                      <a:pt x="8361" y="12343"/>
                    </a:moveTo>
                    <a:cubicBezTo>
                      <a:pt x="7665" y="12343"/>
                      <a:pt x="6968" y="12960"/>
                      <a:pt x="6968" y="12960"/>
                    </a:cubicBezTo>
                    <a:cubicBezTo>
                      <a:pt x="6968" y="12960"/>
                      <a:pt x="6968" y="12343"/>
                      <a:pt x="7665" y="12343"/>
                    </a:cubicBezTo>
                    <a:cubicBezTo>
                      <a:pt x="8361" y="11726"/>
                      <a:pt x="9058" y="11109"/>
                      <a:pt x="9755" y="10491"/>
                    </a:cubicBezTo>
                    <a:cubicBezTo>
                      <a:pt x="9755" y="10491"/>
                      <a:pt x="10452" y="9874"/>
                      <a:pt x="11148" y="9874"/>
                    </a:cubicBezTo>
                    <a:cubicBezTo>
                      <a:pt x="11845" y="9257"/>
                      <a:pt x="11845" y="8640"/>
                      <a:pt x="12542" y="8640"/>
                    </a:cubicBezTo>
                    <a:cubicBezTo>
                      <a:pt x="12542" y="8640"/>
                      <a:pt x="12542" y="8640"/>
                      <a:pt x="12542" y="8640"/>
                    </a:cubicBezTo>
                    <a:cubicBezTo>
                      <a:pt x="11148" y="9874"/>
                      <a:pt x="9755" y="11109"/>
                      <a:pt x="8361" y="12343"/>
                    </a:cubicBezTo>
                    <a:close/>
                    <a:moveTo>
                      <a:pt x="9755" y="11109"/>
                    </a:moveTo>
                    <a:cubicBezTo>
                      <a:pt x="9755" y="11109"/>
                      <a:pt x="9755" y="11109"/>
                      <a:pt x="9755" y="11109"/>
                    </a:cubicBezTo>
                    <a:cubicBezTo>
                      <a:pt x="10452" y="11109"/>
                      <a:pt x="10452" y="10491"/>
                      <a:pt x="11148" y="10491"/>
                    </a:cubicBezTo>
                    <a:cubicBezTo>
                      <a:pt x="12542" y="9257"/>
                      <a:pt x="13935" y="8640"/>
                      <a:pt x="14632" y="8023"/>
                    </a:cubicBezTo>
                    <a:cubicBezTo>
                      <a:pt x="13935" y="8640"/>
                      <a:pt x="13935" y="8640"/>
                      <a:pt x="13239" y="9257"/>
                    </a:cubicBezTo>
                    <a:cubicBezTo>
                      <a:pt x="11845" y="9874"/>
                      <a:pt x="11148" y="10491"/>
                      <a:pt x="9755" y="11109"/>
                    </a:cubicBezTo>
                    <a:close/>
                    <a:moveTo>
                      <a:pt x="13239" y="9257"/>
                    </a:moveTo>
                    <a:cubicBezTo>
                      <a:pt x="13935" y="9257"/>
                      <a:pt x="13935" y="9257"/>
                      <a:pt x="13935" y="8640"/>
                    </a:cubicBezTo>
                    <a:cubicBezTo>
                      <a:pt x="16026" y="8023"/>
                      <a:pt x="13239" y="9874"/>
                      <a:pt x="11845" y="10491"/>
                    </a:cubicBezTo>
                    <a:cubicBezTo>
                      <a:pt x="12542" y="9874"/>
                      <a:pt x="13239" y="9874"/>
                      <a:pt x="13239" y="9257"/>
                    </a:cubicBezTo>
                    <a:close/>
                    <a:moveTo>
                      <a:pt x="9755" y="12960"/>
                    </a:moveTo>
                    <a:cubicBezTo>
                      <a:pt x="9755" y="12343"/>
                      <a:pt x="10452" y="12343"/>
                      <a:pt x="10452" y="11726"/>
                    </a:cubicBezTo>
                    <a:cubicBezTo>
                      <a:pt x="11148" y="11726"/>
                      <a:pt x="11148" y="11109"/>
                      <a:pt x="11845" y="11109"/>
                    </a:cubicBezTo>
                    <a:cubicBezTo>
                      <a:pt x="11148" y="11109"/>
                      <a:pt x="11148" y="11726"/>
                      <a:pt x="11148" y="11726"/>
                    </a:cubicBezTo>
                    <a:cubicBezTo>
                      <a:pt x="10452" y="11726"/>
                      <a:pt x="10452" y="12343"/>
                      <a:pt x="10452" y="12343"/>
                    </a:cubicBezTo>
                    <a:cubicBezTo>
                      <a:pt x="9755" y="12343"/>
                      <a:pt x="9755" y="12343"/>
                      <a:pt x="9755" y="12960"/>
                    </a:cubicBezTo>
                    <a:close/>
                    <a:moveTo>
                      <a:pt x="10452" y="12343"/>
                    </a:moveTo>
                    <a:cubicBezTo>
                      <a:pt x="11148" y="12343"/>
                      <a:pt x="11148" y="11726"/>
                      <a:pt x="11148" y="11726"/>
                    </a:cubicBezTo>
                    <a:cubicBezTo>
                      <a:pt x="11845" y="11109"/>
                      <a:pt x="12542" y="11109"/>
                      <a:pt x="13239" y="10491"/>
                    </a:cubicBezTo>
                    <a:cubicBezTo>
                      <a:pt x="12542" y="11109"/>
                      <a:pt x="11845" y="11726"/>
                      <a:pt x="11148" y="11726"/>
                    </a:cubicBezTo>
                    <a:cubicBezTo>
                      <a:pt x="11148" y="11726"/>
                      <a:pt x="11148" y="11726"/>
                      <a:pt x="11148" y="11726"/>
                    </a:cubicBezTo>
                    <a:cubicBezTo>
                      <a:pt x="11845" y="11726"/>
                      <a:pt x="11845" y="11726"/>
                      <a:pt x="11845" y="11726"/>
                    </a:cubicBezTo>
                    <a:cubicBezTo>
                      <a:pt x="11148" y="12343"/>
                      <a:pt x="10452" y="12960"/>
                      <a:pt x="9755" y="13577"/>
                    </a:cubicBezTo>
                    <a:cubicBezTo>
                      <a:pt x="8361" y="14194"/>
                      <a:pt x="7665" y="14811"/>
                      <a:pt x="6271" y="15429"/>
                    </a:cubicBezTo>
                    <a:cubicBezTo>
                      <a:pt x="7665" y="14194"/>
                      <a:pt x="9058" y="13577"/>
                      <a:pt x="10452" y="12343"/>
                    </a:cubicBezTo>
                    <a:close/>
                    <a:moveTo>
                      <a:pt x="7665" y="15429"/>
                    </a:moveTo>
                    <a:cubicBezTo>
                      <a:pt x="6968" y="15429"/>
                      <a:pt x="6968" y="16046"/>
                      <a:pt x="6271" y="16046"/>
                    </a:cubicBezTo>
                    <a:cubicBezTo>
                      <a:pt x="6271" y="16663"/>
                      <a:pt x="5574" y="16663"/>
                      <a:pt x="4877" y="17280"/>
                    </a:cubicBezTo>
                    <a:cubicBezTo>
                      <a:pt x="5574" y="16663"/>
                      <a:pt x="6271" y="16046"/>
                      <a:pt x="6271" y="16046"/>
                    </a:cubicBezTo>
                    <a:cubicBezTo>
                      <a:pt x="6968" y="15429"/>
                      <a:pt x="8361" y="14811"/>
                      <a:pt x="9058" y="14194"/>
                    </a:cubicBezTo>
                    <a:cubicBezTo>
                      <a:pt x="8361" y="14194"/>
                      <a:pt x="7665" y="14811"/>
                      <a:pt x="7665" y="15429"/>
                    </a:cubicBezTo>
                    <a:close/>
                    <a:moveTo>
                      <a:pt x="9755" y="14194"/>
                    </a:moveTo>
                    <a:cubicBezTo>
                      <a:pt x="9755" y="13577"/>
                      <a:pt x="10452" y="13577"/>
                      <a:pt x="10452" y="12960"/>
                    </a:cubicBezTo>
                    <a:cubicBezTo>
                      <a:pt x="11148" y="12960"/>
                      <a:pt x="11845" y="12343"/>
                      <a:pt x="11845" y="12343"/>
                    </a:cubicBezTo>
                    <a:cubicBezTo>
                      <a:pt x="11845" y="12343"/>
                      <a:pt x="11845" y="12343"/>
                      <a:pt x="11845" y="12343"/>
                    </a:cubicBezTo>
                    <a:cubicBezTo>
                      <a:pt x="11148" y="12960"/>
                      <a:pt x="10452" y="13577"/>
                      <a:pt x="9755" y="14194"/>
                    </a:cubicBezTo>
                    <a:close/>
                    <a:moveTo>
                      <a:pt x="4877" y="19749"/>
                    </a:moveTo>
                    <a:cubicBezTo>
                      <a:pt x="2787" y="20983"/>
                      <a:pt x="4181" y="19749"/>
                      <a:pt x="5574" y="18514"/>
                    </a:cubicBezTo>
                    <a:cubicBezTo>
                      <a:pt x="4877" y="19131"/>
                      <a:pt x="4877" y="19131"/>
                      <a:pt x="4877" y="19749"/>
                    </a:cubicBezTo>
                    <a:close/>
                    <a:moveTo>
                      <a:pt x="6968" y="18514"/>
                    </a:moveTo>
                    <a:cubicBezTo>
                      <a:pt x="7665" y="17897"/>
                      <a:pt x="2787" y="21600"/>
                      <a:pt x="4877" y="19749"/>
                    </a:cubicBezTo>
                    <a:cubicBezTo>
                      <a:pt x="6271" y="19131"/>
                      <a:pt x="7665" y="17897"/>
                      <a:pt x="8361" y="17280"/>
                    </a:cubicBezTo>
                    <a:cubicBezTo>
                      <a:pt x="8361" y="17897"/>
                      <a:pt x="7665" y="17897"/>
                      <a:pt x="6968" y="18514"/>
                    </a:cubicBezTo>
                    <a:close/>
                    <a:moveTo>
                      <a:pt x="11845" y="14194"/>
                    </a:moveTo>
                    <a:cubicBezTo>
                      <a:pt x="11148" y="14811"/>
                      <a:pt x="10452" y="15429"/>
                      <a:pt x="10452" y="15429"/>
                    </a:cubicBezTo>
                    <a:cubicBezTo>
                      <a:pt x="9058" y="16046"/>
                      <a:pt x="8361" y="16663"/>
                      <a:pt x="7665" y="17897"/>
                    </a:cubicBezTo>
                    <a:cubicBezTo>
                      <a:pt x="6968" y="17897"/>
                      <a:pt x="6968" y="17897"/>
                      <a:pt x="6968" y="17897"/>
                    </a:cubicBezTo>
                    <a:cubicBezTo>
                      <a:pt x="8361" y="16663"/>
                      <a:pt x="9058" y="15429"/>
                      <a:pt x="10452" y="14811"/>
                    </a:cubicBezTo>
                    <a:cubicBezTo>
                      <a:pt x="12542" y="13577"/>
                      <a:pt x="14632" y="12343"/>
                      <a:pt x="16026" y="10491"/>
                    </a:cubicBezTo>
                    <a:cubicBezTo>
                      <a:pt x="16723" y="10491"/>
                      <a:pt x="17419" y="9874"/>
                      <a:pt x="18116" y="9257"/>
                    </a:cubicBezTo>
                    <a:cubicBezTo>
                      <a:pt x="20206" y="8640"/>
                      <a:pt x="17419" y="9874"/>
                      <a:pt x="16723" y="10491"/>
                    </a:cubicBezTo>
                    <a:cubicBezTo>
                      <a:pt x="15329" y="11109"/>
                      <a:pt x="14632" y="11726"/>
                      <a:pt x="13935" y="12343"/>
                    </a:cubicBezTo>
                    <a:cubicBezTo>
                      <a:pt x="13935" y="12343"/>
                      <a:pt x="13935" y="12960"/>
                      <a:pt x="13935" y="12960"/>
                    </a:cubicBezTo>
                    <a:cubicBezTo>
                      <a:pt x="13935" y="12960"/>
                      <a:pt x="13935" y="12343"/>
                      <a:pt x="13935" y="12343"/>
                    </a:cubicBezTo>
                    <a:cubicBezTo>
                      <a:pt x="13239" y="12960"/>
                      <a:pt x="12542" y="13577"/>
                      <a:pt x="11845" y="14194"/>
                    </a:cubicBezTo>
                    <a:close/>
                    <a:moveTo>
                      <a:pt x="16026" y="11109"/>
                    </a:moveTo>
                    <a:cubicBezTo>
                      <a:pt x="16026" y="11109"/>
                      <a:pt x="15329" y="11726"/>
                      <a:pt x="15329" y="11726"/>
                    </a:cubicBezTo>
                    <a:cubicBezTo>
                      <a:pt x="15329" y="11726"/>
                      <a:pt x="15329" y="11726"/>
                      <a:pt x="16026" y="11109"/>
                    </a:cubicBezTo>
                    <a:cubicBezTo>
                      <a:pt x="16026" y="11109"/>
                      <a:pt x="16723" y="10491"/>
                      <a:pt x="17419" y="10491"/>
                    </a:cubicBezTo>
                    <a:cubicBezTo>
                      <a:pt x="16723" y="10491"/>
                      <a:pt x="16723" y="11109"/>
                      <a:pt x="16026" y="11109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8" name="Freeform 394"/>
              <p:cNvSpPr/>
              <p:nvPr/>
            </p:nvSpPr>
            <p:spPr>
              <a:xfrm>
                <a:off x="2220589" y="1673623"/>
                <a:ext cx="12701" cy="127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29" name="Freeform 395"/>
              <p:cNvSpPr/>
              <p:nvPr/>
            </p:nvSpPr>
            <p:spPr>
              <a:xfrm>
                <a:off x="2291728" y="1701007"/>
                <a:ext cx="12701" cy="127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0" name="Freeform 396"/>
              <p:cNvSpPr/>
              <p:nvPr/>
            </p:nvSpPr>
            <p:spPr>
              <a:xfrm>
                <a:off x="2244401" y="1720256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21600" y="21600"/>
                      <a:pt x="21600" y="21600"/>
                      <a:pt x="21600" y="0"/>
                    </a:cubicBezTo>
                    <a:cubicBezTo>
                      <a:pt x="2160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1" name="Freeform 397"/>
              <p:cNvSpPr/>
              <p:nvPr/>
            </p:nvSpPr>
            <p:spPr>
              <a:xfrm>
                <a:off x="2268214" y="1704579"/>
                <a:ext cx="12701" cy="127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2" name="Freeform 398"/>
              <p:cNvSpPr/>
              <p:nvPr/>
            </p:nvSpPr>
            <p:spPr>
              <a:xfrm>
                <a:off x="2290582" y="1692595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049" h="12471" extrusionOk="0">
                    <a:moveTo>
                      <a:pt x="0" y="12471"/>
                    </a:moveTo>
                    <a:cubicBezTo>
                      <a:pt x="7200" y="12471"/>
                      <a:pt x="7200" y="12471"/>
                      <a:pt x="7200" y="12471"/>
                    </a:cubicBezTo>
                    <a:cubicBezTo>
                      <a:pt x="21600" y="-9129"/>
                      <a:pt x="14400" y="1671"/>
                      <a:pt x="0" y="12471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3" name="Freeform 399"/>
              <p:cNvSpPr/>
              <p:nvPr/>
            </p:nvSpPr>
            <p:spPr>
              <a:xfrm>
                <a:off x="2288603" y="1690292"/>
                <a:ext cx="12701" cy="127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4" name="Freeform 400"/>
              <p:cNvSpPr/>
              <p:nvPr/>
            </p:nvSpPr>
            <p:spPr>
              <a:xfrm>
                <a:off x="2265237" y="167858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600" y="21600"/>
                      <a:pt x="0" y="21600"/>
                      <a:pt x="0" y="21600"/>
                    </a:cubicBezTo>
                    <a:cubicBezTo>
                      <a:pt x="21600" y="21600"/>
                      <a:pt x="21600" y="0"/>
                      <a:pt x="21600" y="0"/>
                    </a:cubicBezTo>
                    <a:cubicBezTo>
                      <a:pt x="21600" y="0"/>
                      <a:pt x="21600" y="0"/>
                      <a:pt x="2160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5" name="Oval 401"/>
              <p:cNvSpPr/>
              <p:nvPr/>
            </p:nvSpPr>
            <p:spPr>
              <a:xfrm>
                <a:off x="2264046" y="1677393"/>
                <a:ext cx="12701" cy="12701"/>
              </a:xfrm>
              <a:prstGeom prst="ellipse">
                <a:avLst/>
              </a:pr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6" name="Freeform 402"/>
              <p:cNvSpPr/>
              <p:nvPr/>
            </p:nvSpPr>
            <p:spPr>
              <a:xfrm>
                <a:off x="2236067" y="1687514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21600" y="10800"/>
                      <a:pt x="10800" y="10800"/>
                      <a:pt x="0" y="21600"/>
                    </a:cubicBezTo>
                    <a:cubicBezTo>
                      <a:pt x="10800" y="21600"/>
                      <a:pt x="10800" y="10800"/>
                      <a:pt x="21600" y="10800"/>
                    </a:cubicBezTo>
                    <a:cubicBezTo>
                      <a:pt x="21600" y="10800"/>
                      <a:pt x="21600" y="0"/>
                      <a:pt x="2160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7" name="Freeform 403"/>
              <p:cNvSpPr/>
              <p:nvPr/>
            </p:nvSpPr>
            <p:spPr>
              <a:xfrm>
                <a:off x="2217612" y="1683148"/>
                <a:ext cx="12701" cy="1271"/>
              </a:xfrm>
              <a:prstGeom prst="ellips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sp>
            <p:nvSpPr>
              <p:cNvPr id="1038" name="Freeform 404"/>
              <p:cNvSpPr/>
              <p:nvPr/>
            </p:nvSpPr>
            <p:spPr>
              <a:xfrm>
                <a:off x="2237853" y="1661915"/>
                <a:ext cx="12701" cy="127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21600" y="21600"/>
                      <a:pt x="21600" y="21600"/>
                      <a:pt x="21600" y="0"/>
                    </a:cubicBezTo>
                    <a:cubicBezTo>
                      <a:pt x="21600" y="21600"/>
                      <a:pt x="21600" y="21600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 sz="1300"/>
                </a:pPr>
                <a:endParaRPr sz="1800"/>
              </a:p>
            </p:txBody>
          </p:sp>
          <p:grpSp>
            <p:nvGrpSpPr>
              <p:cNvPr id="1041" name="Freeform 405"/>
              <p:cNvGrpSpPr/>
              <p:nvPr/>
            </p:nvGrpSpPr>
            <p:grpSpPr>
              <a:xfrm>
                <a:off x="2220589" y="1675607"/>
                <a:ext cx="12701" cy="12701"/>
                <a:chOff x="0" y="0"/>
                <a:chExt cx="12699" cy="12699"/>
              </a:xfrm>
            </p:grpSpPr>
            <p:sp>
              <p:nvSpPr>
                <p:cNvPr id="1039" name="直线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0"/>
                      </a:moveTo>
                      <a:cubicBezTo>
                        <a:pt x="21600" y="21600"/>
                        <a:pt x="0" y="21600"/>
                        <a:pt x="0" y="2160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1300"/>
                  </a:pPr>
                  <a:endParaRPr sz="1800"/>
                </a:p>
              </p:txBody>
            </p:sp>
            <p:sp>
              <p:nvSpPr>
                <p:cNvPr id="1040" name="直线"/>
                <p:cNvSpPr/>
                <p:nvPr/>
              </p:nvSpPr>
              <p:spPr>
                <a:xfrm>
                  <a:off x="0" y="0"/>
                  <a:ext cx="12700" cy="127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cubicBezTo>
                        <a:pt x="0" y="21600"/>
                        <a:pt x="21600" y="21600"/>
                        <a:pt x="21600" y="0"/>
                      </a:cubicBezTo>
                    </a:path>
                  </a:pathLst>
                </a:custGeom>
                <a:noFill/>
                <a:ln w="12700" cap="flat">
                  <a:noFill/>
                  <a:miter lim="400000"/>
                </a:ln>
                <a:effectLst/>
              </p:spPr>
              <p:txBody>
                <a:bodyPr wrap="square" lIns="45719" tIns="45719" rIns="45719" bIns="45719" numCol="1" anchor="t">
                  <a:noAutofit/>
                </a:bodyPr>
                <a:lstStyle/>
                <a:p>
                  <a:pPr>
                    <a:defRPr sz="1300"/>
                  </a:pPr>
                  <a:endParaRPr sz="1800"/>
                </a:p>
              </p:txBody>
            </p:sp>
          </p:grpSp>
        </p:grpSp>
        <p:sp>
          <p:nvSpPr>
            <p:cNvPr id="1043" name="Freeform 407"/>
            <p:cNvSpPr/>
            <p:nvPr/>
          </p:nvSpPr>
          <p:spPr>
            <a:xfrm>
              <a:off x="2241424" y="1661916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0" y="21600"/>
                    <a:pt x="21600" y="216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grpSp>
          <p:nvGrpSpPr>
            <p:cNvPr id="1046" name="Freeform 408"/>
            <p:cNvGrpSpPr/>
            <p:nvPr/>
          </p:nvGrpSpPr>
          <p:grpSpPr>
            <a:xfrm>
              <a:off x="2220589" y="1690293"/>
              <a:ext cx="12701" cy="1"/>
              <a:chOff x="0" y="0"/>
              <a:chExt cx="12699" cy="0"/>
            </a:xfrm>
          </p:grpSpPr>
          <p:sp>
            <p:nvSpPr>
              <p:cNvPr id="1044" name="直线"/>
              <p:cNvSpPr/>
              <p:nvPr/>
            </p:nvSpPr>
            <p:spPr>
              <a:xfrm flipH="1" flipV="1">
                <a:off x="0" y="0"/>
                <a:ext cx="12700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45" name="直线"/>
              <p:cNvSpPr/>
              <p:nvPr/>
            </p:nvSpPr>
            <p:spPr>
              <a:xfrm>
                <a:off x="0" y="0"/>
                <a:ext cx="12700" cy="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047" name="Freeform 409"/>
            <p:cNvSpPr/>
            <p:nvPr/>
          </p:nvSpPr>
          <p:spPr>
            <a:xfrm>
              <a:off x="2223565" y="1689300"/>
              <a:ext cx="12701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21600"/>
                    <a:pt x="21600" y="21600"/>
                    <a:pt x="216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48" name="Freeform 410"/>
            <p:cNvSpPr/>
            <p:nvPr/>
          </p:nvSpPr>
          <p:spPr>
            <a:xfrm>
              <a:off x="2225550" y="1693864"/>
              <a:ext cx="20439" cy="188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4261" h="14871" extrusionOk="0">
                  <a:moveTo>
                    <a:pt x="11861" y="2700"/>
                  </a:moveTo>
                  <a:cubicBezTo>
                    <a:pt x="11861" y="2700"/>
                    <a:pt x="14261" y="2700"/>
                    <a:pt x="14261" y="0"/>
                  </a:cubicBezTo>
                  <a:cubicBezTo>
                    <a:pt x="9461" y="5400"/>
                    <a:pt x="7061" y="8100"/>
                    <a:pt x="4661" y="10800"/>
                  </a:cubicBezTo>
                  <a:cubicBezTo>
                    <a:pt x="-7339" y="21600"/>
                    <a:pt x="7061" y="8100"/>
                    <a:pt x="11861" y="27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49" name="Freeform 412"/>
            <p:cNvSpPr/>
            <p:nvPr/>
          </p:nvSpPr>
          <p:spPr>
            <a:xfrm>
              <a:off x="2262657" y="1702397"/>
              <a:ext cx="1271" cy="12701"/>
            </a:xfrm>
            <a:prstGeom prst="ellipse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0" name="Freeform 413"/>
            <p:cNvSpPr/>
            <p:nvPr/>
          </p:nvSpPr>
          <p:spPr>
            <a:xfrm>
              <a:off x="172721" y="597298"/>
              <a:ext cx="162145" cy="2381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11" h="21600" extrusionOk="0">
                  <a:moveTo>
                    <a:pt x="3709" y="13269"/>
                  </a:moveTo>
                  <a:cubicBezTo>
                    <a:pt x="3709" y="13269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moveTo>
                    <a:pt x="10322" y="20983"/>
                  </a:moveTo>
                  <a:cubicBezTo>
                    <a:pt x="10322" y="20983"/>
                    <a:pt x="10322" y="20983"/>
                    <a:pt x="10322" y="20983"/>
                  </a:cubicBezTo>
                  <a:cubicBezTo>
                    <a:pt x="10322" y="20983"/>
                    <a:pt x="10322" y="20983"/>
                    <a:pt x="10322" y="20983"/>
                  </a:cubicBezTo>
                  <a:moveTo>
                    <a:pt x="13848" y="309"/>
                  </a:moveTo>
                  <a:cubicBezTo>
                    <a:pt x="13848" y="309"/>
                    <a:pt x="13848" y="309"/>
                    <a:pt x="13848" y="309"/>
                  </a:cubicBezTo>
                  <a:cubicBezTo>
                    <a:pt x="13848" y="309"/>
                    <a:pt x="13848" y="309"/>
                    <a:pt x="13848" y="309"/>
                  </a:cubicBezTo>
                  <a:moveTo>
                    <a:pt x="13848" y="309"/>
                  </a:moveTo>
                  <a:cubicBezTo>
                    <a:pt x="14289" y="617"/>
                    <a:pt x="14730" y="617"/>
                    <a:pt x="15611" y="926"/>
                  </a:cubicBezTo>
                  <a:cubicBezTo>
                    <a:pt x="16052" y="926"/>
                    <a:pt x="16493" y="1234"/>
                    <a:pt x="16934" y="1543"/>
                  </a:cubicBezTo>
                  <a:cubicBezTo>
                    <a:pt x="17375" y="1543"/>
                    <a:pt x="17815" y="1851"/>
                    <a:pt x="18256" y="2469"/>
                  </a:cubicBezTo>
                  <a:cubicBezTo>
                    <a:pt x="18697" y="2777"/>
                    <a:pt x="19138" y="3086"/>
                    <a:pt x="19579" y="3703"/>
                  </a:cubicBezTo>
                  <a:cubicBezTo>
                    <a:pt x="20020" y="4320"/>
                    <a:pt x="20020" y="4937"/>
                    <a:pt x="20460" y="5554"/>
                  </a:cubicBezTo>
                  <a:cubicBezTo>
                    <a:pt x="20460" y="6480"/>
                    <a:pt x="20460" y="7097"/>
                    <a:pt x="20460" y="8023"/>
                  </a:cubicBezTo>
                  <a:cubicBezTo>
                    <a:pt x="20020" y="8640"/>
                    <a:pt x="20020" y="9257"/>
                    <a:pt x="19579" y="9874"/>
                  </a:cubicBezTo>
                  <a:cubicBezTo>
                    <a:pt x="19138" y="10491"/>
                    <a:pt x="18697" y="11109"/>
                    <a:pt x="18256" y="11417"/>
                  </a:cubicBezTo>
                  <a:cubicBezTo>
                    <a:pt x="17815" y="11726"/>
                    <a:pt x="17815" y="11726"/>
                    <a:pt x="17375" y="12034"/>
                  </a:cubicBezTo>
                  <a:cubicBezTo>
                    <a:pt x="16934" y="12343"/>
                    <a:pt x="16934" y="12651"/>
                    <a:pt x="16493" y="12651"/>
                  </a:cubicBezTo>
                  <a:cubicBezTo>
                    <a:pt x="15611" y="13269"/>
                    <a:pt x="15171" y="13886"/>
                    <a:pt x="14730" y="14194"/>
                  </a:cubicBezTo>
                  <a:cubicBezTo>
                    <a:pt x="13848" y="14811"/>
                    <a:pt x="13407" y="15429"/>
                    <a:pt x="13407" y="16046"/>
                  </a:cubicBezTo>
                  <a:cubicBezTo>
                    <a:pt x="13407" y="16354"/>
                    <a:pt x="12966" y="16663"/>
                    <a:pt x="12966" y="16971"/>
                  </a:cubicBezTo>
                  <a:cubicBezTo>
                    <a:pt x="12966" y="17280"/>
                    <a:pt x="12966" y="17589"/>
                    <a:pt x="12966" y="17897"/>
                  </a:cubicBezTo>
                  <a:cubicBezTo>
                    <a:pt x="12966" y="18514"/>
                    <a:pt x="13407" y="19131"/>
                    <a:pt x="12966" y="19440"/>
                  </a:cubicBezTo>
                  <a:cubicBezTo>
                    <a:pt x="12966" y="19749"/>
                    <a:pt x="12966" y="20057"/>
                    <a:pt x="12966" y="20057"/>
                  </a:cubicBezTo>
                  <a:cubicBezTo>
                    <a:pt x="12966" y="20366"/>
                    <a:pt x="12966" y="20366"/>
                    <a:pt x="12526" y="20366"/>
                  </a:cubicBezTo>
                  <a:cubicBezTo>
                    <a:pt x="12526" y="20366"/>
                    <a:pt x="12526" y="20674"/>
                    <a:pt x="12085" y="20674"/>
                  </a:cubicBezTo>
                  <a:cubicBezTo>
                    <a:pt x="12085" y="20674"/>
                    <a:pt x="12085" y="20983"/>
                    <a:pt x="11644" y="20983"/>
                  </a:cubicBezTo>
                  <a:cubicBezTo>
                    <a:pt x="11203" y="20983"/>
                    <a:pt x="10762" y="20983"/>
                    <a:pt x="10322" y="20983"/>
                  </a:cubicBezTo>
                  <a:cubicBezTo>
                    <a:pt x="9881" y="21291"/>
                    <a:pt x="8999" y="21291"/>
                    <a:pt x="8558" y="20983"/>
                  </a:cubicBezTo>
                  <a:cubicBezTo>
                    <a:pt x="8118" y="20983"/>
                    <a:pt x="7677" y="20983"/>
                    <a:pt x="7236" y="20983"/>
                  </a:cubicBezTo>
                  <a:cubicBezTo>
                    <a:pt x="7236" y="19749"/>
                    <a:pt x="7677" y="18514"/>
                    <a:pt x="7236" y="16971"/>
                  </a:cubicBezTo>
                  <a:cubicBezTo>
                    <a:pt x="7236" y="16663"/>
                    <a:pt x="7236" y="16354"/>
                    <a:pt x="6795" y="16354"/>
                  </a:cubicBezTo>
                  <a:cubicBezTo>
                    <a:pt x="6795" y="16046"/>
                    <a:pt x="6795" y="16046"/>
                    <a:pt x="6354" y="15737"/>
                  </a:cubicBezTo>
                  <a:cubicBezTo>
                    <a:pt x="6354" y="15737"/>
                    <a:pt x="6354" y="15429"/>
                    <a:pt x="6354" y="15429"/>
                  </a:cubicBezTo>
                  <a:cubicBezTo>
                    <a:pt x="5473" y="14811"/>
                    <a:pt x="5032" y="14194"/>
                    <a:pt x="4150" y="13577"/>
                  </a:cubicBezTo>
                  <a:cubicBezTo>
                    <a:pt x="4150" y="13577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cubicBezTo>
                    <a:pt x="3709" y="13269"/>
                    <a:pt x="3709" y="13269"/>
                    <a:pt x="3709" y="13269"/>
                  </a:cubicBezTo>
                  <a:cubicBezTo>
                    <a:pt x="2828" y="12343"/>
                    <a:pt x="1946" y="11417"/>
                    <a:pt x="1064" y="10491"/>
                  </a:cubicBezTo>
                  <a:cubicBezTo>
                    <a:pt x="1064" y="9874"/>
                    <a:pt x="624" y="9257"/>
                    <a:pt x="624" y="8949"/>
                  </a:cubicBezTo>
                  <a:cubicBezTo>
                    <a:pt x="624" y="8331"/>
                    <a:pt x="624" y="8023"/>
                    <a:pt x="624" y="7406"/>
                  </a:cubicBezTo>
                  <a:cubicBezTo>
                    <a:pt x="624" y="6789"/>
                    <a:pt x="1064" y="6171"/>
                    <a:pt x="1064" y="5863"/>
                  </a:cubicBezTo>
                  <a:cubicBezTo>
                    <a:pt x="1505" y="5246"/>
                    <a:pt x="1946" y="4629"/>
                    <a:pt x="2828" y="4011"/>
                  </a:cubicBezTo>
                  <a:cubicBezTo>
                    <a:pt x="3269" y="3394"/>
                    <a:pt x="4150" y="2777"/>
                    <a:pt x="5032" y="2160"/>
                  </a:cubicBezTo>
                  <a:cubicBezTo>
                    <a:pt x="5913" y="1851"/>
                    <a:pt x="7236" y="1234"/>
                    <a:pt x="8118" y="926"/>
                  </a:cubicBezTo>
                  <a:cubicBezTo>
                    <a:pt x="8999" y="617"/>
                    <a:pt x="10322" y="617"/>
                    <a:pt x="11203" y="309"/>
                  </a:cubicBezTo>
                  <a:cubicBezTo>
                    <a:pt x="12085" y="309"/>
                    <a:pt x="12966" y="309"/>
                    <a:pt x="13848" y="309"/>
                  </a:cubicBezTo>
                  <a:moveTo>
                    <a:pt x="12085" y="0"/>
                  </a:moveTo>
                  <a:cubicBezTo>
                    <a:pt x="9440" y="0"/>
                    <a:pt x="7236" y="926"/>
                    <a:pt x="5032" y="1851"/>
                  </a:cubicBezTo>
                  <a:cubicBezTo>
                    <a:pt x="3269" y="2777"/>
                    <a:pt x="1505" y="4320"/>
                    <a:pt x="624" y="5863"/>
                  </a:cubicBezTo>
                  <a:cubicBezTo>
                    <a:pt x="183" y="6789"/>
                    <a:pt x="-258" y="7714"/>
                    <a:pt x="183" y="8331"/>
                  </a:cubicBezTo>
                  <a:cubicBezTo>
                    <a:pt x="183" y="8949"/>
                    <a:pt x="183" y="9257"/>
                    <a:pt x="183" y="9874"/>
                  </a:cubicBezTo>
                  <a:cubicBezTo>
                    <a:pt x="624" y="10183"/>
                    <a:pt x="624" y="10800"/>
                    <a:pt x="1064" y="11417"/>
                  </a:cubicBezTo>
                  <a:cubicBezTo>
                    <a:pt x="2387" y="12960"/>
                    <a:pt x="4150" y="14194"/>
                    <a:pt x="5473" y="15429"/>
                  </a:cubicBezTo>
                  <a:cubicBezTo>
                    <a:pt x="5473" y="15429"/>
                    <a:pt x="5473" y="15429"/>
                    <a:pt x="5473" y="15429"/>
                  </a:cubicBezTo>
                  <a:cubicBezTo>
                    <a:pt x="5473" y="15429"/>
                    <a:pt x="5913" y="15737"/>
                    <a:pt x="5913" y="15737"/>
                  </a:cubicBezTo>
                  <a:cubicBezTo>
                    <a:pt x="5913" y="16046"/>
                    <a:pt x="6354" y="16046"/>
                    <a:pt x="6354" y="16354"/>
                  </a:cubicBezTo>
                  <a:cubicBezTo>
                    <a:pt x="6354" y="16663"/>
                    <a:pt x="6795" y="16971"/>
                    <a:pt x="6795" y="17280"/>
                  </a:cubicBezTo>
                  <a:cubicBezTo>
                    <a:pt x="6795" y="18514"/>
                    <a:pt x="6795" y="19749"/>
                    <a:pt x="6795" y="20674"/>
                  </a:cubicBezTo>
                  <a:cubicBezTo>
                    <a:pt x="6795" y="20674"/>
                    <a:pt x="6795" y="20674"/>
                    <a:pt x="6795" y="20674"/>
                  </a:cubicBezTo>
                  <a:cubicBezTo>
                    <a:pt x="6354" y="20674"/>
                    <a:pt x="6354" y="20983"/>
                    <a:pt x="6354" y="20983"/>
                  </a:cubicBezTo>
                  <a:cubicBezTo>
                    <a:pt x="6354" y="20983"/>
                    <a:pt x="6354" y="20983"/>
                    <a:pt x="6354" y="21291"/>
                  </a:cubicBezTo>
                  <a:cubicBezTo>
                    <a:pt x="6354" y="21291"/>
                    <a:pt x="6795" y="21291"/>
                    <a:pt x="6795" y="21291"/>
                  </a:cubicBezTo>
                  <a:cubicBezTo>
                    <a:pt x="6795" y="21291"/>
                    <a:pt x="6795" y="21291"/>
                    <a:pt x="6795" y="21291"/>
                  </a:cubicBezTo>
                  <a:cubicBezTo>
                    <a:pt x="6795" y="21291"/>
                    <a:pt x="6795" y="21291"/>
                    <a:pt x="6795" y="21291"/>
                  </a:cubicBezTo>
                  <a:cubicBezTo>
                    <a:pt x="7677" y="21291"/>
                    <a:pt x="8118" y="21600"/>
                    <a:pt x="8558" y="21600"/>
                  </a:cubicBezTo>
                  <a:cubicBezTo>
                    <a:pt x="9440" y="21600"/>
                    <a:pt x="9881" y="21600"/>
                    <a:pt x="10762" y="21600"/>
                  </a:cubicBezTo>
                  <a:cubicBezTo>
                    <a:pt x="11644" y="21291"/>
                    <a:pt x="12085" y="21291"/>
                    <a:pt x="12966" y="20983"/>
                  </a:cubicBezTo>
                  <a:cubicBezTo>
                    <a:pt x="13407" y="20366"/>
                    <a:pt x="13848" y="19749"/>
                    <a:pt x="13848" y="19440"/>
                  </a:cubicBezTo>
                  <a:cubicBezTo>
                    <a:pt x="13848" y="18823"/>
                    <a:pt x="13848" y="18514"/>
                    <a:pt x="13848" y="17897"/>
                  </a:cubicBezTo>
                  <a:cubicBezTo>
                    <a:pt x="13848" y="17589"/>
                    <a:pt x="13407" y="17280"/>
                    <a:pt x="13848" y="16971"/>
                  </a:cubicBezTo>
                  <a:cubicBezTo>
                    <a:pt x="13848" y="16354"/>
                    <a:pt x="13848" y="16046"/>
                    <a:pt x="14289" y="15737"/>
                  </a:cubicBezTo>
                  <a:cubicBezTo>
                    <a:pt x="14289" y="15120"/>
                    <a:pt x="15171" y="14503"/>
                    <a:pt x="15611" y="14194"/>
                  </a:cubicBezTo>
                  <a:cubicBezTo>
                    <a:pt x="16052" y="13577"/>
                    <a:pt x="16934" y="13269"/>
                    <a:pt x="17375" y="12651"/>
                  </a:cubicBezTo>
                  <a:cubicBezTo>
                    <a:pt x="17815" y="12343"/>
                    <a:pt x="17815" y="12343"/>
                    <a:pt x="18256" y="12034"/>
                  </a:cubicBezTo>
                  <a:cubicBezTo>
                    <a:pt x="18697" y="11726"/>
                    <a:pt x="18697" y="11417"/>
                    <a:pt x="19138" y="11417"/>
                  </a:cubicBezTo>
                  <a:cubicBezTo>
                    <a:pt x="20020" y="10491"/>
                    <a:pt x="20460" y="9257"/>
                    <a:pt x="20901" y="8023"/>
                  </a:cubicBezTo>
                  <a:cubicBezTo>
                    <a:pt x="21342" y="5863"/>
                    <a:pt x="20460" y="3394"/>
                    <a:pt x="18256" y="1851"/>
                  </a:cubicBezTo>
                  <a:cubicBezTo>
                    <a:pt x="17375" y="1234"/>
                    <a:pt x="16493" y="617"/>
                    <a:pt x="15611" y="309"/>
                  </a:cubicBezTo>
                  <a:cubicBezTo>
                    <a:pt x="14289" y="0"/>
                    <a:pt x="13407" y="0"/>
                    <a:pt x="12526" y="0"/>
                  </a:cubicBezTo>
                  <a:cubicBezTo>
                    <a:pt x="12526" y="0"/>
                    <a:pt x="12085" y="0"/>
                    <a:pt x="12085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1" name="Freeform 414"/>
            <p:cNvSpPr/>
            <p:nvPr/>
          </p:nvSpPr>
          <p:spPr>
            <a:xfrm>
              <a:off x="218354" y="771130"/>
              <a:ext cx="54769" cy="166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50" y="0"/>
                  </a:moveTo>
                  <a:cubicBezTo>
                    <a:pt x="5400" y="0"/>
                    <a:pt x="2700" y="4320"/>
                    <a:pt x="1350" y="8640"/>
                  </a:cubicBezTo>
                  <a:cubicBezTo>
                    <a:pt x="0" y="8640"/>
                    <a:pt x="0" y="8640"/>
                    <a:pt x="0" y="8640"/>
                  </a:cubicBezTo>
                  <a:cubicBezTo>
                    <a:pt x="1350" y="12960"/>
                    <a:pt x="1350" y="12960"/>
                    <a:pt x="1350" y="12960"/>
                  </a:cubicBezTo>
                  <a:cubicBezTo>
                    <a:pt x="2700" y="8640"/>
                    <a:pt x="2700" y="8640"/>
                    <a:pt x="2700" y="8640"/>
                  </a:cubicBezTo>
                  <a:cubicBezTo>
                    <a:pt x="5400" y="8640"/>
                    <a:pt x="6750" y="4320"/>
                    <a:pt x="9450" y="4320"/>
                  </a:cubicBezTo>
                  <a:cubicBezTo>
                    <a:pt x="10800" y="4320"/>
                    <a:pt x="12150" y="4320"/>
                    <a:pt x="13500" y="4320"/>
                  </a:cubicBezTo>
                  <a:cubicBezTo>
                    <a:pt x="14850" y="4320"/>
                    <a:pt x="16200" y="4320"/>
                    <a:pt x="16200" y="8640"/>
                  </a:cubicBezTo>
                  <a:cubicBezTo>
                    <a:pt x="17550" y="8640"/>
                    <a:pt x="17550" y="8640"/>
                    <a:pt x="18900" y="8640"/>
                  </a:cubicBezTo>
                  <a:cubicBezTo>
                    <a:pt x="18900" y="8640"/>
                    <a:pt x="18900" y="12960"/>
                    <a:pt x="18900" y="12960"/>
                  </a:cubicBezTo>
                  <a:cubicBezTo>
                    <a:pt x="20250" y="12960"/>
                    <a:pt x="20250" y="17280"/>
                    <a:pt x="20250" y="17280"/>
                  </a:cubicBezTo>
                  <a:cubicBezTo>
                    <a:pt x="20250" y="17280"/>
                    <a:pt x="20250" y="17280"/>
                    <a:pt x="20250" y="17280"/>
                  </a:cubicBezTo>
                  <a:cubicBezTo>
                    <a:pt x="20250" y="21600"/>
                    <a:pt x="21600" y="21600"/>
                    <a:pt x="21600" y="21600"/>
                  </a:cubicBezTo>
                  <a:cubicBezTo>
                    <a:pt x="21600" y="21600"/>
                    <a:pt x="21600" y="17280"/>
                    <a:pt x="21600" y="17280"/>
                  </a:cubicBezTo>
                  <a:cubicBezTo>
                    <a:pt x="21600" y="12960"/>
                    <a:pt x="20250" y="8640"/>
                    <a:pt x="18900" y="4320"/>
                  </a:cubicBezTo>
                  <a:cubicBezTo>
                    <a:pt x="18900" y="4320"/>
                    <a:pt x="17550" y="0"/>
                    <a:pt x="16200" y="0"/>
                  </a:cubicBezTo>
                  <a:cubicBezTo>
                    <a:pt x="14850" y="0"/>
                    <a:pt x="13500" y="0"/>
                    <a:pt x="12150" y="0"/>
                  </a:cubicBezTo>
                  <a:cubicBezTo>
                    <a:pt x="10800" y="0"/>
                    <a:pt x="8100" y="0"/>
                    <a:pt x="675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2" name="Freeform 415"/>
            <p:cNvSpPr/>
            <p:nvPr/>
          </p:nvSpPr>
          <p:spPr>
            <a:xfrm>
              <a:off x="225497" y="778274"/>
              <a:ext cx="47626" cy="1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714" y="0"/>
                  </a:moveTo>
                  <a:cubicBezTo>
                    <a:pt x="6171" y="0"/>
                    <a:pt x="4629" y="0"/>
                    <a:pt x="4629" y="0"/>
                  </a:cubicBezTo>
                  <a:cubicBezTo>
                    <a:pt x="3086" y="0"/>
                    <a:pt x="1543" y="0"/>
                    <a:pt x="1543" y="0"/>
                  </a:cubicBezTo>
                  <a:cubicBezTo>
                    <a:pt x="0" y="0"/>
                    <a:pt x="0" y="0"/>
                    <a:pt x="0" y="5400"/>
                  </a:cubicBezTo>
                  <a:cubicBezTo>
                    <a:pt x="0" y="5400"/>
                    <a:pt x="0" y="5400"/>
                    <a:pt x="1543" y="5400"/>
                  </a:cubicBezTo>
                  <a:cubicBezTo>
                    <a:pt x="1543" y="5400"/>
                    <a:pt x="3086" y="5400"/>
                    <a:pt x="3086" y="5400"/>
                  </a:cubicBezTo>
                  <a:cubicBezTo>
                    <a:pt x="4629" y="5400"/>
                    <a:pt x="6171" y="5400"/>
                    <a:pt x="7714" y="5400"/>
                  </a:cubicBezTo>
                  <a:cubicBezTo>
                    <a:pt x="9257" y="5400"/>
                    <a:pt x="12343" y="5400"/>
                    <a:pt x="15429" y="5400"/>
                  </a:cubicBezTo>
                  <a:cubicBezTo>
                    <a:pt x="16971" y="5400"/>
                    <a:pt x="16971" y="10800"/>
                    <a:pt x="18514" y="108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20057" y="10800"/>
                    <a:pt x="20057" y="10800"/>
                    <a:pt x="20057" y="16200"/>
                  </a:cubicBez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21600"/>
                    <a:pt x="20057" y="21600"/>
                    <a:pt x="21600" y="21600"/>
                  </a:cubicBezTo>
                  <a:cubicBezTo>
                    <a:pt x="21600" y="21600"/>
                    <a:pt x="21600" y="21600"/>
                    <a:pt x="21600" y="16200"/>
                  </a:cubicBezTo>
                  <a:cubicBezTo>
                    <a:pt x="21600" y="16200"/>
                    <a:pt x="21600" y="10800"/>
                    <a:pt x="20057" y="5400"/>
                  </a:cubicBezTo>
                  <a:cubicBezTo>
                    <a:pt x="20057" y="5400"/>
                    <a:pt x="18514" y="5400"/>
                    <a:pt x="16971" y="0"/>
                  </a:cubicBezTo>
                  <a:cubicBezTo>
                    <a:pt x="15429" y="0"/>
                    <a:pt x="13886" y="0"/>
                    <a:pt x="10800" y="0"/>
                  </a:cubicBezTo>
                  <a:cubicBezTo>
                    <a:pt x="10800" y="0"/>
                    <a:pt x="9257" y="0"/>
                    <a:pt x="7714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3" name="Freeform 416"/>
            <p:cNvSpPr/>
            <p:nvPr/>
          </p:nvSpPr>
          <p:spPr>
            <a:xfrm>
              <a:off x="227879" y="786806"/>
              <a:ext cx="4762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3" y="14400"/>
                  </a:moveTo>
                  <a:cubicBezTo>
                    <a:pt x="1543" y="14400"/>
                    <a:pt x="1543" y="14400"/>
                    <a:pt x="1543" y="144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21600"/>
                    <a:pt x="0" y="21600"/>
                    <a:pt x="1543" y="21600"/>
                  </a:cubicBezTo>
                  <a:cubicBezTo>
                    <a:pt x="4629" y="21600"/>
                    <a:pt x="9257" y="14400"/>
                    <a:pt x="12343" y="7200"/>
                  </a:cubicBezTo>
                  <a:cubicBezTo>
                    <a:pt x="15429" y="7200"/>
                    <a:pt x="16971" y="7200"/>
                    <a:pt x="18514" y="7200"/>
                  </a:cubicBezTo>
                  <a:cubicBezTo>
                    <a:pt x="20057" y="7200"/>
                    <a:pt x="20057" y="7200"/>
                    <a:pt x="20057" y="14400"/>
                  </a:cubicBezTo>
                  <a:cubicBezTo>
                    <a:pt x="20057" y="14400"/>
                    <a:pt x="21600" y="7200"/>
                    <a:pt x="21600" y="7200"/>
                  </a:cubicBezTo>
                  <a:cubicBezTo>
                    <a:pt x="21600" y="7200"/>
                    <a:pt x="21600" y="0"/>
                    <a:pt x="20057" y="0"/>
                  </a:cubicBezTo>
                  <a:cubicBezTo>
                    <a:pt x="20057" y="0"/>
                    <a:pt x="18514" y="0"/>
                    <a:pt x="16971" y="0"/>
                  </a:cubicBezTo>
                  <a:cubicBezTo>
                    <a:pt x="10800" y="0"/>
                    <a:pt x="6171" y="7200"/>
                    <a:pt x="1543" y="144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4" name="Freeform 417"/>
            <p:cNvSpPr/>
            <p:nvPr/>
          </p:nvSpPr>
          <p:spPr>
            <a:xfrm>
              <a:off x="227879" y="794942"/>
              <a:ext cx="47626" cy="14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629" y="16200"/>
                  </a:moveTo>
                  <a:cubicBezTo>
                    <a:pt x="4629" y="16200"/>
                    <a:pt x="4629" y="16200"/>
                    <a:pt x="4629" y="16200"/>
                  </a:cubicBezTo>
                  <a:cubicBezTo>
                    <a:pt x="4629" y="16200"/>
                    <a:pt x="4629" y="16200"/>
                    <a:pt x="4629" y="16200"/>
                  </a:cubicBezTo>
                  <a:moveTo>
                    <a:pt x="13886" y="0"/>
                  </a:moveTo>
                  <a:cubicBezTo>
                    <a:pt x="9257" y="0"/>
                    <a:pt x="6171" y="5400"/>
                    <a:pt x="3086" y="10800"/>
                  </a:cubicBezTo>
                  <a:cubicBezTo>
                    <a:pt x="3086" y="10800"/>
                    <a:pt x="1543" y="10800"/>
                    <a:pt x="1543" y="16200"/>
                  </a:cubicBezTo>
                  <a:cubicBezTo>
                    <a:pt x="0" y="16200"/>
                    <a:pt x="0" y="16200"/>
                    <a:pt x="0" y="21600"/>
                  </a:cubicBezTo>
                  <a:cubicBezTo>
                    <a:pt x="0" y="21600"/>
                    <a:pt x="1543" y="21600"/>
                    <a:pt x="1543" y="21600"/>
                  </a:cubicBezTo>
                  <a:cubicBezTo>
                    <a:pt x="3086" y="21600"/>
                    <a:pt x="3086" y="16200"/>
                    <a:pt x="4629" y="16200"/>
                  </a:cubicBezTo>
                  <a:cubicBezTo>
                    <a:pt x="6171" y="10800"/>
                    <a:pt x="9257" y="10800"/>
                    <a:pt x="12343" y="10800"/>
                  </a:cubicBezTo>
                  <a:cubicBezTo>
                    <a:pt x="13886" y="5400"/>
                    <a:pt x="13886" y="5400"/>
                    <a:pt x="15429" y="5400"/>
                  </a:cubicBezTo>
                  <a:cubicBezTo>
                    <a:pt x="16971" y="10800"/>
                    <a:pt x="16971" y="10800"/>
                    <a:pt x="16971" y="10800"/>
                  </a:cubicBezTo>
                  <a:cubicBezTo>
                    <a:pt x="18514" y="10800"/>
                    <a:pt x="18514" y="10800"/>
                    <a:pt x="18514" y="10800"/>
                  </a:cubicBezTo>
                  <a:cubicBezTo>
                    <a:pt x="18514" y="10800"/>
                    <a:pt x="18514" y="10800"/>
                    <a:pt x="18514" y="16200"/>
                  </a:cubicBezTo>
                  <a:cubicBezTo>
                    <a:pt x="20057" y="16200"/>
                    <a:pt x="20057" y="16200"/>
                    <a:pt x="20057" y="16200"/>
                  </a:cubicBezTo>
                  <a:cubicBezTo>
                    <a:pt x="20057" y="16200"/>
                    <a:pt x="20057" y="21600"/>
                    <a:pt x="21600" y="16200"/>
                  </a:cubicBezTo>
                  <a:cubicBezTo>
                    <a:pt x="21600" y="16200"/>
                    <a:pt x="21600" y="16200"/>
                    <a:pt x="21600" y="16200"/>
                  </a:cubicBezTo>
                  <a:cubicBezTo>
                    <a:pt x="20057" y="10800"/>
                    <a:pt x="20057" y="5400"/>
                    <a:pt x="18514" y="5400"/>
                  </a:cubicBezTo>
                  <a:cubicBezTo>
                    <a:pt x="16971" y="0"/>
                    <a:pt x="15429" y="0"/>
                    <a:pt x="13886" y="0"/>
                  </a:cubicBezTo>
                  <a:cubicBezTo>
                    <a:pt x="13886" y="0"/>
                    <a:pt x="13886" y="0"/>
                    <a:pt x="1388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5" name="Freeform 418"/>
            <p:cNvSpPr/>
            <p:nvPr/>
          </p:nvSpPr>
          <p:spPr>
            <a:xfrm>
              <a:off x="227879" y="806760"/>
              <a:ext cx="45244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7600" extrusionOk="0">
                  <a:moveTo>
                    <a:pt x="4985" y="14400"/>
                  </a:moveTo>
                  <a:cubicBezTo>
                    <a:pt x="3323" y="14400"/>
                    <a:pt x="3323" y="14400"/>
                    <a:pt x="3323" y="14400"/>
                  </a:cubicBezTo>
                  <a:cubicBezTo>
                    <a:pt x="3323" y="14400"/>
                    <a:pt x="3323" y="14400"/>
                    <a:pt x="4985" y="14400"/>
                  </a:cubicBezTo>
                  <a:moveTo>
                    <a:pt x="21600" y="0"/>
                  </a:moveTo>
                  <a:cubicBezTo>
                    <a:pt x="19938" y="7200"/>
                    <a:pt x="19938" y="7200"/>
                    <a:pt x="18277" y="7200"/>
                  </a:cubicBezTo>
                  <a:cubicBezTo>
                    <a:pt x="16615" y="7200"/>
                    <a:pt x="13292" y="7200"/>
                    <a:pt x="9969" y="7200"/>
                  </a:cubicBezTo>
                  <a:cubicBezTo>
                    <a:pt x="6646" y="7200"/>
                    <a:pt x="3323" y="7200"/>
                    <a:pt x="0" y="7200"/>
                  </a:cubicBezTo>
                  <a:cubicBezTo>
                    <a:pt x="0" y="7200"/>
                    <a:pt x="0" y="14400"/>
                    <a:pt x="0" y="14400"/>
                  </a:cubicBezTo>
                  <a:cubicBezTo>
                    <a:pt x="0" y="14400"/>
                    <a:pt x="0" y="21600"/>
                    <a:pt x="1662" y="14400"/>
                  </a:cubicBezTo>
                  <a:cubicBezTo>
                    <a:pt x="1662" y="14400"/>
                    <a:pt x="3323" y="14400"/>
                    <a:pt x="4985" y="14400"/>
                  </a:cubicBezTo>
                  <a:cubicBezTo>
                    <a:pt x="6646" y="14400"/>
                    <a:pt x="9969" y="14400"/>
                    <a:pt x="11631" y="14400"/>
                  </a:cubicBezTo>
                  <a:cubicBezTo>
                    <a:pt x="14954" y="14400"/>
                    <a:pt x="18277" y="14400"/>
                    <a:pt x="21600" y="14400"/>
                  </a:cubicBezTo>
                  <a:cubicBezTo>
                    <a:pt x="21600" y="14400"/>
                    <a:pt x="21600" y="7200"/>
                    <a:pt x="21600" y="7200"/>
                  </a:cubicBezTo>
                  <a:cubicBezTo>
                    <a:pt x="21600" y="72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6" name="Freeform 419"/>
            <p:cNvSpPr/>
            <p:nvPr/>
          </p:nvSpPr>
          <p:spPr>
            <a:xfrm>
              <a:off x="227879" y="810619"/>
              <a:ext cx="47626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57" y="0"/>
                  </a:moveTo>
                  <a:cubicBezTo>
                    <a:pt x="20057" y="0"/>
                    <a:pt x="20057" y="0"/>
                    <a:pt x="20057" y="0"/>
                  </a:cubicBezTo>
                  <a:cubicBezTo>
                    <a:pt x="18514" y="7200"/>
                    <a:pt x="18514" y="7200"/>
                    <a:pt x="16971" y="7200"/>
                  </a:cubicBezTo>
                  <a:cubicBezTo>
                    <a:pt x="16971" y="14400"/>
                    <a:pt x="15429" y="14400"/>
                    <a:pt x="13886" y="14400"/>
                  </a:cubicBezTo>
                  <a:cubicBezTo>
                    <a:pt x="12343" y="14400"/>
                    <a:pt x="9257" y="14400"/>
                    <a:pt x="7714" y="14400"/>
                  </a:cubicBezTo>
                  <a:cubicBezTo>
                    <a:pt x="4629" y="14400"/>
                    <a:pt x="3086" y="14400"/>
                    <a:pt x="0" y="14400"/>
                  </a:cubicBezTo>
                  <a:cubicBezTo>
                    <a:pt x="0" y="14400"/>
                    <a:pt x="0" y="14400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086" y="21600"/>
                    <a:pt x="4629" y="21600"/>
                    <a:pt x="7714" y="21600"/>
                  </a:cubicBezTo>
                  <a:cubicBezTo>
                    <a:pt x="9257" y="21600"/>
                    <a:pt x="9257" y="21600"/>
                    <a:pt x="10800" y="21600"/>
                  </a:cubicBezTo>
                  <a:cubicBezTo>
                    <a:pt x="12343" y="21600"/>
                    <a:pt x="15429" y="21600"/>
                    <a:pt x="16971" y="21600"/>
                  </a:cubicBezTo>
                  <a:cubicBezTo>
                    <a:pt x="18514" y="14400"/>
                    <a:pt x="20057" y="14400"/>
                    <a:pt x="21600" y="7200"/>
                  </a:cubicBezTo>
                  <a:cubicBezTo>
                    <a:pt x="21600" y="7200"/>
                    <a:pt x="21600" y="0"/>
                    <a:pt x="21600" y="0"/>
                  </a:cubicBezTo>
                  <a:cubicBezTo>
                    <a:pt x="21600" y="0"/>
                    <a:pt x="20057" y="0"/>
                    <a:pt x="20057" y="0"/>
                  </a:cubicBezTo>
                  <a:cubicBezTo>
                    <a:pt x="20057" y="0"/>
                    <a:pt x="20057" y="0"/>
                    <a:pt x="2005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7" name="Freeform 420"/>
            <p:cNvSpPr/>
            <p:nvPr/>
          </p:nvSpPr>
          <p:spPr>
            <a:xfrm>
              <a:off x="207638" y="672307"/>
              <a:ext cx="89298" cy="1023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85" y="7200"/>
                  </a:moveTo>
                  <a:cubicBezTo>
                    <a:pt x="4985" y="7200"/>
                    <a:pt x="4985" y="7200"/>
                    <a:pt x="4985" y="7200"/>
                  </a:cubicBezTo>
                  <a:cubicBezTo>
                    <a:pt x="4985" y="7200"/>
                    <a:pt x="4985" y="7200"/>
                    <a:pt x="4985" y="7200"/>
                  </a:cubicBezTo>
                  <a:moveTo>
                    <a:pt x="4985" y="7200"/>
                  </a:moveTo>
                  <a:cubicBezTo>
                    <a:pt x="4985" y="7200"/>
                    <a:pt x="4985" y="7200"/>
                    <a:pt x="4985" y="7200"/>
                  </a:cubicBezTo>
                  <a:cubicBezTo>
                    <a:pt x="4985" y="7200"/>
                    <a:pt x="4985" y="7200"/>
                    <a:pt x="4985" y="7200"/>
                  </a:cubicBezTo>
                  <a:moveTo>
                    <a:pt x="10800" y="1440"/>
                  </a:moveTo>
                  <a:cubicBezTo>
                    <a:pt x="10800" y="1440"/>
                    <a:pt x="10800" y="2160"/>
                    <a:pt x="10800" y="2160"/>
                  </a:cubicBezTo>
                  <a:cubicBezTo>
                    <a:pt x="10800" y="2160"/>
                    <a:pt x="10800" y="2160"/>
                    <a:pt x="11631" y="2160"/>
                  </a:cubicBezTo>
                  <a:cubicBezTo>
                    <a:pt x="11631" y="2160"/>
                    <a:pt x="11631" y="2160"/>
                    <a:pt x="11631" y="2160"/>
                  </a:cubicBezTo>
                  <a:cubicBezTo>
                    <a:pt x="11631" y="2160"/>
                    <a:pt x="11631" y="2160"/>
                    <a:pt x="11631" y="2160"/>
                  </a:cubicBezTo>
                  <a:cubicBezTo>
                    <a:pt x="11631" y="2160"/>
                    <a:pt x="11631" y="2160"/>
                    <a:pt x="11631" y="2160"/>
                  </a:cubicBezTo>
                  <a:cubicBezTo>
                    <a:pt x="11631" y="2160"/>
                    <a:pt x="11631" y="2160"/>
                    <a:pt x="11631" y="216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2880"/>
                    <a:pt x="10800" y="2880"/>
                    <a:pt x="10800" y="2880"/>
                  </a:cubicBezTo>
                  <a:cubicBezTo>
                    <a:pt x="10800" y="2880"/>
                    <a:pt x="10800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ubicBezTo>
                    <a:pt x="10800" y="2160"/>
                    <a:pt x="10800" y="2160"/>
                    <a:pt x="10800" y="2160"/>
                  </a:cubicBezTo>
                  <a:cubicBezTo>
                    <a:pt x="10800" y="2160"/>
                    <a:pt x="10800" y="1440"/>
                    <a:pt x="10800" y="1440"/>
                  </a:cubicBezTo>
                  <a:moveTo>
                    <a:pt x="7477" y="720"/>
                  </a:moveTo>
                  <a:cubicBezTo>
                    <a:pt x="7477" y="720"/>
                    <a:pt x="8308" y="720"/>
                    <a:pt x="8308" y="720"/>
                  </a:cubicBezTo>
                  <a:cubicBezTo>
                    <a:pt x="8308" y="720"/>
                    <a:pt x="8308" y="720"/>
                    <a:pt x="8308" y="720"/>
                  </a:cubicBezTo>
                  <a:cubicBezTo>
                    <a:pt x="8308" y="720"/>
                    <a:pt x="8308" y="720"/>
                    <a:pt x="8308" y="1440"/>
                  </a:cubicBezTo>
                  <a:cubicBezTo>
                    <a:pt x="8308" y="1440"/>
                    <a:pt x="8308" y="1440"/>
                    <a:pt x="8308" y="1440"/>
                  </a:cubicBezTo>
                  <a:cubicBezTo>
                    <a:pt x="8308" y="1440"/>
                    <a:pt x="8308" y="1440"/>
                    <a:pt x="8308" y="1440"/>
                  </a:cubicBezTo>
                  <a:cubicBezTo>
                    <a:pt x="8308" y="1440"/>
                    <a:pt x="8308" y="1440"/>
                    <a:pt x="8308" y="1440"/>
                  </a:cubicBezTo>
                  <a:cubicBezTo>
                    <a:pt x="8308" y="1440"/>
                    <a:pt x="8308" y="1440"/>
                    <a:pt x="8308" y="1440"/>
                  </a:cubicBezTo>
                  <a:cubicBezTo>
                    <a:pt x="7477" y="1440"/>
                    <a:pt x="7477" y="1440"/>
                    <a:pt x="7477" y="1440"/>
                  </a:cubicBezTo>
                  <a:cubicBezTo>
                    <a:pt x="7477" y="1440"/>
                    <a:pt x="7477" y="1440"/>
                    <a:pt x="7477" y="1440"/>
                  </a:cubicBezTo>
                  <a:cubicBezTo>
                    <a:pt x="7477" y="1440"/>
                    <a:pt x="7477" y="1440"/>
                    <a:pt x="7477" y="1440"/>
                  </a:cubicBezTo>
                  <a:cubicBezTo>
                    <a:pt x="7477" y="1440"/>
                    <a:pt x="7477" y="1440"/>
                    <a:pt x="7477" y="720"/>
                  </a:cubicBezTo>
                  <a:cubicBezTo>
                    <a:pt x="7477" y="720"/>
                    <a:pt x="7477" y="720"/>
                    <a:pt x="7477" y="720"/>
                  </a:cubicBezTo>
                  <a:cubicBezTo>
                    <a:pt x="7477" y="720"/>
                    <a:pt x="7477" y="720"/>
                    <a:pt x="7477" y="720"/>
                  </a:cubicBezTo>
                  <a:moveTo>
                    <a:pt x="7477" y="0"/>
                  </a:moveTo>
                  <a:cubicBezTo>
                    <a:pt x="7477" y="0"/>
                    <a:pt x="7477" y="0"/>
                    <a:pt x="7477" y="0"/>
                  </a:cubicBezTo>
                  <a:cubicBezTo>
                    <a:pt x="6646" y="0"/>
                    <a:pt x="4985" y="0"/>
                    <a:pt x="4985" y="720"/>
                  </a:cubicBezTo>
                  <a:cubicBezTo>
                    <a:pt x="4154" y="1440"/>
                    <a:pt x="4154" y="1440"/>
                    <a:pt x="4154" y="1440"/>
                  </a:cubicBezTo>
                  <a:cubicBezTo>
                    <a:pt x="3323" y="1440"/>
                    <a:pt x="2492" y="1440"/>
                    <a:pt x="1662" y="1440"/>
                  </a:cubicBezTo>
                  <a:cubicBezTo>
                    <a:pt x="831" y="1440"/>
                    <a:pt x="831" y="2160"/>
                    <a:pt x="0" y="2160"/>
                  </a:cubicBezTo>
                  <a:cubicBezTo>
                    <a:pt x="0" y="2880"/>
                    <a:pt x="0" y="3600"/>
                    <a:pt x="0" y="3600"/>
                  </a:cubicBezTo>
                  <a:cubicBezTo>
                    <a:pt x="831" y="4320"/>
                    <a:pt x="831" y="5040"/>
                    <a:pt x="1662" y="5760"/>
                  </a:cubicBezTo>
                  <a:cubicBezTo>
                    <a:pt x="2492" y="6480"/>
                    <a:pt x="3323" y="6480"/>
                    <a:pt x="4985" y="7200"/>
                  </a:cubicBezTo>
                  <a:cubicBezTo>
                    <a:pt x="4985" y="7200"/>
                    <a:pt x="5815" y="7200"/>
                    <a:pt x="6646" y="7920"/>
                  </a:cubicBezTo>
                  <a:cubicBezTo>
                    <a:pt x="6646" y="7920"/>
                    <a:pt x="7477" y="7920"/>
                    <a:pt x="7477" y="8640"/>
                  </a:cubicBezTo>
                  <a:cubicBezTo>
                    <a:pt x="7477" y="9360"/>
                    <a:pt x="8308" y="9360"/>
                    <a:pt x="8308" y="10080"/>
                  </a:cubicBezTo>
                  <a:cubicBezTo>
                    <a:pt x="8308" y="10800"/>
                    <a:pt x="9138" y="11520"/>
                    <a:pt x="9138" y="12240"/>
                  </a:cubicBezTo>
                  <a:cubicBezTo>
                    <a:pt x="9138" y="15120"/>
                    <a:pt x="9138" y="17280"/>
                    <a:pt x="8308" y="20160"/>
                  </a:cubicBezTo>
                  <a:cubicBezTo>
                    <a:pt x="8308" y="20160"/>
                    <a:pt x="9138" y="20880"/>
                    <a:pt x="9138" y="20880"/>
                  </a:cubicBezTo>
                  <a:cubicBezTo>
                    <a:pt x="9138" y="20880"/>
                    <a:pt x="9138" y="20160"/>
                    <a:pt x="9969" y="20160"/>
                  </a:cubicBezTo>
                  <a:cubicBezTo>
                    <a:pt x="9969" y="18000"/>
                    <a:pt x="9969" y="16560"/>
                    <a:pt x="9969" y="14400"/>
                  </a:cubicBezTo>
                  <a:cubicBezTo>
                    <a:pt x="9969" y="12240"/>
                    <a:pt x="9969" y="10080"/>
                    <a:pt x="8308" y="8640"/>
                  </a:cubicBezTo>
                  <a:cubicBezTo>
                    <a:pt x="8308" y="7920"/>
                    <a:pt x="7477" y="7200"/>
                    <a:pt x="6646" y="6480"/>
                  </a:cubicBezTo>
                  <a:cubicBezTo>
                    <a:pt x="5815" y="6480"/>
                    <a:pt x="4985" y="5760"/>
                    <a:pt x="4154" y="5760"/>
                  </a:cubicBezTo>
                  <a:cubicBezTo>
                    <a:pt x="3323" y="5760"/>
                    <a:pt x="2492" y="5040"/>
                    <a:pt x="2492" y="5040"/>
                  </a:cubicBezTo>
                  <a:cubicBezTo>
                    <a:pt x="1662" y="5040"/>
                    <a:pt x="1662" y="4320"/>
                    <a:pt x="1662" y="4320"/>
                  </a:cubicBezTo>
                  <a:cubicBezTo>
                    <a:pt x="1662" y="4320"/>
                    <a:pt x="1662" y="3600"/>
                    <a:pt x="831" y="3600"/>
                  </a:cubicBezTo>
                  <a:cubicBezTo>
                    <a:pt x="831" y="3600"/>
                    <a:pt x="831" y="3600"/>
                    <a:pt x="831" y="3600"/>
                  </a:cubicBezTo>
                  <a:cubicBezTo>
                    <a:pt x="831" y="3600"/>
                    <a:pt x="831" y="3600"/>
                    <a:pt x="831" y="2880"/>
                  </a:cubicBezTo>
                  <a:cubicBezTo>
                    <a:pt x="831" y="2880"/>
                    <a:pt x="831" y="2880"/>
                    <a:pt x="831" y="2880"/>
                  </a:cubicBezTo>
                  <a:cubicBezTo>
                    <a:pt x="831" y="2880"/>
                    <a:pt x="831" y="2880"/>
                    <a:pt x="1662" y="2880"/>
                  </a:cubicBezTo>
                  <a:cubicBezTo>
                    <a:pt x="1662" y="2880"/>
                    <a:pt x="1662" y="2880"/>
                    <a:pt x="1662" y="2880"/>
                  </a:cubicBezTo>
                  <a:cubicBezTo>
                    <a:pt x="1662" y="2160"/>
                    <a:pt x="1662" y="2160"/>
                    <a:pt x="1662" y="2160"/>
                  </a:cubicBezTo>
                  <a:cubicBezTo>
                    <a:pt x="2492" y="2160"/>
                    <a:pt x="2492" y="2160"/>
                    <a:pt x="2492" y="2160"/>
                  </a:cubicBezTo>
                  <a:cubicBezTo>
                    <a:pt x="3323" y="2160"/>
                    <a:pt x="3323" y="2160"/>
                    <a:pt x="3323" y="2160"/>
                  </a:cubicBezTo>
                  <a:cubicBezTo>
                    <a:pt x="3323" y="2160"/>
                    <a:pt x="3323" y="2160"/>
                    <a:pt x="3323" y="2160"/>
                  </a:cubicBezTo>
                  <a:cubicBezTo>
                    <a:pt x="3323" y="2160"/>
                    <a:pt x="3323" y="2160"/>
                    <a:pt x="3323" y="2880"/>
                  </a:cubicBezTo>
                  <a:cubicBezTo>
                    <a:pt x="3323" y="3600"/>
                    <a:pt x="4154" y="3600"/>
                    <a:pt x="4154" y="4320"/>
                  </a:cubicBezTo>
                  <a:cubicBezTo>
                    <a:pt x="4985" y="4320"/>
                    <a:pt x="4985" y="4320"/>
                    <a:pt x="4985" y="4320"/>
                  </a:cubicBezTo>
                  <a:cubicBezTo>
                    <a:pt x="5815" y="3600"/>
                    <a:pt x="5815" y="2880"/>
                    <a:pt x="5815" y="2880"/>
                  </a:cubicBezTo>
                  <a:cubicBezTo>
                    <a:pt x="5815" y="2160"/>
                    <a:pt x="4985" y="2160"/>
                    <a:pt x="4985" y="2160"/>
                  </a:cubicBezTo>
                  <a:cubicBezTo>
                    <a:pt x="4985" y="1440"/>
                    <a:pt x="4985" y="1440"/>
                    <a:pt x="5815" y="1440"/>
                  </a:cubicBezTo>
                  <a:cubicBezTo>
                    <a:pt x="5815" y="1440"/>
                    <a:pt x="5815" y="1440"/>
                    <a:pt x="6646" y="720"/>
                  </a:cubicBezTo>
                  <a:cubicBezTo>
                    <a:pt x="6646" y="720"/>
                    <a:pt x="6646" y="720"/>
                    <a:pt x="6646" y="720"/>
                  </a:cubicBezTo>
                  <a:cubicBezTo>
                    <a:pt x="6646" y="1440"/>
                    <a:pt x="6646" y="1440"/>
                    <a:pt x="6646" y="2160"/>
                  </a:cubicBezTo>
                  <a:cubicBezTo>
                    <a:pt x="6646" y="2160"/>
                    <a:pt x="6646" y="2160"/>
                    <a:pt x="7477" y="2160"/>
                  </a:cubicBezTo>
                  <a:cubicBezTo>
                    <a:pt x="7477" y="2160"/>
                    <a:pt x="8308" y="2160"/>
                    <a:pt x="9138" y="2160"/>
                  </a:cubicBezTo>
                  <a:cubicBezTo>
                    <a:pt x="9138" y="1440"/>
                    <a:pt x="9138" y="1440"/>
                    <a:pt x="9138" y="720"/>
                  </a:cubicBezTo>
                  <a:cubicBezTo>
                    <a:pt x="9138" y="720"/>
                    <a:pt x="9138" y="720"/>
                    <a:pt x="9138" y="720"/>
                  </a:cubicBezTo>
                  <a:cubicBezTo>
                    <a:pt x="9138" y="720"/>
                    <a:pt x="9969" y="720"/>
                    <a:pt x="9969" y="1440"/>
                  </a:cubicBezTo>
                  <a:cubicBezTo>
                    <a:pt x="9969" y="1440"/>
                    <a:pt x="9969" y="1440"/>
                    <a:pt x="9138" y="2160"/>
                  </a:cubicBezTo>
                  <a:cubicBezTo>
                    <a:pt x="9138" y="2160"/>
                    <a:pt x="9138" y="2880"/>
                    <a:pt x="9969" y="3600"/>
                  </a:cubicBezTo>
                  <a:cubicBezTo>
                    <a:pt x="9969" y="3600"/>
                    <a:pt x="9969" y="3600"/>
                    <a:pt x="9969" y="3600"/>
                  </a:cubicBezTo>
                  <a:cubicBezTo>
                    <a:pt x="10800" y="3600"/>
                    <a:pt x="11631" y="3600"/>
                    <a:pt x="11631" y="2880"/>
                  </a:cubicBezTo>
                  <a:cubicBezTo>
                    <a:pt x="12462" y="2880"/>
                    <a:pt x="12462" y="2160"/>
                    <a:pt x="12462" y="2160"/>
                  </a:cubicBezTo>
                  <a:cubicBezTo>
                    <a:pt x="12462" y="1440"/>
                    <a:pt x="11631" y="1440"/>
                    <a:pt x="11631" y="1440"/>
                  </a:cubicBezTo>
                  <a:cubicBezTo>
                    <a:pt x="11631" y="1440"/>
                    <a:pt x="11631" y="1440"/>
                    <a:pt x="12462" y="1440"/>
                  </a:cubicBezTo>
                  <a:cubicBezTo>
                    <a:pt x="12462" y="1440"/>
                    <a:pt x="12462" y="1440"/>
                    <a:pt x="12462" y="1440"/>
                  </a:cubicBezTo>
                  <a:cubicBezTo>
                    <a:pt x="12462" y="1440"/>
                    <a:pt x="12462" y="2160"/>
                    <a:pt x="12462" y="2160"/>
                  </a:cubicBezTo>
                  <a:cubicBezTo>
                    <a:pt x="12462" y="2880"/>
                    <a:pt x="12462" y="2880"/>
                    <a:pt x="13292" y="2880"/>
                  </a:cubicBezTo>
                  <a:cubicBezTo>
                    <a:pt x="13292" y="2880"/>
                    <a:pt x="13292" y="2880"/>
                    <a:pt x="13292" y="2880"/>
                  </a:cubicBezTo>
                  <a:cubicBezTo>
                    <a:pt x="14123" y="2160"/>
                    <a:pt x="14123" y="2160"/>
                    <a:pt x="14123" y="2160"/>
                  </a:cubicBezTo>
                  <a:cubicBezTo>
                    <a:pt x="14123" y="1440"/>
                    <a:pt x="14123" y="1440"/>
                    <a:pt x="14123" y="1440"/>
                  </a:cubicBezTo>
                  <a:cubicBezTo>
                    <a:pt x="14123" y="1440"/>
                    <a:pt x="14123" y="1440"/>
                    <a:pt x="14123" y="720"/>
                  </a:cubicBezTo>
                  <a:cubicBezTo>
                    <a:pt x="14123" y="720"/>
                    <a:pt x="14123" y="720"/>
                    <a:pt x="14123" y="720"/>
                  </a:cubicBezTo>
                  <a:cubicBezTo>
                    <a:pt x="14123" y="720"/>
                    <a:pt x="14123" y="720"/>
                    <a:pt x="14123" y="720"/>
                  </a:cubicBezTo>
                  <a:cubicBezTo>
                    <a:pt x="14123" y="720"/>
                    <a:pt x="14954" y="720"/>
                    <a:pt x="14954" y="720"/>
                  </a:cubicBezTo>
                  <a:cubicBezTo>
                    <a:pt x="14954" y="720"/>
                    <a:pt x="15785" y="720"/>
                    <a:pt x="15785" y="720"/>
                  </a:cubicBezTo>
                  <a:cubicBezTo>
                    <a:pt x="15785" y="720"/>
                    <a:pt x="15785" y="720"/>
                    <a:pt x="15785" y="720"/>
                  </a:cubicBezTo>
                  <a:cubicBezTo>
                    <a:pt x="15785" y="1440"/>
                    <a:pt x="14954" y="1440"/>
                    <a:pt x="14954" y="2160"/>
                  </a:cubicBezTo>
                  <a:cubicBezTo>
                    <a:pt x="14954" y="2160"/>
                    <a:pt x="14954" y="2160"/>
                    <a:pt x="14954" y="2880"/>
                  </a:cubicBezTo>
                  <a:cubicBezTo>
                    <a:pt x="15785" y="2880"/>
                    <a:pt x="15785" y="2880"/>
                    <a:pt x="15785" y="2880"/>
                  </a:cubicBezTo>
                  <a:cubicBezTo>
                    <a:pt x="16615" y="2880"/>
                    <a:pt x="17446" y="2160"/>
                    <a:pt x="17446" y="1440"/>
                  </a:cubicBezTo>
                  <a:cubicBezTo>
                    <a:pt x="17446" y="1440"/>
                    <a:pt x="17446" y="1440"/>
                    <a:pt x="17446" y="1440"/>
                  </a:cubicBezTo>
                  <a:cubicBezTo>
                    <a:pt x="17446" y="1440"/>
                    <a:pt x="17446" y="1440"/>
                    <a:pt x="17446" y="1440"/>
                  </a:cubicBezTo>
                  <a:cubicBezTo>
                    <a:pt x="17446" y="1440"/>
                    <a:pt x="17446" y="1440"/>
                    <a:pt x="18277" y="1440"/>
                  </a:cubicBezTo>
                  <a:cubicBezTo>
                    <a:pt x="18277" y="1440"/>
                    <a:pt x="18277" y="1440"/>
                    <a:pt x="18277" y="1440"/>
                  </a:cubicBezTo>
                  <a:cubicBezTo>
                    <a:pt x="17446" y="2160"/>
                    <a:pt x="18277" y="2880"/>
                    <a:pt x="18277" y="2880"/>
                  </a:cubicBezTo>
                  <a:cubicBezTo>
                    <a:pt x="18277" y="2880"/>
                    <a:pt x="19108" y="2880"/>
                    <a:pt x="19108" y="2880"/>
                  </a:cubicBezTo>
                  <a:cubicBezTo>
                    <a:pt x="19108" y="2880"/>
                    <a:pt x="19938" y="2160"/>
                    <a:pt x="19108" y="1440"/>
                  </a:cubicBezTo>
                  <a:cubicBezTo>
                    <a:pt x="19938" y="1440"/>
                    <a:pt x="19938" y="1440"/>
                    <a:pt x="19938" y="1440"/>
                  </a:cubicBezTo>
                  <a:cubicBezTo>
                    <a:pt x="19938" y="2160"/>
                    <a:pt x="19938" y="2160"/>
                    <a:pt x="19938" y="2160"/>
                  </a:cubicBezTo>
                  <a:cubicBezTo>
                    <a:pt x="19938" y="2160"/>
                    <a:pt x="19938" y="2160"/>
                    <a:pt x="20769" y="2160"/>
                  </a:cubicBezTo>
                  <a:cubicBezTo>
                    <a:pt x="20769" y="2160"/>
                    <a:pt x="20769" y="2160"/>
                    <a:pt x="20769" y="2160"/>
                  </a:cubicBezTo>
                  <a:cubicBezTo>
                    <a:pt x="20769" y="2160"/>
                    <a:pt x="20769" y="2160"/>
                    <a:pt x="20769" y="2160"/>
                  </a:cubicBezTo>
                  <a:cubicBezTo>
                    <a:pt x="20769" y="2880"/>
                    <a:pt x="20769" y="2880"/>
                    <a:pt x="20769" y="2880"/>
                  </a:cubicBezTo>
                  <a:cubicBezTo>
                    <a:pt x="20769" y="2880"/>
                    <a:pt x="20769" y="2880"/>
                    <a:pt x="20769" y="2880"/>
                  </a:cubicBezTo>
                  <a:cubicBezTo>
                    <a:pt x="20769" y="2880"/>
                    <a:pt x="20769" y="3600"/>
                    <a:pt x="20769" y="3600"/>
                  </a:cubicBezTo>
                  <a:cubicBezTo>
                    <a:pt x="20769" y="3600"/>
                    <a:pt x="19938" y="4320"/>
                    <a:pt x="19938" y="4320"/>
                  </a:cubicBezTo>
                  <a:cubicBezTo>
                    <a:pt x="19938" y="5040"/>
                    <a:pt x="19108" y="5040"/>
                    <a:pt x="19108" y="5040"/>
                  </a:cubicBezTo>
                  <a:cubicBezTo>
                    <a:pt x="18277" y="5760"/>
                    <a:pt x="17446" y="5760"/>
                    <a:pt x="16615" y="6480"/>
                  </a:cubicBezTo>
                  <a:cubicBezTo>
                    <a:pt x="15785" y="6480"/>
                    <a:pt x="15785" y="7200"/>
                    <a:pt x="14954" y="7200"/>
                  </a:cubicBezTo>
                  <a:cubicBezTo>
                    <a:pt x="14954" y="7920"/>
                    <a:pt x="14123" y="8640"/>
                    <a:pt x="14123" y="8640"/>
                  </a:cubicBezTo>
                  <a:cubicBezTo>
                    <a:pt x="12462" y="10800"/>
                    <a:pt x="12462" y="13680"/>
                    <a:pt x="12462" y="15840"/>
                  </a:cubicBezTo>
                  <a:cubicBezTo>
                    <a:pt x="12462" y="18000"/>
                    <a:pt x="12462" y="19440"/>
                    <a:pt x="13292" y="21600"/>
                  </a:cubicBezTo>
                  <a:cubicBezTo>
                    <a:pt x="13292" y="21600"/>
                    <a:pt x="13292" y="21600"/>
                    <a:pt x="13292" y="21600"/>
                  </a:cubicBezTo>
                  <a:cubicBezTo>
                    <a:pt x="14123" y="21600"/>
                    <a:pt x="14123" y="21600"/>
                    <a:pt x="14123" y="20880"/>
                  </a:cubicBezTo>
                  <a:cubicBezTo>
                    <a:pt x="14123" y="20880"/>
                    <a:pt x="13292" y="20160"/>
                    <a:pt x="13292" y="19440"/>
                  </a:cubicBezTo>
                  <a:cubicBezTo>
                    <a:pt x="13292" y="18000"/>
                    <a:pt x="13292" y="15840"/>
                    <a:pt x="13292" y="13680"/>
                  </a:cubicBezTo>
                  <a:cubicBezTo>
                    <a:pt x="13292" y="12240"/>
                    <a:pt x="14123" y="11520"/>
                    <a:pt x="14123" y="10080"/>
                  </a:cubicBezTo>
                  <a:cubicBezTo>
                    <a:pt x="14954" y="9360"/>
                    <a:pt x="14954" y="8640"/>
                    <a:pt x="15785" y="8640"/>
                  </a:cubicBezTo>
                  <a:cubicBezTo>
                    <a:pt x="15785" y="7920"/>
                    <a:pt x="16615" y="7920"/>
                    <a:pt x="16615" y="7920"/>
                  </a:cubicBezTo>
                  <a:cubicBezTo>
                    <a:pt x="17446" y="7200"/>
                    <a:pt x="18277" y="6480"/>
                    <a:pt x="19108" y="6480"/>
                  </a:cubicBezTo>
                  <a:cubicBezTo>
                    <a:pt x="19938" y="5760"/>
                    <a:pt x="20769" y="5040"/>
                    <a:pt x="21600" y="4320"/>
                  </a:cubicBezTo>
                  <a:cubicBezTo>
                    <a:pt x="21600" y="3600"/>
                    <a:pt x="21600" y="2880"/>
                    <a:pt x="21600" y="2160"/>
                  </a:cubicBezTo>
                  <a:cubicBezTo>
                    <a:pt x="21600" y="2160"/>
                    <a:pt x="21600" y="1440"/>
                    <a:pt x="20769" y="1440"/>
                  </a:cubicBezTo>
                  <a:cubicBezTo>
                    <a:pt x="19938" y="720"/>
                    <a:pt x="19108" y="720"/>
                    <a:pt x="19108" y="720"/>
                  </a:cubicBezTo>
                  <a:cubicBezTo>
                    <a:pt x="18277" y="720"/>
                    <a:pt x="18277" y="720"/>
                    <a:pt x="18277" y="720"/>
                  </a:cubicBezTo>
                  <a:cubicBezTo>
                    <a:pt x="17446" y="720"/>
                    <a:pt x="17446" y="720"/>
                    <a:pt x="16615" y="720"/>
                  </a:cubicBezTo>
                  <a:cubicBezTo>
                    <a:pt x="16615" y="720"/>
                    <a:pt x="16615" y="720"/>
                    <a:pt x="16615" y="720"/>
                  </a:cubicBezTo>
                  <a:cubicBezTo>
                    <a:pt x="15785" y="0"/>
                    <a:pt x="14954" y="0"/>
                    <a:pt x="14123" y="0"/>
                  </a:cubicBezTo>
                  <a:cubicBezTo>
                    <a:pt x="13292" y="0"/>
                    <a:pt x="13292" y="0"/>
                    <a:pt x="13292" y="0"/>
                  </a:cubicBezTo>
                  <a:cubicBezTo>
                    <a:pt x="12462" y="0"/>
                    <a:pt x="11631" y="720"/>
                    <a:pt x="10800" y="720"/>
                  </a:cubicBezTo>
                  <a:cubicBezTo>
                    <a:pt x="10800" y="720"/>
                    <a:pt x="10800" y="0"/>
                    <a:pt x="9969" y="0"/>
                  </a:cubicBezTo>
                  <a:cubicBezTo>
                    <a:pt x="9969" y="0"/>
                    <a:pt x="9138" y="0"/>
                    <a:pt x="9138" y="0"/>
                  </a:cubicBezTo>
                  <a:cubicBezTo>
                    <a:pt x="8308" y="0"/>
                    <a:pt x="8308" y="0"/>
                    <a:pt x="8308" y="0"/>
                  </a:cubicBezTo>
                  <a:cubicBezTo>
                    <a:pt x="8308" y="0"/>
                    <a:pt x="7477" y="0"/>
                    <a:pt x="747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8" name="Freeform 421"/>
            <p:cNvSpPr/>
            <p:nvPr/>
          </p:nvSpPr>
          <p:spPr>
            <a:xfrm>
              <a:off x="257843" y="529432"/>
              <a:ext cx="12701" cy="4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662"/>
                  </a:moveTo>
                  <a:cubicBezTo>
                    <a:pt x="0" y="8308"/>
                    <a:pt x="0" y="13292"/>
                    <a:pt x="0" y="19938"/>
                  </a:cubicBezTo>
                  <a:cubicBezTo>
                    <a:pt x="0" y="19938"/>
                    <a:pt x="0" y="21600"/>
                    <a:pt x="21600" y="21600"/>
                  </a:cubicBezTo>
                  <a:cubicBezTo>
                    <a:pt x="21600" y="21600"/>
                    <a:pt x="21600" y="19938"/>
                    <a:pt x="21600" y="19938"/>
                  </a:cubicBezTo>
                  <a:cubicBezTo>
                    <a:pt x="21600" y="13292"/>
                    <a:pt x="21600" y="8308"/>
                    <a:pt x="21600" y="1662"/>
                  </a:cubicBezTo>
                  <a:cubicBezTo>
                    <a:pt x="21600" y="1662"/>
                    <a:pt x="21600" y="0"/>
                    <a:pt x="21600" y="0"/>
                  </a:cubicBezTo>
                  <a:cubicBezTo>
                    <a:pt x="0" y="0"/>
                    <a:pt x="0" y="1662"/>
                    <a:pt x="0" y="1662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59" name="Freeform 422"/>
            <p:cNvSpPr/>
            <p:nvPr/>
          </p:nvSpPr>
          <p:spPr>
            <a:xfrm>
              <a:off x="314437" y="553245"/>
              <a:ext cx="32505" cy="30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60" h="21600" extrusionOk="0">
                  <a:moveTo>
                    <a:pt x="18900" y="0"/>
                  </a:moveTo>
                  <a:cubicBezTo>
                    <a:pt x="14580" y="2400"/>
                    <a:pt x="12420" y="4800"/>
                    <a:pt x="10260" y="7200"/>
                  </a:cubicBezTo>
                  <a:cubicBezTo>
                    <a:pt x="5940" y="12000"/>
                    <a:pt x="3780" y="14400"/>
                    <a:pt x="1620" y="19200"/>
                  </a:cubicBezTo>
                  <a:cubicBezTo>
                    <a:pt x="-540" y="19200"/>
                    <a:pt x="-540" y="19200"/>
                    <a:pt x="1620" y="21600"/>
                  </a:cubicBezTo>
                  <a:cubicBezTo>
                    <a:pt x="1620" y="21600"/>
                    <a:pt x="1620" y="21600"/>
                    <a:pt x="3780" y="19200"/>
                  </a:cubicBezTo>
                  <a:cubicBezTo>
                    <a:pt x="3780" y="19200"/>
                    <a:pt x="3780" y="19200"/>
                    <a:pt x="3780" y="19200"/>
                  </a:cubicBezTo>
                  <a:cubicBezTo>
                    <a:pt x="5940" y="14400"/>
                    <a:pt x="10260" y="9600"/>
                    <a:pt x="14580" y="7200"/>
                  </a:cubicBezTo>
                  <a:cubicBezTo>
                    <a:pt x="16740" y="4800"/>
                    <a:pt x="18900" y="4800"/>
                    <a:pt x="21060" y="2400"/>
                  </a:cubicBezTo>
                  <a:cubicBezTo>
                    <a:pt x="21060" y="2400"/>
                    <a:pt x="21060" y="2400"/>
                    <a:pt x="21060" y="0"/>
                  </a:cubicBezTo>
                  <a:cubicBezTo>
                    <a:pt x="21060" y="0"/>
                    <a:pt x="21060" y="0"/>
                    <a:pt x="18900" y="0"/>
                  </a:cubicBezTo>
                  <a:cubicBezTo>
                    <a:pt x="18900" y="0"/>
                    <a:pt x="18900" y="0"/>
                    <a:pt x="189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0" name="Freeform 423"/>
            <p:cNvSpPr/>
            <p:nvPr/>
          </p:nvSpPr>
          <p:spPr>
            <a:xfrm>
              <a:off x="344560" y="592734"/>
              <a:ext cx="2976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7200" y="14400"/>
                  </a:moveTo>
                  <a:cubicBezTo>
                    <a:pt x="7200" y="14400"/>
                    <a:pt x="7200" y="14400"/>
                    <a:pt x="7200" y="14400"/>
                  </a:cubicBezTo>
                  <a:cubicBezTo>
                    <a:pt x="7200" y="14400"/>
                    <a:pt x="7200" y="14400"/>
                    <a:pt x="7200" y="14400"/>
                  </a:cubicBezTo>
                  <a:moveTo>
                    <a:pt x="21600" y="0"/>
                  </a:moveTo>
                  <a:cubicBezTo>
                    <a:pt x="16800" y="7200"/>
                    <a:pt x="12000" y="7200"/>
                    <a:pt x="7200" y="14400"/>
                  </a:cubicBezTo>
                  <a:cubicBezTo>
                    <a:pt x="4800" y="14400"/>
                    <a:pt x="2400" y="14400"/>
                    <a:pt x="0" y="144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4800" y="21600"/>
                    <a:pt x="7200" y="21600"/>
                    <a:pt x="12000" y="21600"/>
                  </a:cubicBezTo>
                  <a:cubicBezTo>
                    <a:pt x="14400" y="14400"/>
                    <a:pt x="19200" y="14400"/>
                    <a:pt x="21600" y="14400"/>
                  </a:cubicBezTo>
                  <a:cubicBezTo>
                    <a:pt x="21600" y="14400"/>
                    <a:pt x="21600" y="7200"/>
                    <a:pt x="21600" y="7200"/>
                  </a:cubicBezTo>
                  <a:cubicBezTo>
                    <a:pt x="21600" y="7200"/>
                    <a:pt x="21600" y="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1" name="Freeform 424"/>
            <p:cNvSpPr/>
            <p:nvPr/>
          </p:nvSpPr>
          <p:spPr>
            <a:xfrm>
              <a:off x="357657" y="642145"/>
              <a:ext cx="34529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40" y="0"/>
                  </a:moveTo>
                  <a:cubicBezTo>
                    <a:pt x="17280" y="0"/>
                    <a:pt x="17280" y="0"/>
                    <a:pt x="15120" y="0"/>
                  </a:cubicBezTo>
                  <a:cubicBezTo>
                    <a:pt x="10800" y="10800"/>
                    <a:pt x="8640" y="10800"/>
                    <a:pt x="4320" y="10800"/>
                  </a:cubicBezTo>
                  <a:cubicBezTo>
                    <a:pt x="4320" y="10800"/>
                    <a:pt x="2160" y="10800"/>
                    <a:pt x="0" y="1080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2160" y="21600"/>
                    <a:pt x="4320" y="21600"/>
                    <a:pt x="4320" y="21600"/>
                  </a:cubicBezTo>
                  <a:cubicBezTo>
                    <a:pt x="10800" y="21600"/>
                    <a:pt x="15120" y="21600"/>
                    <a:pt x="19440" y="10800"/>
                  </a:cubicBezTo>
                  <a:cubicBezTo>
                    <a:pt x="21600" y="10800"/>
                    <a:pt x="21600" y="10800"/>
                    <a:pt x="21600" y="0"/>
                  </a:cubicBezTo>
                  <a:cubicBezTo>
                    <a:pt x="21600" y="0"/>
                    <a:pt x="19440" y="0"/>
                    <a:pt x="19440" y="0"/>
                  </a:cubicBezTo>
                  <a:cubicBezTo>
                    <a:pt x="19440" y="0"/>
                    <a:pt x="19440" y="0"/>
                    <a:pt x="1944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2" name="Freeform 425"/>
            <p:cNvSpPr/>
            <p:nvPr/>
          </p:nvSpPr>
          <p:spPr>
            <a:xfrm>
              <a:off x="354085" y="688976"/>
              <a:ext cx="25484" cy="2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00" h="21600" extrusionOk="0">
                  <a:moveTo>
                    <a:pt x="5400" y="6171"/>
                  </a:moveTo>
                  <a:cubicBezTo>
                    <a:pt x="5400" y="6171"/>
                    <a:pt x="5400" y="6171"/>
                    <a:pt x="5400" y="6171"/>
                  </a:cubicBezTo>
                  <a:cubicBezTo>
                    <a:pt x="5400" y="6171"/>
                    <a:pt x="5400" y="6171"/>
                    <a:pt x="5400" y="6171"/>
                  </a:cubicBezTo>
                  <a:moveTo>
                    <a:pt x="0" y="3086"/>
                  </a:moveTo>
                  <a:cubicBezTo>
                    <a:pt x="0" y="3086"/>
                    <a:pt x="0" y="3086"/>
                    <a:pt x="2700" y="3086"/>
                  </a:cubicBezTo>
                  <a:cubicBezTo>
                    <a:pt x="2700" y="6171"/>
                    <a:pt x="5400" y="6171"/>
                    <a:pt x="5400" y="6171"/>
                  </a:cubicBezTo>
                  <a:cubicBezTo>
                    <a:pt x="8100" y="6171"/>
                    <a:pt x="10800" y="9257"/>
                    <a:pt x="13500" y="12343"/>
                  </a:cubicBezTo>
                  <a:cubicBezTo>
                    <a:pt x="13500" y="12343"/>
                    <a:pt x="16200" y="12343"/>
                    <a:pt x="16200" y="12343"/>
                  </a:cubicBezTo>
                  <a:cubicBezTo>
                    <a:pt x="16200" y="15429"/>
                    <a:pt x="16200" y="15429"/>
                    <a:pt x="16200" y="15429"/>
                  </a:cubicBezTo>
                  <a:cubicBezTo>
                    <a:pt x="16200" y="15429"/>
                    <a:pt x="16200" y="15429"/>
                    <a:pt x="16200" y="15429"/>
                  </a:cubicBezTo>
                  <a:cubicBezTo>
                    <a:pt x="16200" y="18514"/>
                    <a:pt x="16200" y="18514"/>
                    <a:pt x="16200" y="18514"/>
                  </a:cubicBezTo>
                  <a:cubicBezTo>
                    <a:pt x="16200" y="18514"/>
                    <a:pt x="16200" y="18514"/>
                    <a:pt x="16200" y="18514"/>
                  </a:cubicBezTo>
                  <a:cubicBezTo>
                    <a:pt x="16200" y="18514"/>
                    <a:pt x="16200" y="21600"/>
                    <a:pt x="18900" y="21600"/>
                  </a:cubicBezTo>
                  <a:cubicBezTo>
                    <a:pt x="18900" y="21600"/>
                    <a:pt x="18900" y="21600"/>
                    <a:pt x="18900" y="18514"/>
                  </a:cubicBezTo>
                  <a:cubicBezTo>
                    <a:pt x="21600" y="15429"/>
                    <a:pt x="18900" y="15429"/>
                    <a:pt x="18900" y="12343"/>
                  </a:cubicBezTo>
                  <a:cubicBezTo>
                    <a:pt x="18900" y="9257"/>
                    <a:pt x="16200" y="9257"/>
                    <a:pt x="13500" y="6171"/>
                  </a:cubicBezTo>
                  <a:cubicBezTo>
                    <a:pt x="10800" y="3086"/>
                    <a:pt x="8100" y="3086"/>
                    <a:pt x="2700" y="0"/>
                  </a:cubicBezTo>
                  <a:cubicBezTo>
                    <a:pt x="2700" y="0"/>
                    <a:pt x="2700" y="0"/>
                    <a:pt x="2700" y="0"/>
                  </a:cubicBezTo>
                  <a:cubicBezTo>
                    <a:pt x="2700" y="0"/>
                    <a:pt x="0" y="0"/>
                    <a:pt x="0" y="3086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3" name="Freeform 426"/>
            <p:cNvSpPr/>
            <p:nvPr/>
          </p:nvSpPr>
          <p:spPr>
            <a:xfrm>
              <a:off x="337416" y="734220"/>
              <a:ext cx="23814" cy="202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600"/>
                    <a:pt x="0" y="3600"/>
                    <a:pt x="3086" y="3600"/>
                  </a:cubicBezTo>
                  <a:cubicBezTo>
                    <a:pt x="6171" y="7200"/>
                    <a:pt x="9257" y="10800"/>
                    <a:pt x="12343" y="10800"/>
                  </a:cubicBezTo>
                  <a:cubicBezTo>
                    <a:pt x="15429" y="14400"/>
                    <a:pt x="15429" y="14400"/>
                    <a:pt x="18514" y="18000"/>
                  </a:cubicBezTo>
                  <a:cubicBezTo>
                    <a:pt x="18514" y="18000"/>
                    <a:pt x="18514" y="18000"/>
                    <a:pt x="18514" y="21600"/>
                  </a:cubicBezTo>
                  <a:cubicBezTo>
                    <a:pt x="18514" y="21600"/>
                    <a:pt x="18514" y="21600"/>
                    <a:pt x="18514" y="21600"/>
                  </a:cubicBezTo>
                  <a:cubicBezTo>
                    <a:pt x="18514" y="21600"/>
                    <a:pt x="216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4400"/>
                    <a:pt x="18514" y="10800"/>
                    <a:pt x="15429" y="7200"/>
                  </a:cubicBezTo>
                  <a:cubicBezTo>
                    <a:pt x="12343" y="7200"/>
                    <a:pt x="6171" y="3600"/>
                    <a:pt x="3086" y="0"/>
                  </a:cubicBezTo>
                  <a:cubicBezTo>
                    <a:pt x="3086" y="0"/>
                    <a:pt x="3086" y="0"/>
                    <a:pt x="3086" y="0"/>
                  </a:cubicBezTo>
                  <a:cubicBezTo>
                    <a:pt x="3086" y="0"/>
                    <a:pt x="3086" y="0"/>
                    <a:pt x="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4" name="Freeform 427"/>
            <p:cNvSpPr/>
            <p:nvPr/>
          </p:nvSpPr>
          <p:spPr>
            <a:xfrm>
              <a:off x="146916" y="750889"/>
              <a:ext cx="36911" cy="130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36" y="0"/>
                  </a:moveTo>
                  <a:cubicBezTo>
                    <a:pt x="17673" y="0"/>
                    <a:pt x="15709" y="0"/>
                    <a:pt x="13745" y="5400"/>
                  </a:cubicBezTo>
                  <a:cubicBezTo>
                    <a:pt x="11782" y="5400"/>
                    <a:pt x="9818" y="10800"/>
                    <a:pt x="5891" y="10800"/>
                  </a:cubicBezTo>
                  <a:cubicBezTo>
                    <a:pt x="5891" y="16200"/>
                    <a:pt x="3927" y="16200"/>
                    <a:pt x="3927" y="16200"/>
                  </a:cubicBezTo>
                  <a:cubicBezTo>
                    <a:pt x="1964" y="16200"/>
                    <a:pt x="1964" y="16200"/>
                    <a:pt x="1964" y="16200"/>
                  </a:cubicBezTo>
                  <a:cubicBezTo>
                    <a:pt x="1964" y="16200"/>
                    <a:pt x="1964" y="16200"/>
                    <a:pt x="0" y="16200"/>
                  </a:cubicBezTo>
                  <a:cubicBezTo>
                    <a:pt x="0" y="16200"/>
                    <a:pt x="0" y="16200"/>
                    <a:pt x="0" y="162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3927" y="21600"/>
                    <a:pt x="5891" y="21600"/>
                    <a:pt x="7855" y="16200"/>
                  </a:cubicBezTo>
                  <a:cubicBezTo>
                    <a:pt x="11782" y="16200"/>
                    <a:pt x="13745" y="10800"/>
                    <a:pt x="15709" y="5400"/>
                  </a:cubicBezTo>
                  <a:cubicBezTo>
                    <a:pt x="17673" y="5400"/>
                    <a:pt x="19636" y="5400"/>
                    <a:pt x="21600" y="5400"/>
                  </a:cubicBezTo>
                  <a:cubicBezTo>
                    <a:pt x="21600" y="5400"/>
                    <a:pt x="21600" y="0"/>
                    <a:pt x="21600" y="0"/>
                  </a:cubicBezTo>
                  <a:cubicBezTo>
                    <a:pt x="21600" y="0"/>
                    <a:pt x="21600" y="0"/>
                    <a:pt x="19636" y="0"/>
                  </a:cubicBezTo>
                  <a:cubicBezTo>
                    <a:pt x="19636" y="0"/>
                    <a:pt x="19636" y="0"/>
                    <a:pt x="1963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5" name="Freeform 428"/>
            <p:cNvSpPr/>
            <p:nvPr/>
          </p:nvSpPr>
          <p:spPr>
            <a:xfrm>
              <a:off x="115960" y="711796"/>
              <a:ext cx="36177" cy="12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09" h="21600" extrusionOk="0">
                  <a:moveTo>
                    <a:pt x="19636" y="0"/>
                  </a:moveTo>
                  <a:cubicBezTo>
                    <a:pt x="15709" y="7200"/>
                    <a:pt x="13745" y="7200"/>
                    <a:pt x="11782" y="7200"/>
                  </a:cubicBezTo>
                  <a:cubicBezTo>
                    <a:pt x="7855" y="7200"/>
                    <a:pt x="3927" y="14400"/>
                    <a:pt x="0" y="144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7855" y="21600"/>
                    <a:pt x="13745" y="14400"/>
                    <a:pt x="19636" y="14400"/>
                  </a:cubicBezTo>
                  <a:cubicBezTo>
                    <a:pt x="19636" y="14400"/>
                    <a:pt x="21600" y="7200"/>
                    <a:pt x="19636" y="7200"/>
                  </a:cubicBezTo>
                  <a:cubicBezTo>
                    <a:pt x="19636" y="7200"/>
                    <a:pt x="19636" y="0"/>
                    <a:pt x="19636" y="0"/>
                  </a:cubicBezTo>
                  <a:cubicBezTo>
                    <a:pt x="19636" y="0"/>
                    <a:pt x="19636" y="0"/>
                    <a:pt x="1963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6" name="Freeform 429"/>
            <p:cNvSpPr/>
            <p:nvPr/>
          </p:nvSpPr>
          <p:spPr>
            <a:xfrm>
              <a:off x="119531" y="624682"/>
              <a:ext cx="30958" cy="2381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3086"/>
                    <a:pt x="0" y="3086"/>
                    <a:pt x="0" y="3086"/>
                  </a:cubicBezTo>
                  <a:cubicBezTo>
                    <a:pt x="2400" y="9257"/>
                    <a:pt x="4800" y="12343"/>
                    <a:pt x="9600" y="15429"/>
                  </a:cubicBezTo>
                  <a:cubicBezTo>
                    <a:pt x="12000" y="15429"/>
                    <a:pt x="16800" y="18514"/>
                    <a:pt x="192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21600"/>
                    <a:pt x="21600" y="18514"/>
                    <a:pt x="21600" y="18514"/>
                  </a:cubicBezTo>
                  <a:cubicBezTo>
                    <a:pt x="16800" y="15429"/>
                    <a:pt x="12000" y="12343"/>
                    <a:pt x="7200" y="6171"/>
                  </a:cubicBezTo>
                  <a:cubicBezTo>
                    <a:pt x="4800" y="6171"/>
                    <a:pt x="4800" y="6171"/>
                    <a:pt x="2400" y="3086"/>
                  </a:cubicBezTo>
                  <a:cubicBezTo>
                    <a:pt x="2400" y="3086"/>
                    <a:pt x="2400" y="3086"/>
                    <a:pt x="2400" y="3086"/>
                  </a:cubicBezTo>
                  <a:cubicBezTo>
                    <a:pt x="2400" y="0"/>
                    <a:pt x="2400" y="0"/>
                    <a:pt x="240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7" name="Freeform 430"/>
            <p:cNvSpPr/>
            <p:nvPr/>
          </p:nvSpPr>
          <p:spPr>
            <a:xfrm>
              <a:off x="163585" y="556817"/>
              <a:ext cx="30957" cy="3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0" y="1964"/>
                  </a:moveTo>
                  <a:cubicBezTo>
                    <a:pt x="0" y="3927"/>
                    <a:pt x="0" y="5891"/>
                    <a:pt x="2400" y="7855"/>
                  </a:cubicBezTo>
                  <a:cubicBezTo>
                    <a:pt x="2400" y="9818"/>
                    <a:pt x="4800" y="9818"/>
                    <a:pt x="7200" y="11782"/>
                  </a:cubicBezTo>
                  <a:cubicBezTo>
                    <a:pt x="9600" y="13745"/>
                    <a:pt x="12000" y="15709"/>
                    <a:pt x="14400" y="17673"/>
                  </a:cubicBezTo>
                  <a:cubicBezTo>
                    <a:pt x="16800" y="17673"/>
                    <a:pt x="16800" y="19636"/>
                    <a:pt x="19200" y="19636"/>
                  </a:cubicBezTo>
                  <a:cubicBezTo>
                    <a:pt x="19200" y="21600"/>
                    <a:pt x="21600" y="21600"/>
                    <a:pt x="21600" y="19636"/>
                  </a:cubicBezTo>
                  <a:cubicBezTo>
                    <a:pt x="21600" y="19636"/>
                    <a:pt x="21600" y="19636"/>
                    <a:pt x="21600" y="19636"/>
                  </a:cubicBezTo>
                  <a:cubicBezTo>
                    <a:pt x="19200" y="17673"/>
                    <a:pt x="16800" y="15709"/>
                    <a:pt x="14400" y="13745"/>
                  </a:cubicBezTo>
                  <a:cubicBezTo>
                    <a:pt x="9600" y="11782"/>
                    <a:pt x="7200" y="9818"/>
                    <a:pt x="4800" y="5891"/>
                  </a:cubicBezTo>
                  <a:cubicBezTo>
                    <a:pt x="4800" y="5891"/>
                    <a:pt x="2400" y="3927"/>
                    <a:pt x="2400" y="3927"/>
                  </a:cubicBezTo>
                  <a:cubicBezTo>
                    <a:pt x="2400" y="3927"/>
                    <a:pt x="2400" y="1964"/>
                    <a:pt x="2400" y="1964"/>
                  </a:cubicBezTo>
                  <a:cubicBezTo>
                    <a:pt x="2400" y="1964"/>
                    <a:pt x="2400" y="1964"/>
                    <a:pt x="2400" y="1964"/>
                  </a:cubicBezTo>
                  <a:cubicBezTo>
                    <a:pt x="2400" y="0"/>
                    <a:pt x="2400" y="0"/>
                    <a:pt x="0" y="0"/>
                  </a:cubicBezTo>
                  <a:cubicBezTo>
                    <a:pt x="0" y="0"/>
                    <a:pt x="0" y="0"/>
                    <a:pt x="0" y="196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8" name="Freeform 431"/>
            <p:cNvSpPr/>
            <p:nvPr/>
          </p:nvSpPr>
          <p:spPr>
            <a:xfrm>
              <a:off x="123302" y="1380730"/>
              <a:ext cx="12701" cy="360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109" extrusionOk="0">
                  <a:moveTo>
                    <a:pt x="10800" y="1964"/>
                  </a:moveTo>
                  <a:cubicBezTo>
                    <a:pt x="10800" y="7855"/>
                    <a:pt x="0" y="13745"/>
                    <a:pt x="0" y="19636"/>
                  </a:cubicBezTo>
                  <a:cubicBezTo>
                    <a:pt x="0" y="21600"/>
                    <a:pt x="10800" y="21600"/>
                    <a:pt x="10800" y="19636"/>
                  </a:cubicBezTo>
                  <a:cubicBezTo>
                    <a:pt x="10800" y="13745"/>
                    <a:pt x="10800" y="7855"/>
                    <a:pt x="21600" y="1964"/>
                  </a:cubicBezTo>
                  <a:cubicBezTo>
                    <a:pt x="21600" y="0"/>
                    <a:pt x="10800" y="0"/>
                    <a:pt x="10800" y="0"/>
                  </a:cubicBezTo>
                  <a:cubicBezTo>
                    <a:pt x="10800" y="0"/>
                    <a:pt x="10800" y="0"/>
                    <a:pt x="10800" y="196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69" name="Freeform 432"/>
            <p:cNvSpPr/>
            <p:nvPr/>
          </p:nvSpPr>
          <p:spPr>
            <a:xfrm>
              <a:off x="7613" y="1408114"/>
              <a:ext cx="130175" cy="140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6" h="21314" extrusionOk="0">
                  <a:moveTo>
                    <a:pt x="10523" y="20571"/>
                  </a:moveTo>
                  <a:cubicBezTo>
                    <a:pt x="10523" y="20571"/>
                    <a:pt x="10523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moveTo>
                    <a:pt x="16062" y="19543"/>
                  </a:moveTo>
                  <a:cubicBezTo>
                    <a:pt x="16062" y="19543"/>
                    <a:pt x="16062" y="19543"/>
                    <a:pt x="16062" y="19543"/>
                  </a:cubicBezTo>
                  <a:cubicBezTo>
                    <a:pt x="16062" y="19543"/>
                    <a:pt x="16062" y="19543"/>
                    <a:pt x="16062" y="19543"/>
                  </a:cubicBezTo>
                  <a:moveTo>
                    <a:pt x="15508" y="9771"/>
                  </a:moveTo>
                  <a:cubicBezTo>
                    <a:pt x="15508" y="9771"/>
                    <a:pt x="15508" y="9771"/>
                    <a:pt x="15508" y="9771"/>
                  </a:cubicBezTo>
                  <a:cubicBezTo>
                    <a:pt x="15508" y="9771"/>
                    <a:pt x="15508" y="9771"/>
                    <a:pt x="15508" y="9771"/>
                  </a:cubicBezTo>
                  <a:moveTo>
                    <a:pt x="11631" y="9257"/>
                  </a:moveTo>
                  <a:cubicBezTo>
                    <a:pt x="11631" y="9257"/>
                    <a:pt x="11631" y="9257"/>
                    <a:pt x="11631" y="9257"/>
                  </a:cubicBezTo>
                  <a:cubicBezTo>
                    <a:pt x="11631" y="9257"/>
                    <a:pt x="11631" y="9257"/>
                    <a:pt x="11631" y="9257"/>
                  </a:cubicBezTo>
                  <a:moveTo>
                    <a:pt x="11631" y="9257"/>
                  </a:moveTo>
                  <a:cubicBezTo>
                    <a:pt x="11631" y="9257"/>
                    <a:pt x="11631" y="9257"/>
                    <a:pt x="11631" y="9257"/>
                  </a:cubicBezTo>
                  <a:cubicBezTo>
                    <a:pt x="11631" y="9257"/>
                    <a:pt x="11631" y="9257"/>
                    <a:pt x="11631" y="9257"/>
                  </a:cubicBezTo>
                  <a:moveTo>
                    <a:pt x="9415" y="4114"/>
                  </a:moveTo>
                  <a:cubicBezTo>
                    <a:pt x="9415" y="4114"/>
                    <a:pt x="9415" y="4114"/>
                    <a:pt x="9415" y="4114"/>
                  </a:cubicBezTo>
                  <a:cubicBezTo>
                    <a:pt x="9415" y="4114"/>
                    <a:pt x="9415" y="4114"/>
                    <a:pt x="9415" y="4114"/>
                  </a:cubicBezTo>
                  <a:moveTo>
                    <a:pt x="13846" y="1543"/>
                  </a:moveTo>
                  <a:cubicBezTo>
                    <a:pt x="13846" y="1543"/>
                    <a:pt x="13292" y="1543"/>
                    <a:pt x="13292" y="1543"/>
                  </a:cubicBezTo>
                  <a:cubicBezTo>
                    <a:pt x="13292" y="1543"/>
                    <a:pt x="13846" y="1543"/>
                    <a:pt x="13846" y="1543"/>
                  </a:cubicBezTo>
                  <a:moveTo>
                    <a:pt x="15508" y="514"/>
                  </a:moveTo>
                  <a:cubicBezTo>
                    <a:pt x="13846" y="514"/>
                    <a:pt x="12185" y="1543"/>
                    <a:pt x="10523" y="2571"/>
                  </a:cubicBezTo>
                  <a:cubicBezTo>
                    <a:pt x="9415" y="3086"/>
                    <a:pt x="8308" y="4629"/>
                    <a:pt x="7754" y="5657"/>
                  </a:cubicBezTo>
                  <a:cubicBezTo>
                    <a:pt x="7754" y="6686"/>
                    <a:pt x="7754" y="7200"/>
                    <a:pt x="8308" y="7714"/>
                  </a:cubicBezTo>
                  <a:cubicBezTo>
                    <a:pt x="8308" y="8229"/>
                    <a:pt x="8862" y="8743"/>
                    <a:pt x="9415" y="9257"/>
                  </a:cubicBezTo>
                  <a:cubicBezTo>
                    <a:pt x="10523" y="9257"/>
                    <a:pt x="11631" y="9257"/>
                    <a:pt x="12185" y="9771"/>
                  </a:cubicBezTo>
                  <a:cubicBezTo>
                    <a:pt x="13292" y="9771"/>
                    <a:pt x="14400" y="9771"/>
                    <a:pt x="15508" y="9771"/>
                  </a:cubicBezTo>
                  <a:cubicBezTo>
                    <a:pt x="16062" y="9771"/>
                    <a:pt x="17169" y="9771"/>
                    <a:pt x="17723" y="10286"/>
                  </a:cubicBezTo>
                  <a:cubicBezTo>
                    <a:pt x="18277" y="10286"/>
                    <a:pt x="18277" y="10800"/>
                    <a:pt x="18831" y="10800"/>
                  </a:cubicBezTo>
                  <a:cubicBezTo>
                    <a:pt x="18831" y="10800"/>
                    <a:pt x="19385" y="11314"/>
                    <a:pt x="19385" y="11314"/>
                  </a:cubicBezTo>
                  <a:cubicBezTo>
                    <a:pt x="19385" y="11829"/>
                    <a:pt x="19938" y="12343"/>
                    <a:pt x="19938" y="12343"/>
                  </a:cubicBezTo>
                  <a:cubicBezTo>
                    <a:pt x="20492" y="12857"/>
                    <a:pt x="20492" y="13371"/>
                    <a:pt x="20492" y="14400"/>
                  </a:cubicBezTo>
                  <a:cubicBezTo>
                    <a:pt x="20492" y="14400"/>
                    <a:pt x="20492" y="14914"/>
                    <a:pt x="20492" y="15429"/>
                  </a:cubicBezTo>
                  <a:cubicBezTo>
                    <a:pt x="20492" y="15429"/>
                    <a:pt x="20492" y="15943"/>
                    <a:pt x="20492" y="16457"/>
                  </a:cubicBezTo>
                  <a:cubicBezTo>
                    <a:pt x="19938" y="16457"/>
                    <a:pt x="19938" y="16971"/>
                    <a:pt x="19385" y="16971"/>
                  </a:cubicBezTo>
                  <a:cubicBezTo>
                    <a:pt x="19385" y="17486"/>
                    <a:pt x="18831" y="18000"/>
                    <a:pt x="18277" y="18000"/>
                  </a:cubicBezTo>
                  <a:cubicBezTo>
                    <a:pt x="17723" y="18514"/>
                    <a:pt x="17169" y="19029"/>
                    <a:pt x="16062" y="19543"/>
                  </a:cubicBezTo>
                  <a:cubicBezTo>
                    <a:pt x="14400" y="20057"/>
                    <a:pt x="12738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cubicBezTo>
                    <a:pt x="10523" y="20571"/>
                    <a:pt x="10523" y="20571"/>
                    <a:pt x="10523" y="20571"/>
                  </a:cubicBezTo>
                  <a:cubicBezTo>
                    <a:pt x="8308" y="21086"/>
                    <a:pt x="5538" y="21086"/>
                    <a:pt x="3323" y="20571"/>
                  </a:cubicBezTo>
                  <a:cubicBezTo>
                    <a:pt x="2769" y="20571"/>
                    <a:pt x="2215" y="20571"/>
                    <a:pt x="1662" y="20571"/>
                  </a:cubicBezTo>
                  <a:cubicBezTo>
                    <a:pt x="1108" y="19029"/>
                    <a:pt x="554" y="18000"/>
                    <a:pt x="554" y="16457"/>
                  </a:cubicBezTo>
                  <a:cubicBezTo>
                    <a:pt x="554" y="16457"/>
                    <a:pt x="554" y="15943"/>
                    <a:pt x="554" y="15943"/>
                  </a:cubicBezTo>
                  <a:cubicBezTo>
                    <a:pt x="554" y="15429"/>
                    <a:pt x="554" y="15429"/>
                    <a:pt x="0" y="15429"/>
                  </a:cubicBezTo>
                  <a:cubicBezTo>
                    <a:pt x="0" y="15429"/>
                    <a:pt x="0" y="15429"/>
                    <a:pt x="0" y="15943"/>
                  </a:cubicBezTo>
                  <a:cubicBezTo>
                    <a:pt x="0" y="17486"/>
                    <a:pt x="554" y="19029"/>
                    <a:pt x="1108" y="20571"/>
                  </a:cubicBezTo>
                  <a:cubicBezTo>
                    <a:pt x="1108" y="20571"/>
                    <a:pt x="1108" y="20571"/>
                    <a:pt x="1108" y="20571"/>
                  </a:cubicBezTo>
                  <a:cubicBezTo>
                    <a:pt x="2215" y="21086"/>
                    <a:pt x="3877" y="21086"/>
                    <a:pt x="4985" y="21086"/>
                  </a:cubicBezTo>
                  <a:cubicBezTo>
                    <a:pt x="6646" y="21600"/>
                    <a:pt x="8308" y="21086"/>
                    <a:pt x="9969" y="21086"/>
                  </a:cubicBezTo>
                  <a:cubicBezTo>
                    <a:pt x="11631" y="21086"/>
                    <a:pt x="13292" y="20571"/>
                    <a:pt x="14954" y="20057"/>
                  </a:cubicBezTo>
                  <a:cubicBezTo>
                    <a:pt x="16062" y="20057"/>
                    <a:pt x="17723" y="19543"/>
                    <a:pt x="18831" y="18514"/>
                  </a:cubicBezTo>
                  <a:cubicBezTo>
                    <a:pt x="19938" y="18000"/>
                    <a:pt x="20492" y="16971"/>
                    <a:pt x="21046" y="15943"/>
                  </a:cubicBezTo>
                  <a:cubicBezTo>
                    <a:pt x="21600" y="14914"/>
                    <a:pt x="21046" y="13371"/>
                    <a:pt x="20492" y="12343"/>
                  </a:cubicBezTo>
                  <a:cubicBezTo>
                    <a:pt x="19938" y="11829"/>
                    <a:pt x="19938" y="11314"/>
                    <a:pt x="19385" y="10800"/>
                  </a:cubicBezTo>
                  <a:cubicBezTo>
                    <a:pt x="18831" y="10286"/>
                    <a:pt x="17723" y="9771"/>
                    <a:pt x="17169" y="9771"/>
                  </a:cubicBezTo>
                  <a:cubicBezTo>
                    <a:pt x="15508" y="9257"/>
                    <a:pt x="13292" y="9257"/>
                    <a:pt x="11631" y="9257"/>
                  </a:cubicBezTo>
                  <a:cubicBezTo>
                    <a:pt x="11077" y="8743"/>
                    <a:pt x="10523" y="8743"/>
                    <a:pt x="9969" y="8743"/>
                  </a:cubicBezTo>
                  <a:cubicBezTo>
                    <a:pt x="9969" y="8743"/>
                    <a:pt x="9415" y="8229"/>
                    <a:pt x="9415" y="8229"/>
                  </a:cubicBezTo>
                  <a:cubicBezTo>
                    <a:pt x="8862" y="8229"/>
                    <a:pt x="8862" y="8229"/>
                    <a:pt x="8862" y="7714"/>
                  </a:cubicBezTo>
                  <a:cubicBezTo>
                    <a:pt x="8862" y="7714"/>
                    <a:pt x="8862" y="7714"/>
                    <a:pt x="8308" y="7200"/>
                  </a:cubicBezTo>
                  <a:cubicBezTo>
                    <a:pt x="8308" y="7200"/>
                    <a:pt x="8308" y="7200"/>
                    <a:pt x="8308" y="6686"/>
                  </a:cubicBezTo>
                  <a:cubicBezTo>
                    <a:pt x="8308" y="6686"/>
                    <a:pt x="8308" y="6171"/>
                    <a:pt x="8308" y="6171"/>
                  </a:cubicBezTo>
                  <a:cubicBezTo>
                    <a:pt x="8308" y="5657"/>
                    <a:pt x="8308" y="5657"/>
                    <a:pt x="8308" y="5143"/>
                  </a:cubicBezTo>
                  <a:cubicBezTo>
                    <a:pt x="8862" y="4629"/>
                    <a:pt x="8862" y="4629"/>
                    <a:pt x="9415" y="4114"/>
                  </a:cubicBezTo>
                  <a:cubicBezTo>
                    <a:pt x="9969" y="3600"/>
                    <a:pt x="9969" y="3086"/>
                    <a:pt x="10523" y="3086"/>
                  </a:cubicBezTo>
                  <a:cubicBezTo>
                    <a:pt x="11631" y="2057"/>
                    <a:pt x="12738" y="2057"/>
                    <a:pt x="13292" y="1543"/>
                  </a:cubicBezTo>
                  <a:cubicBezTo>
                    <a:pt x="14400" y="1029"/>
                    <a:pt x="15508" y="1029"/>
                    <a:pt x="16615" y="514"/>
                  </a:cubicBezTo>
                  <a:cubicBezTo>
                    <a:pt x="17169" y="514"/>
                    <a:pt x="17723" y="514"/>
                    <a:pt x="18277" y="514"/>
                  </a:cubicBezTo>
                  <a:cubicBezTo>
                    <a:pt x="18831" y="1029"/>
                    <a:pt x="18831" y="1029"/>
                    <a:pt x="19385" y="1029"/>
                  </a:cubicBezTo>
                  <a:cubicBezTo>
                    <a:pt x="19385" y="1029"/>
                    <a:pt x="19938" y="1029"/>
                    <a:pt x="19938" y="1543"/>
                  </a:cubicBezTo>
                  <a:cubicBezTo>
                    <a:pt x="19938" y="1543"/>
                    <a:pt x="20492" y="1543"/>
                    <a:pt x="20492" y="1029"/>
                  </a:cubicBezTo>
                  <a:cubicBezTo>
                    <a:pt x="20492" y="1029"/>
                    <a:pt x="20492" y="1029"/>
                    <a:pt x="20492" y="1029"/>
                  </a:cubicBezTo>
                  <a:cubicBezTo>
                    <a:pt x="19385" y="514"/>
                    <a:pt x="18277" y="0"/>
                    <a:pt x="17723" y="0"/>
                  </a:cubicBezTo>
                  <a:cubicBezTo>
                    <a:pt x="17169" y="0"/>
                    <a:pt x="16062" y="514"/>
                    <a:pt x="15508" y="514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0" name="Freeform 433"/>
            <p:cNvSpPr/>
            <p:nvPr/>
          </p:nvSpPr>
          <p:spPr>
            <a:xfrm>
              <a:off x="2366" y="1380730"/>
              <a:ext cx="127029" cy="13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42" h="21600" extrusionOk="0">
                  <a:moveTo>
                    <a:pt x="3095" y="21060"/>
                  </a:moveTo>
                  <a:cubicBezTo>
                    <a:pt x="3095" y="21060"/>
                    <a:pt x="3095" y="21060"/>
                    <a:pt x="3095" y="21060"/>
                  </a:cubicBezTo>
                  <a:cubicBezTo>
                    <a:pt x="3095" y="21060"/>
                    <a:pt x="3095" y="21060"/>
                    <a:pt x="3095" y="21060"/>
                  </a:cubicBezTo>
                  <a:moveTo>
                    <a:pt x="3095" y="21060"/>
                  </a:moveTo>
                  <a:cubicBezTo>
                    <a:pt x="3095" y="21060"/>
                    <a:pt x="3095" y="21060"/>
                    <a:pt x="3095" y="21060"/>
                  </a:cubicBezTo>
                  <a:cubicBezTo>
                    <a:pt x="3095" y="21060"/>
                    <a:pt x="3095" y="21060"/>
                    <a:pt x="3095" y="21060"/>
                  </a:cubicBezTo>
                  <a:moveTo>
                    <a:pt x="11052" y="18900"/>
                  </a:moveTo>
                  <a:cubicBezTo>
                    <a:pt x="11052" y="18900"/>
                    <a:pt x="11052" y="18900"/>
                    <a:pt x="11052" y="18900"/>
                  </a:cubicBezTo>
                  <a:cubicBezTo>
                    <a:pt x="11052" y="18900"/>
                    <a:pt x="11052" y="18900"/>
                    <a:pt x="11052" y="18900"/>
                  </a:cubicBezTo>
                  <a:moveTo>
                    <a:pt x="1389" y="11340"/>
                  </a:moveTo>
                  <a:cubicBezTo>
                    <a:pt x="1389" y="11340"/>
                    <a:pt x="1389" y="11340"/>
                    <a:pt x="1389" y="11340"/>
                  </a:cubicBezTo>
                  <a:cubicBezTo>
                    <a:pt x="1389" y="11340"/>
                    <a:pt x="1389" y="11340"/>
                    <a:pt x="1389" y="11340"/>
                  </a:cubicBezTo>
                  <a:moveTo>
                    <a:pt x="1389" y="7560"/>
                  </a:moveTo>
                  <a:cubicBezTo>
                    <a:pt x="1389" y="7560"/>
                    <a:pt x="1389" y="7560"/>
                    <a:pt x="1389" y="7560"/>
                  </a:cubicBezTo>
                  <a:cubicBezTo>
                    <a:pt x="1389" y="7560"/>
                    <a:pt x="1389" y="7560"/>
                    <a:pt x="1389" y="7560"/>
                  </a:cubicBezTo>
                  <a:moveTo>
                    <a:pt x="4800" y="3780"/>
                  </a:moveTo>
                  <a:cubicBezTo>
                    <a:pt x="4800" y="3780"/>
                    <a:pt x="4800" y="3780"/>
                    <a:pt x="4800" y="3780"/>
                  </a:cubicBezTo>
                  <a:cubicBezTo>
                    <a:pt x="4800" y="3780"/>
                    <a:pt x="4800" y="3780"/>
                    <a:pt x="4800" y="3780"/>
                  </a:cubicBezTo>
                  <a:moveTo>
                    <a:pt x="8210" y="2160"/>
                  </a:moveTo>
                  <a:cubicBezTo>
                    <a:pt x="8210" y="2160"/>
                    <a:pt x="8210" y="2160"/>
                    <a:pt x="8210" y="2160"/>
                  </a:cubicBezTo>
                  <a:cubicBezTo>
                    <a:pt x="8210" y="2160"/>
                    <a:pt x="8210" y="2160"/>
                    <a:pt x="8210" y="2160"/>
                  </a:cubicBezTo>
                  <a:moveTo>
                    <a:pt x="11052" y="540"/>
                  </a:moveTo>
                  <a:cubicBezTo>
                    <a:pt x="8779" y="1080"/>
                    <a:pt x="5937" y="2160"/>
                    <a:pt x="4231" y="3780"/>
                  </a:cubicBezTo>
                  <a:cubicBezTo>
                    <a:pt x="1958" y="5400"/>
                    <a:pt x="821" y="7020"/>
                    <a:pt x="821" y="9180"/>
                  </a:cubicBezTo>
                  <a:cubicBezTo>
                    <a:pt x="252" y="10260"/>
                    <a:pt x="821" y="11340"/>
                    <a:pt x="1389" y="12420"/>
                  </a:cubicBezTo>
                  <a:cubicBezTo>
                    <a:pt x="1389" y="12960"/>
                    <a:pt x="1958" y="12960"/>
                    <a:pt x="1958" y="13500"/>
                  </a:cubicBezTo>
                  <a:cubicBezTo>
                    <a:pt x="2526" y="13500"/>
                    <a:pt x="2526" y="13500"/>
                    <a:pt x="2526" y="14040"/>
                  </a:cubicBezTo>
                  <a:cubicBezTo>
                    <a:pt x="3663" y="14580"/>
                    <a:pt x="5368" y="15120"/>
                    <a:pt x="6505" y="15660"/>
                  </a:cubicBezTo>
                  <a:cubicBezTo>
                    <a:pt x="7642" y="16740"/>
                    <a:pt x="8779" y="17280"/>
                    <a:pt x="9916" y="17820"/>
                  </a:cubicBezTo>
                  <a:cubicBezTo>
                    <a:pt x="10484" y="18360"/>
                    <a:pt x="10484" y="18360"/>
                    <a:pt x="11052" y="18900"/>
                  </a:cubicBezTo>
                  <a:cubicBezTo>
                    <a:pt x="11052" y="18900"/>
                    <a:pt x="11052" y="18900"/>
                    <a:pt x="11052" y="19440"/>
                  </a:cubicBezTo>
                  <a:cubicBezTo>
                    <a:pt x="11052" y="19440"/>
                    <a:pt x="11052" y="19440"/>
                    <a:pt x="11621" y="19440"/>
                  </a:cubicBezTo>
                  <a:cubicBezTo>
                    <a:pt x="11621" y="19440"/>
                    <a:pt x="11621" y="19440"/>
                    <a:pt x="11621" y="19980"/>
                  </a:cubicBezTo>
                  <a:cubicBezTo>
                    <a:pt x="11052" y="19980"/>
                    <a:pt x="11052" y="19980"/>
                    <a:pt x="11052" y="19980"/>
                  </a:cubicBezTo>
                  <a:cubicBezTo>
                    <a:pt x="11052" y="19980"/>
                    <a:pt x="11052" y="19980"/>
                    <a:pt x="11052" y="19980"/>
                  </a:cubicBezTo>
                  <a:cubicBezTo>
                    <a:pt x="11052" y="19980"/>
                    <a:pt x="11052" y="20520"/>
                    <a:pt x="11052" y="20520"/>
                  </a:cubicBezTo>
                  <a:cubicBezTo>
                    <a:pt x="10484" y="20520"/>
                    <a:pt x="10484" y="20520"/>
                    <a:pt x="10484" y="20520"/>
                  </a:cubicBezTo>
                  <a:cubicBezTo>
                    <a:pt x="9916" y="21060"/>
                    <a:pt x="8779" y="21060"/>
                    <a:pt x="8210" y="21060"/>
                  </a:cubicBezTo>
                  <a:cubicBezTo>
                    <a:pt x="6505" y="21060"/>
                    <a:pt x="4800" y="21060"/>
                    <a:pt x="3095" y="21060"/>
                  </a:cubicBezTo>
                  <a:cubicBezTo>
                    <a:pt x="2526" y="21060"/>
                    <a:pt x="1389" y="21060"/>
                    <a:pt x="821" y="20520"/>
                  </a:cubicBezTo>
                  <a:cubicBezTo>
                    <a:pt x="821" y="20520"/>
                    <a:pt x="821" y="20520"/>
                    <a:pt x="252" y="20520"/>
                  </a:cubicBezTo>
                  <a:cubicBezTo>
                    <a:pt x="252" y="20520"/>
                    <a:pt x="-316" y="20520"/>
                    <a:pt x="252" y="21060"/>
                  </a:cubicBezTo>
                  <a:cubicBezTo>
                    <a:pt x="821" y="21060"/>
                    <a:pt x="1389" y="21600"/>
                    <a:pt x="2526" y="21600"/>
                  </a:cubicBezTo>
                  <a:cubicBezTo>
                    <a:pt x="3095" y="21600"/>
                    <a:pt x="4231" y="21600"/>
                    <a:pt x="5368" y="21600"/>
                  </a:cubicBezTo>
                  <a:cubicBezTo>
                    <a:pt x="6505" y="21600"/>
                    <a:pt x="7642" y="21600"/>
                    <a:pt x="8210" y="21600"/>
                  </a:cubicBezTo>
                  <a:cubicBezTo>
                    <a:pt x="9347" y="21600"/>
                    <a:pt x="9916" y="21600"/>
                    <a:pt x="11052" y="21060"/>
                  </a:cubicBezTo>
                  <a:cubicBezTo>
                    <a:pt x="11052" y="21060"/>
                    <a:pt x="11621" y="20520"/>
                    <a:pt x="11621" y="19980"/>
                  </a:cubicBezTo>
                  <a:cubicBezTo>
                    <a:pt x="12189" y="19440"/>
                    <a:pt x="11621" y="18900"/>
                    <a:pt x="11621" y="18900"/>
                  </a:cubicBezTo>
                  <a:cubicBezTo>
                    <a:pt x="11052" y="18360"/>
                    <a:pt x="10484" y="17820"/>
                    <a:pt x="9916" y="17280"/>
                  </a:cubicBezTo>
                  <a:cubicBezTo>
                    <a:pt x="9347" y="16740"/>
                    <a:pt x="8210" y="16740"/>
                    <a:pt x="7642" y="16200"/>
                  </a:cubicBezTo>
                  <a:cubicBezTo>
                    <a:pt x="5937" y="15120"/>
                    <a:pt x="4800" y="14580"/>
                    <a:pt x="3095" y="13500"/>
                  </a:cubicBezTo>
                  <a:cubicBezTo>
                    <a:pt x="3095" y="13500"/>
                    <a:pt x="2526" y="12960"/>
                    <a:pt x="2526" y="12960"/>
                  </a:cubicBezTo>
                  <a:cubicBezTo>
                    <a:pt x="1958" y="12420"/>
                    <a:pt x="1958" y="11880"/>
                    <a:pt x="1389" y="11880"/>
                  </a:cubicBezTo>
                  <a:cubicBezTo>
                    <a:pt x="1389" y="11340"/>
                    <a:pt x="1389" y="10800"/>
                    <a:pt x="1389" y="10260"/>
                  </a:cubicBezTo>
                  <a:cubicBezTo>
                    <a:pt x="821" y="9720"/>
                    <a:pt x="821" y="9180"/>
                    <a:pt x="1389" y="8640"/>
                  </a:cubicBezTo>
                  <a:cubicBezTo>
                    <a:pt x="1389" y="8100"/>
                    <a:pt x="1389" y="8100"/>
                    <a:pt x="1389" y="7560"/>
                  </a:cubicBezTo>
                  <a:cubicBezTo>
                    <a:pt x="1958" y="7020"/>
                    <a:pt x="1958" y="6480"/>
                    <a:pt x="2526" y="5940"/>
                  </a:cubicBezTo>
                  <a:cubicBezTo>
                    <a:pt x="3095" y="4860"/>
                    <a:pt x="4231" y="4320"/>
                    <a:pt x="4800" y="3780"/>
                  </a:cubicBezTo>
                  <a:cubicBezTo>
                    <a:pt x="5937" y="3240"/>
                    <a:pt x="7073" y="2700"/>
                    <a:pt x="8210" y="2160"/>
                  </a:cubicBezTo>
                  <a:cubicBezTo>
                    <a:pt x="9916" y="1620"/>
                    <a:pt x="11052" y="1080"/>
                    <a:pt x="12758" y="1080"/>
                  </a:cubicBezTo>
                  <a:cubicBezTo>
                    <a:pt x="15600" y="540"/>
                    <a:pt x="18442" y="540"/>
                    <a:pt x="20716" y="540"/>
                  </a:cubicBezTo>
                  <a:cubicBezTo>
                    <a:pt x="21284" y="540"/>
                    <a:pt x="21284" y="0"/>
                    <a:pt x="20716" y="0"/>
                  </a:cubicBezTo>
                  <a:cubicBezTo>
                    <a:pt x="20147" y="0"/>
                    <a:pt x="19579" y="0"/>
                    <a:pt x="19010" y="0"/>
                  </a:cubicBezTo>
                  <a:cubicBezTo>
                    <a:pt x="16737" y="0"/>
                    <a:pt x="13895" y="540"/>
                    <a:pt x="11052" y="54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1" name="Freeform 434"/>
            <p:cNvSpPr/>
            <p:nvPr/>
          </p:nvSpPr>
          <p:spPr>
            <a:xfrm>
              <a:off x="68335" y="1356918"/>
              <a:ext cx="27386" cy="309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700" y="0"/>
                  </a:moveTo>
                  <a:cubicBezTo>
                    <a:pt x="2700" y="0"/>
                    <a:pt x="2700" y="0"/>
                    <a:pt x="2700" y="0"/>
                  </a:cubicBezTo>
                  <a:cubicBezTo>
                    <a:pt x="0" y="7200"/>
                    <a:pt x="2700" y="14400"/>
                    <a:pt x="0" y="19200"/>
                  </a:cubicBezTo>
                  <a:cubicBezTo>
                    <a:pt x="0" y="21600"/>
                    <a:pt x="2700" y="21600"/>
                    <a:pt x="2700" y="21600"/>
                  </a:cubicBezTo>
                  <a:cubicBezTo>
                    <a:pt x="2700" y="21600"/>
                    <a:pt x="2700" y="21600"/>
                    <a:pt x="2700" y="19200"/>
                  </a:cubicBezTo>
                  <a:cubicBezTo>
                    <a:pt x="5400" y="14400"/>
                    <a:pt x="2700" y="7200"/>
                    <a:pt x="2700" y="2400"/>
                  </a:cubicBezTo>
                  <a:cubicBezTo>
                    <a:pt x="8100" y="2400"/>
                    <a:pt x="13500" y="0"/>
                    <a:pt x="18900" y="0"/>
                  </a:cubicBezTo>
                  <a:cubicBezTo>
                    <a:pt x="18900" y="7200"/>
                    <a:pt x="18900" y="12000"/>
                    <a:pt x="18900" y="16800"/>
                  </a:cubicBezTo>
                  <a:cubicBezTo>
                    <a:pt x="18900" y="16800"/>
                    <a:pt x="21600" y="16800"/>
                    <a:pt x="21600" y="16800"/>
                  </a:cubicBezTo>
                  <a:cubicBezTo>
                    <a:pt x="21600" y="12000"/>
                    <a:pt x="21600" y="480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ubicBezTo>
                    <a:pt x="18900" y="0"/>
                    <a:pt x="18900" y="0"/>
                    <a:pt x="18900" y="0"/>
                  </a:cubicBezTo>
                  <a:cubicBezTo>
                    <a:pt x="13500" y="0"/>
                    <a:pt x="8100" y="0"/>
                    <a:pt x="2700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2" name="Freeform 435"/>
            <p:cNvSpPr/>
            <p:nvPr/>
          </p:nvSpPr>
          <p:spPr>
            <a:xfrm>
              <a:off x="71906" y="1540274"/>
              <a:ext cx="27386" cy="273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900" y="2700"/>
                  </a:moveTo>
                  <a:cubicBezTo>
                    <a:pt x="18900" y="8100"/>
                    <a:pt x="18900" y="13500"/>
                    <a:pt x="18900" y="18900"/>
                  </a:cubicBezTo>
                  <a:cubicBezTo>
                    <a:pt x="18900" y="18900"/>
                    <a:pt x="18900" y="18900"/>
                    <a:pt x="18900" y="18900"/>
                  </a:cubicBezTo>
                  <a:cubicBezTo>
                    <a:pt x="13500" y="18900"/>
                    <a:pt x="8100" y="18900"/>
                    <a:pt x="2700" y="18900"/>
                  </a:cubicBezTo>
                  <a:cubicBezTo>
                    <a:pt x="2700" y="16200"/>
                    <a:pt x="2700" y="10800"/>
                    <a:pt x="2700" y="5400"/>
                  </a:cubicBezTo>
                  <a:cubicBezTo>
                    <a:pt x="2700" y="5400"/>
                    <a:pt x="2700" y="5400"/>
                    <a:pt x="2700" y="5400"/>
                  </a:cubicBezTo>
                  <a:cubicBezTo>
                    <a:pt x="0" y="10800"/>
                    <a:pt x="0" y="16200"/>
                    <a:pt x="0" y="21600"/>
                  </a:cubicBezTo>
                  <a:cubicBezTo>
                    <a:pt x="0" y="21600"/>
                    <a:pt x="0" y="21600"/>
                    <a:pt x="2700" y="21600"/>
                  </a:cubicBezTo>
                  <a:cubicBezTo>
                    <a:pt x="8100" y="21600"/>
                    <a:pt x="13500" y="21600"/>
                    <a:pt x="21600" y="2160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21600" y="13500"/>
                    <a:pt x="21600" y="8100"/>
                    <a:pt x="21600" y="2700"/>
                  </a:cubicBezTo>
                  <a:cubicBezTo>
                    <a:pt x="21600" y="0"/>
                    <a:pt x="21600" y="0"/>
                    <a:pt x="18900" y="0"/>
                  </a:cubicBezTo>
                  <a:cubicBezTo>
                    <a:pt x="18900" y="0"/>
                    <a:pt x="18900" y="0"/>
                    <a:pt x="18900" y="270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3" name="Freeform 436"/>
            <p:cNvSpPr/>
            <p:nvPr/>
          </p:nvSpPr>
          <p:spPr>
            <a:xfrm>
              <a:off x="7613" y="1384302"/>
              <a:ext cx="119063" cy="71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63" y="1029"/>
                  </a:move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moveTo>
                    <a:pt x="20366" y="2057"/>
                  </a:moveTo>
                  <a:cubicBezTo>
                    <a:pt x="20366" y="2057"/>
                    <a:pt x="20366" y="2057"/>
                    <a:pt x="20366" y="2057"/>
                  </a:cubicBezTo>
                  <a:cubicBezTo>
                    <a:pt x="20366" y="2057"/>
                    <a:pt x="20366" y="2057"/>
                    <a:pt x="20366" y="2057"/>
                  </a:cubicBezTo>
                  <a:moveTo>
                    <a:pt x="10491" y="2057"/>
                  </a:moveTo>
                  <a:cubicBezTo>
                    <a:pt x="10491" y="2057"/>
                    <a:pt x="10491" y="2057"/>
                    <a:pt x="10491" y="2057"/>
                  </a:cubicBezTo>
                  <a:cubicBezTo>
                    <a:pt x="10491" y="2057"/>
                    <a:pt x="10491" y="2057"/>
                    <a:pt x="10491" y="2057"/>
                  </a:cubicBezTo>
                  <a:moveTo>
                    <a:pt x="19749" y="3086"/>
                  </a:move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moveTo>
                    <a:pt x="9874" y="4114"/>
                  </a:move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moveTo>
                    <a:pt x="18514" y="4114"/>
                  </a:moveTo>
                  <a:cubicBezTo>
                    <a:pt x="18514" y="4114"/>
                    <a:pt x="18514" y="4114"/>
                    <a:pt x="18514" y="4114"/>
                  </a:cubicBezTo>
                  <a:cubicBezTo>
                    <a:pt x="18514" y="4114"/>
                    <a:pt x="18514" y="4114"/>
                    <a:pt x="18514" y="4114"/>
                  </a:cubicBezTo>
                  <a:moveTo>
                    <a:pt x="20366" y="4114"/>
                  </a:move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moveTo>
                    <a:pt x="20983" y="5143"/>
                  </a:move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moveTo>
                    <a:pt x="15429" y="5143"/>
                  </a:moveTo>
                  <a:cubicBezTo>
                    <a:pt x="15429" y="5143"/>
                    <a:pt x="15429" y="5143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moveTo>
                    <a:pt x="16663" y="5143"/>
                  </a:move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moveTo>
                    <a:pt x="4937" y="5143"/>
                  </a:move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moveTo>
                    <a:pt x="16663" y="6171"/>
                  </a:moveTo>
                  <a:cubicBezTo>
                    <a:pt x="16663" y="6171"/>
                    <a:pt x="16663" y="6171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moveTo>
                    <a:pt x="8023" y="6171"/>
                  </a:moveTo>
                  <a:cubicBezTo>
                    <a:pt x="8023" y="6171"/>
                    <a:pt x="8023" y="6171"/>
                    <a:pt x="8023" y="6171"/>
                  </a:cubicBezTo>
                  <a:cubicBezTo>
                    <a:pt x="8023" y="6171"/>
                    <a:pt x="8023" y="6171"/>
                    <a:pt x="8023" y="6171"/>
                  </a:cubicBezTo>
                  <a:moveTo>
                    <a:pt x="12343" y="7200"/>
                  </a:moveTo>
                  <a:cubicBezTo>
                    <a:pt x="12343" y="7200"/>
                    <a:pt x="12343" y="7200"/>
                    <a:pt x="12343" y="7200"/>
                  </a:cubicBezTo>
                  <a:cubicBezTo>
                    <a:pt x="12343" y="7200"/>
                    <a:pt x="12343" y="7200"/>
                    <a:pt x="12343" y="7200"/>
                  </a:cubicBezTo>
                  <a:moveTo>
                    <a:pt x="8640" y="7200"/>
                  </a:moveTo>
                  <a:cubicBezTo>
                    <a:pt x="8640" y="7200"/>
                    <a:pt x="8640" y="7200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moveTo>
                    <a:pt x="12960" y="7200"/>
                  </a:moveTo>
                  <a:cubicBezTo>
                    <a:pt x="12960" y="7200"/>
                    <a:pt x="12960" y="7200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moveTo>
                    <a:pt x="11726" y="8229"/>
                  </a:moveTo>
                  <a:cubicBezTo>
                    <a:pt x="11726" y="8229"/>
                    <a:pt x="11726" y="8229"/>
                    <a:pt x="11726" y="8229"/>
                  </a:cubicBezTo>
                  <a:cubicBezTo>
                    <a:pt x="11726" y="8229"/>
                    <a:pt x="11726" y="8229"/>
                    <a:pt x="11726" y="8229"/>
                  </a:cubicBezTo>
                  <a:moveTo>
                    <a:pt x="1851" y="14400"/>
                  </a:moveTo>
                  <a:cubicBezTo>
                    <a:pt x="1851" y="14400"/>
                    <a:pt x="1851" y="14400"/>
                    <a:pt x="1851" y="14400"/>
                  </a:cubicBezTo>
                  <a:cubicBezTo>
                    <a:pt x="1851" y="14400"/>
                    <a:pt x="1851" y="14400"/>
                    <a:pt x="1851" y="14400"/>
                  </a:cubicBezTo>
                  <a:moveTo>
                    <a:pt x="0" y="17486"/>
                  </a:move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moveTo>
                    <a:pt x="1851" y="15429"/>
                  </a:moveTo>
                  <a:cubicBezTo>
                    <a:pt x="1234" y="16457"/>
                    <a:pt x="1234" y="17486"/>
                    <a:pt x="617" y="18514"/>
                  </a:cubicBezTo>
                  <a:cubicBezTo>
                    <a:pt x="1234" y="17486"/>
                    <a:pt x="1234" y="17486"/>
                    <a:pt x="1234" y="17486"/>
                  </a:cubicBezTo>
                  <a:cubicBezTo>
                    <a:pt x="1234" y="16457"/>
                    <a:pt x="1234" y="16457"/>
                    <a:pt x="1851" y="15429"/>
                  </a:cubicBezTo>
                  <a:moveTo>
                    <a:pt x="2469" y="15429"/>
                  </a:moveTo>
                  <a:cubicBezTo>
                    <a:pt x="2469" y="16457"/>
                    <a:pt x="1851" y="17486"/>
                    <a:pt x="1851" y="18514"/>
                  </a:cubicBezTo>
                  <a:cubicBezTo>
                    <a:pt x="1851" y="18514"/>
                    <a:pt x="1851" y="17486"/>
                    <a:pt x="1851" y="17486"/>
                  </a:cubicBezTo>
                  <a:cubicBezTo>
                    <a:pt x="1851" y="17486"/>
                    <a:pt x="1851" y="17486"/>
                    <a:pt x="1851" y="17486"/>
                  </a:cubicBezTo>
                  <a:cubicBezTo>
                    <a:pt x="1851" y="16457"/>
                    <a:pt x="2469" y="15429"/>
                    <a:pt x="2469" y="15429"/>
                  </a:cubicBezTo>
                  <a:moveTo>
                    <a:pt x="4937" y="13371"/>
                  </a:moveTo>
                  <a:cubicBezTo>
                    <a:pt x="4937" y="12343"/>
                    <a:pt x="5554" y="12343"/>
                    <a:pt x="5554" y="12343"/>
                  </a:cubicBezTo>
                  <a:cubicBezTo>
                    <a:pt x="5554" y="12343"/>
                    <a:pt x="4937" y="12343"/>
                    <a:pt x="4937" y="12343"/>
                  </a:cubicBezTo>
                  <a:cubicBezTo>
                    <a:pt x="4937" y="14400"/>
                    <a:pt x="4320" y="15429"/>
                    <a:pt x="3703" y="17486"/>
                  </a:cubicBezTo>
                  <a:cubicBezTo>
                    <a:pt x="3086" y="18514"/>
                    <a:pt x="3086" y="19543"/>
                    <a:pt x="2469" y="21600"/>
                  </a:cubicBezTo>
                  <a:cubicBezTo>
                    <a:pt x="2469" y="20571"/>
                    <a:pt x="2469" y="19543"/>
                    <a:pt x="3086" y="18514"/>
                  </a:cubicBezTo>
                  <a:cubicBezTo>
                    <a:pt x="3086" y="18514"/>
                    <a:pt x="3086" y="18514"/>
                    <a:pt x="3086" y="18514"/>
                  </a:cubicBezTo>
                  <a:cubicBezTo>
                    <a:pt x="3703" y="16457"/>
                    <a:pt x="4320" y="14400"/>
                    <a:pt x="4937" y="13371"/>
                  </a:cubicBezTo>
                  <a:moveTo>
                    <a:pt x="2469" y="11314"/>
                  </a:moveTo>
                  <a:cubicBezTo>
                    <a:pt x="1851" y="12343"/>
                    <a:pt x="1851" y="13371"/>
                    <a:pt x="1234" y="14400"/>
                  </a:cubicBezTo>
                  <a:cubicBezTo>
                    <a:pt x="1234" y="14400"/>
                    <a:pt x="1234" y="14400"/>
                    <a:pt x="1234" y="13371"/>
                  </a:cubicBezTo>
                  <a:cubicBezTo>
                    <a:pt x="1234" y="13371"/>
                    <a:pt x="1234" y="13371"/>
                    <a:pt x="1234" y="13371"/>
                  </a:cubicBezTo>
                  <a:cubicBezTo>
                    <a:pt x="1851" y="12343"/>
                    <a:pt x="1851" y="12343"/>
                    <a:pt x="2469" y="11314"/>
                  </a:cubicBezTo>
                  <a:moveTo>
                    <a:pt x="9257" y="9257"/>
                  </a:moveTo>
                  <a:cubicBezTo>
                    <a:pt x="8023" y="12343"/>
                    <a:pt x="6171" y="16457"/>
                    <a:pt x="4937" y="20571"/>
                  </a:cubicBezTo>
                  <a:cubicBezTo>
                    <a:pt x="4937" y="20571"/>
                    <a:pt x="4937" y="20571"/>
                    <a:pt x="4937" y="20571"/>
                  </a:cubicBezTo>
                  <a:cubicBezTo>
                    <a:pt x="4937" y="20571"/>
                    <a:pt x="4937" y="20571"/>
                    <a:pt x="4937" y="20571"/>
                  </a:cubicBezTo>
                  <a:cubicBezTo>
                    <a:pt x="6171" y="16457"/>
                    <a:pt x="7406" y="12343"/>
                    <a:pt x="9257" y="9257"/>
                  </a:cubicBezTo>
                  <a:moveTo>
                    <a:pt x="3086" y="8229"/>
                  </a:moveTo>
                  <a:cubicBezTo>
                    <a:pt x="2469" y="9257"/>
                    <a:pt x="2469" y="9257"/>
                    <a:pt x="2469" y="9257"/>
                  </a:cubicBezTo>
                  <a:cubicBezTo>
                    <a:pt x="2469" y="9257"/>
                    <a:pt x="2469" y="9257"/>
                    <a:pt x="2469" y="9257"/>
                  </a:cubicBezTo>
                  <a:cubicBezTo>
                    <a:pt x="2469" y="9257"/>
                    <a:pt x="2469" y="9257"/>
                    <a:pt x="2469" y="9257"/>
                  </a:cubicBezTo>
                  <a:cubicBezTo>
                    <a:pt x="2469" y="9257"/>
                    <a:pt x="2469" y="9257"/>
                    <a:pt x="2469" y="9257"/>
                  </a:cubicBezTo>
                  <a:cubicBezTo>
                    <a:pt x="2469" y="10286"/>
                    <a:pt x="1851" y="12343"/>
                    <a:pt x="1234" y="13371"/>
                  </a:cubicBezTo>
                  <a:cubicBezTo>
                    <a:pt x="1234" y="13371"/>
                    <a:pt x="1234" y="14400"/>
                    <a:pt x="1234" y="15429"/>
                  </a:cubicBezTo>
                  <a:cubicBezTo>
                    <a:pt x="617" y="16457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7486"/>
                    <a:pt x="0" y="17486"/>
                    <a:pt x="0" y="17486"/>
                  </a:cubicBezTo>
                  <a:cubicBezTo>
                    <a:pt x="0" y="16457"/>
                    <a:pt x="0" y="15429"/>
                    <a:pt x="617" y="14400"/>
                  </a:cubicBezTo>
                  <a:cubicBezTo>
                    <a:pt x="617" y="14400"/>
                    <a:pt x="617" y="14400"/>
                    <a:pt x="617" y="14400"/>
                  </a:cubicBezTo>
                  <a:cubicBezTo>
                    <a:pt x="617" y="12343"/>
                    <a:pt x="1851" y="11314"/>
                    <a:pt x="2469" y="9257"/>
                  </a:cubicBezTo>
                  <a:cubicBezTo>
                    <a:pt x="2469" y="9257"/>
                    <a:pt x="2469" y="9257"/>
                    <a:pt x="3086" y="8229"/>
                  </a:cubicBezTo>
                  <a:moveTo>
                    <a:pt x="4320" y="8229"/>
                  </a:moveTo>
                  <a:cubicBezTo>
                    <a:pt x="3086" y="10286"/>
                    <a:pt x="2469" y="13371"/>
                    <a:pt x="1851" y="15429"/>
                  </a:cubicBezTo>
                  <a:cubicBezTo>
                    <a:pt x="1851" y="15429"/>
                    <a:pt x="1851" y="15429"/>
                    <a:pt x="1851" y="16457"/>
                  </a:cubicBezTo>
                  <a:cubicBezTo>
                    <a:pt x="1234" y="16457"/>
                    <a:pt x="1234" y="16457"/>
                    <a:pt x="1234" y="16457"/>
                  </a:cubicBezTo>
                  <a:cubicBezTo>
                    <a:pt x="1234" y="16457"/>
                    <a:pt x="1234" y="15429"/>
                    <a:pt x="1851" y="14400"/>
                  </a:cubicBezTo>
                  <a:cubicBezTo>
                    <a:pt x="1851" y="14400"/>
                    <a:pt x="1851" y="14400"/>
                    <a:pt x="1851" y="14400"/>
                  </a:cubicBezTo>
                  <a:cubicBezTo>
                    <a:pt x="2469" y="12343"/>
                    <a:pt x="3086" y="10286"/>
                    <a:pt x="4320" y="8229"/>
                  </a:cubicBezTo>
                  <a:moveTo>
                    <a:pt x="11109" y="6171"/>
                  </a:moveTo>
                  <a:cubicBezTo>
                    <a:pt x="11109" y="7200"/>
                    <a:pt x="10491" y="8229"/>
                    <a:pt x="9874" y="9257"/>
                  </a:cubicBezTo>
                  <a:cubicBezTo>
                    <a:pt x="9257" y="10286"/>
                    <a:pt x="8640" y="12343"/>
                    <a:pt x="8640" y="13371"/>
                  </a:cubicBezTo>
                  <a:cubicBezTo>
                    <a:pt x="8023" y="14400"/>
                    <a:pt x="7406" y="15429"/>
                    <a:pt x="6789" y="17486"/>
                  </a:cubicBezTo>
                  <a:cubicBezTo>
                    <a:pt x="6789" y="17486"/>
                    <a:pt x="6789" y="17486"/>
                    <a:pt x="6789" y="17486"/>
                  </a:cubicBezTo>
                  <a:cubicBezTo>
                    <a:pt x="8023" y="14400"/>
                    <a:pt x="9257" y="11314"/>
                    <a:pt x="10491" y="8229"/>
                  </a:cubicBezTo>
                  <a:cubicBezTo>
                    <a:pt x="10491" y="7200"/>
                    <a:pt x="11109" y="7200"/>
                    <a:pt x="11109" y="6171"/>
                  </a:cubicBezTo>
                  <a:moveTo>
                    <a:pt x="4937" y="6171"/>
                  </a:moveTo>
                  <a:cubicBezTo>
                    <a:pt x="4320" y="7200"/>
                    <a:pt x="4320" y="9257"/>
                    <a:pt x="3703" y="10286"/>
                  </a:cubicBezTo>
                  <a:cubicBezTo>
                    <a:pt x="3086" y="11314"/>
                    <a:pt x="2469" y="13371"/>
                    <a:pt x="1851" y="15429"/>
                  </a:cubicBezTo>
                  <a:cubicBezTo>
                    <a:pt x="3086" y="12343"/>
                    <a:pt x="3703" y="9257"/>
                    <a:pt x="4320" y="7200"/>
                  </a:cubicBezTo>
                  <a:cubicBezTo>
                    <a:pt x="4320" y="7200"/>
                    <a:pt x="4937" y="6171"/>
                    <a:pt x="4937" y="6171"/>
                  </a:cubicBezTo>
                  <a:moveTo>
                    <a:pt x="20366" y="6171"/>
                  </a:moveTo>
                  <a:cubicBezTo>
                    <a:pt x="20366" y="6171"/>
                    <a:pt x="20366" y="6171"/>
                    <a:pt x="20366" y="6171"/>
                  </a:cubicBezTo>
                  <a:cubicBezTo>
                    <a:pt x="20366" y="6171"/>
                    <a:pt x="20366" y="6171"/>
                    <a:pt x="20366" y="6171"/>
                  </a:cubicBezTo>
                  <a:moveTo>
                    <a:pt x="4937" y="5143"/>
                  </a:moveTo>
                  <a:cubicBezTo>
                    <a:pt x="4937" y="5143"/>
                    <a:pt x="4937" y="6171"/>
                    <a:pt x="4937" y="6171"/>
                  </a:cubicBezTo>
                  <a:cubicBezTo>
                    <a:pt x="4937" y="6171"/>
                    <a:pt x="4937" y="6171"/>
                    <a:pt x="4320" y="6171"/>
                  </a:cubicBezTo>
                  <a:cubicBezTo>
                    <a:pt x="4320" y="6171"/>
                    <a:pt x="4320" y="6171"/>
                    <a:pt x="4320" y="6171"/>
                  </a:cubicBezTo>
                  <a:cubicBezTo>
                    <a:pt x="4320" y="7200"/>
                    <a:pt x="4320" y="7200"/>
                    <a:pt x="4320" y="7200"/>
                  </a:cubicBezTo>
                  <a:cubicBezTo>
                    <a:pt x="3086" y="10286"/>
                    <a:pt x="1851" y="13371"/>
                    <a:pt x="1234" y="17486"/>
                  </a:cubicBezTo>
                  <a:cubicBezTo>
                    <a:pt x="1234" y="17486"/>
                    <a:pt x="617" y="17486"/>
                    <a:pt x="617" y="17486"/>
                  </a:cubicBezTo>
                  <a:cubicBezTo>
                    <a:pt x="617" y="16457"/>
                    <a:pt x="617" y="16457"/>
                    <a:pt x="617" y="16457"/>
                  </a:cubicBezTo>
                  <a:cubicBezTo>
                    <a:pt x="617" y="16457"/>
                    <a:pt x="617" y="16457"/>
                    <a:pt x="617" y="16457"/>
                  </a:cubicBezTo>
                  <a:cubicBezTo>
                    <a:pt x="1234" y="15429"/>
                    <a:pt x="1234" y="15429"/>
                    <a:pt x="1234" y="15429"/>
                  </a:cubicBezTo>
                  <a:cubicBezTo>
                    <a:pt x="1851" y="13371"/>
                    <a:pt x="1851" y="12343"/>
                    <a:pt x="2469" y="10286"/>
                  </a:cubicBezTo>
                  <a:cubicBezTo>
                    <a:pt x="2469" y="10286"/>
                    <a:pt x="2469" y="10286"/>
                    <a:pt x="2469" y="9257"/>
                  </a:cubicBezTo>
                  <a:cubicBezTo>
                    <a:pt x="2469" y="9257"/>
                    <a:pt x="3086" y="9257"/>
                    <a:pt x="3086" y="8229"/>
                  </a:cubicBezTo>
                  <a:cubicBezTo>
                    <a:pt x="3086" y="8229"/>
                    <a:pt x="3086" y="8229"/>
                    <a:pt x="3086" y="8229"/>
                  </a:cubicBezTo>
                  <a:cubicBezTo>
                    <a:pt x="3703" y="7200"/>
                    <a:pt x="4320" y="6171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moveTo>
                    <a:pt x="9874" y="5143"/>
                  </a:moveTo>
                  <a:cubicBezTo>
                    <a:pt x="8023" y="10286"/>
                    <a:pt x="5554" y="15429"/>
                    <a:pt x="3703" y="20571"/>
                  </a:cubicBezTo>
                  <a:cubicBezTo>
                    <a:pt x="3703" y="20571"/>
                    <a:pt x="3703" y="20571"/>
                    <a:pt x="3703" y="20571"/>
                  </a:cubicBezTo>
                  <a:cubicBezTo>
                    <a:pt x="3703" y="20571"/>
                    <a:pt x="3703" y="20571"/>
                    <a:pt x="3703" y="20571"/>
                  </a:cubicBezTo>
                  <a:cubicBezTo>
                    <a:pt x="4937" y="15429"/>
                    <a:pt x="6789" y="11314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cubicBezTo>
                    <a:pt x="8640" y="7200"/>
                    <a:pt x="8640" y="7200"/>
                    <a:pt x="8640" y="7200"/>
                  </a:cubicBezTo>
                  <a:cubicBezTo>
                    <a:pt x="9257" y="6171"/>
                    <a:pt x="9257" y="5143"/>
                    <a:pt x="9874" y="5143"/>
                  </a:cubicBezTo>
                  <a:moveTo>
                    <a:pt x="5554" y="5143"/>
                  </a:moveTo>
                  <a:cubicBezTo>
                    <a:pt x="5554" y="5143"/>
                    <a:pt x="4937" y="6171"/>
                    <a:pt x="4937" y="6171"/>
                  </a:cubicBezTo>
                  <a:cubicBezTo>
                    <a:pt x="4937" y="6171"/>
                    <a:pt x="4937" y="6171"/>
                    <a:pt x="4937" y="6171"/>
                  </a:cubicBezTo>
                  <a:cubicBezTo>
                    <a:pt x="4937" y="7200"/>
                    <a:pt x="4320" y="8229"/>
                    <a:pt x="4320" y="9257"/>
                  </a:cubicBezTo>
                  <a:cubicBezTo>
                    <a:pt x="4320" y="8229"/>
                    <a:pt x="4937" y="7200"/>
                    <a:pt x="4937" y="6171"/>
                  </a:cubicBezTo>
                  <a:cubicBezTo>
                    <a:pt x="4937" y="6171"/>
                    <a:pt x="5554" y="5143"/>
                    <a:pt x="5554" y="5143"/>
                  </a:cubicBezTo>
                  <a:moveTo>
                    <a:pt x="9874" y="4114"/>
                  </a:moveTo>
                  <a:cubicBezTo>
                    <a:pt x="8640" y="6171"/>
                    <a:pt x="7406" y="8229"/>
                    <a:pt x="6789" y="11314"/>
                  </a:cubicBezTo>
                  <a:cubicBezTo>
                    <a:pt x="6171" y="11314"/>
                    <a:pt x="6171" y="12343"/>
                    <a:pt x="5554" y="13371"/>
                  </a:cubicBezTo>
                  <a:cubicBezTo>
                    <a:pt x="5554" y="14400"/>
                    <a:pt x="4937" y="15429"/>
                    <a:pt x="4937" y="15429"/>
                  </a:cubicBezTo>
                  <a:cubicBezTo>
                    <a:pt x="4320" y="17486"/>
                    <a:pt x="3703" y="19543"/>
                    <a:pt x="3086" y="20571"/>
                  </a:cubicBezTo>
                  <a:cubicBezTo>
                    <a:pt x="3703" y="19543"/>
                    <a:pt x="3703" y="18514"/>
                    <a:pt x="4320" y="16457"/>
                  </a:cubicBezTo>
                  <a:cubicBezTo>
                    <a:pt x="4320" y="16457"/>
                    <a:pt x="4320" y="16457"/>
                    <a:pt x="4320" y="16457"/>
                  </a:cubicBezTo>
                  <a:cubicBezTo>
                    <a:pt x="4937" y="13371"/>
                    <a:pt x="6171" y="10286"/>
                    <a:pt x="7406" y="8229"/>
                  </a:cubicBezTo>
                  <a:cubicBezTo>
                    <a:pt x="8023" y="6171"/>
                    <a:pt x="8640" y="5143"/>
                    <a:pt x="9874" y="4114"/>
                  </a:cubicBezTo>
                  <a:moveTo>
                    <a:pt x="14811" y="4114"/>
                  </a:moveTo>
                  <a:cubicBezTo>
                    <a:pt x="13577" y="6171"/>
                    <a:pt x="12960" y="8229"/>
                    <a:pt x="11726" y="10286"/>
                  </a:cubicBezTo>
                  <a:cubicBezTo>
                    <a:pt x="12343" y="9257"/>
                    <a:pt x="12343" y="8229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cubicBezTo>
                    <a:pt x="12960" y="7200"/>
                    <a:pt x="12960" y="7200"/>
                    <a:pt x="12960" y="7200"/>
                  </a:cubicBezTo>
                  <a:cubicBezTo>
                    <a:pt x="13577" y="6171"/>
                    <a:pt x="14194" y="5143"/>
                    <a:pt x="14811" y="4114"/>
                  </a:cubicBezTo>
                  <a:moveTo>
                    <a:pt x="17280" y="3086"/>
                  </a:moveTo>
                  <a:cubicBezTo>
                    <a:pt x="17280" y="4114"/>
                    <a:pt x="16663" y="5143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cubicBezTo>
                    <a:pt x="16663" y="6171"/>
                    <a:pt x="16663" y="6171"/>
                    <a:pt x="16663" y="6171"/>
                  </a:cubicBezTo>
                  <a:cubicBezTo>
                    <a:pt x="16046" y="6171"/>
                    <a:pt x="16046" y="7200"/>
                    <a:pt x="15429" y="8229"/>
                  </a:cubicBezTo>
                  <a:cubicBezTo>
                    <a:pt x="16046" y="7200"/>
                    <a:pt x="16046" y="6171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5143"/>
                    <a:pt x="16663" y="5143"/>
                    <a:pt x="16663" y="5143"/>
                  </a:cubicBezTo>
                  <a:cubicBezTo>
                    <a:pt x="16663" y="4114"/>
                    <a:pt x="17280" y="4114"/>
                    <a:pt x="17280" y="3086"/>
                  </a:cubicBezTo>
                  <a:moveTo>
                    <a:pt x="19131" y="3086"/>
                  </a:moveTo>
                  <a:cubicBezTo>
                    <a:pt x="18514" y="4114"/>
                    <a:pt x="17897" y="6171"/>
                    <a:pt x="17280" y="7200"/>
                  </a:cubicBezTo>
                  <a:cubicBezTo>
                    <a:pt x="17280" y="6171"/>
                    <a:pt x="17897" y="5143"/>
                    <a:pt x="18514" y="4114"/>
                  </a:cubicBezTo>
                  <a:cubicBezTo>
                    <a:pt x="18514" y="4114"/>
                    <a:pt x="18514" y="4114"/>
                    <a:pt x="18514" y="4114"/>
                  </a:cubicBezTo>
                  <a:cubicBezTo>
                    <a:pt x="18514" y="4114"/>
                    <a:pt x="18514" y="4114"/>
                    <a:pt x="18514" y="4114"/>
                  </a:cubicBezTo>
                  <a:cubicBezTo>
                    <a:pt x="18514" y="4114"/>
                    <a:pt x="18514" y="4114"/>
                    <a:pt x="18514" y="4114"/>
                  </a:cubicBezTo>
                  <a:cubicBezTo>
                    <a:pt x="18514" y="4114"/>
                    <a:pt x="18514" y="4114"/>
                    <a:pt x="18514" y="4114"/>
                  </a:cubicBezTo>
                  <a:cubicBezTo>
                    <a:pt x="18514" y="3086"/>
                    <a:pt x="19131" y="3086"/>
                    <a:pt x="19131" y="3086"/>
                  </a:cubicBezTo>
                  <a:moveTo>
                    <a:pt x="16046" y="3086"/>
                  </a:moveTo>
                  <a:cubicBezTo>
                    <a:pt x="15429" y="4114"/>
                    <a:pt x="14811" y="5143"/>
                    <a:pt x="14194" y="6171"/>
                  </a:cubicBezTo>
                  <a:cubicBezTo>
                    <a:pt x="14194" y="6171"/>
                    <a:pt x="14194" y="6171"/>
                    <a:pt x="14194" y="6171"/>
                  </a:cubicBezTo>
                  <a:cubicBezTo>
                    <a:pt x="13577" y="7200"/>
                    <a:pt x="13577" y="8229"/>
                    <a:pt x="12960" y="9257"/>
                  </a:cubicBezTo>
                  <a:cubicBezTo>
                    <a:pt x="12960" y="8229"/>
                    <a:pt x="13577" y="7200"/>
                    <a:pt x="14811" y="5143"/>
                  </a:cubicBezTo>
                  <a:cubicBezTo>
                    <a:pt x="14811" y="4114"/>
                    <a:pt x="15429" y="3086"/>
                    <a:pt x="16046" y="3086"/>
                  </a:cubicBezTo>
                  <a:moveTo>
                    <a:pt x="20366" y="2057"/>
                  </a:moveTo>
                  <a:cubicBezTo>
                    <a:pt x="19749" y="4114"/>
                    <a:pt x="19131" y="5143"/>
                    <a:pt x="18514" y="6171"/>
                  </a:cubicBezTo>
                  <a:cubicBezTo>
                    <a:pt x="18514" y="6171"/>
                    <a:pt x="18514" y="6171"/>
                    <a:pt x="18514" y="5143"/>
                  </a:cubicBezTo>
                  <a:cubicBezTo>
                    <a:pt x="19131" y="5143"/>
                    <a:pt x="19131" y="4114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19749" y="3086"/>
                  </a:cubicBezTo>
                  <a:cubicBezTo>
                    <a:pt x="19749" y="3086"/>
                    <a:pt x="19749" y="3086"/>
                    <a:pt x="20366" y="2057"/>
                  </a:cubicBezTo>
                  <a:moveTo>
                    <a:pt x="17280" y="2057"/>
                  </a:moveTo>
                  <a:cubicBezTo>
                    <a:pt x="16663" y="3086"/>
                    <a:pt x="16046" y="5143"/>
                    <a:pt x="15429" y="6171"/>
                  </a:cubicBezTo>
                  <a:cubicBezTo>
                    <a:pt x="14811" y="7200"/>
                    <a:pt x="14194" y="8229"/>
                    <a:pt x="14194" y="9257"/>
                  </a:cubicBezTo>
                  <a:cubicBezTo>
                    <a:pt x="14194" y="8229"/>
                    <a:pt x="14811" y="6171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cubicBezTo>
                    <a:pt x="15429" y="5143"/>
                    <a:pt x="15429" y="5143"/>
                    <a:pt x="15429" y="5143"/>
                  </a:cubicBezTo>
                  <a:cubicBezTo>
                    <a:pt x="16046" y="4114"/>
                    <a:pt x="16663" y="3086"/>
                    <a:pt x="17280" y="2057"/>
                  </a:cubicBezTo>
                  <a:moveTo>
                    <a:pt x="17897" y="0"/>
                  </a:moveTo>
                  <a:cubicBezTo>
                    <a:pt x="17897" y="0"/>
                    <a:pt x="17280" y="1029"/>
                    <a:pt x="16663" y="1029"/>
                  </a:cubicBezTo>
                  <a:cubicBezTo>
                    <a:pt x="16663" y="2057"/>
                    <a:pt x="16663" y="2057"/>
                    <a:pt x="16663" y="2057"/>
                  </a:cubicBezTo>
                  <a:cubicBezTo>
                    <a:pt x="16663" y="2057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046" y="2057"/>
                    <a:pt x="15429" y="3086"/>
                  </a:cubicBezTo>
                  <a:cubicBezTo>
                    <a:pt x="16046" y="2057"/>
                    <a:pt x="16046" y="1029"/>
                    <a:pt x="16663" y="0"/>
                  </a:cubicBezTo>
                  <a:cubicBezTo>
                    <a:pt x="16663" y="0"/>
                    <a:pt x="16663" y="0"/>
                    <a:pt x="16663" y="0"/>
                  </a:cubicBezTo>
                  <a:cubicBezTo>
                    <a:pt x="15429" y="2057"/>
                    <a:pt x="14194" y="4114"/>
                    <a:pt x="12960" y="6171"/>
                  </a:cubicBezTo>
                  <a:cubicBezTo>
                    <a:pt x="11726" y="8229"/>
                    <a:pt x="10491" y="10286"/>
                    <a:pt x="9874" y="12343"/>
                  </a:cubicBezTo>
                  <a:cubicBezTo>
                    <a:pt x="10491" y="11314"/>
                    <a:pt x="11109" y="9257"/>
                    <a:pt x="11726" y="8229"/>
                  </a:cubicBezTo>
                  <a:cubicBezTo>
                    <a:pt x="11726" y="8229"/>
                    <a:pt x="11726" y="8229"/>
                    <a:pt x="11726" y="8229"/>
                  </a:cubicBezTo>
                  <a:cubicBezTo>
                    <a:pt x="12960" y="6171"/>
                    <a:pt x="13577" y="4114"/>
                    <a:pt x="14811" y="1029"/>
                  </a:cubicBezTo>
                  <a:cubicBezTo>
                    <a:pt x="14811" y="1029"/>
                    <a:pt x="14811" y="1029"/>
                    <a:pt x="14811" y="1029"/>
                  </a:cubicBezTo>
                  <a:cubicBezTo>
                    <a:pt x="13577" y="2057"/>
                    <a:pt x="12960" y="3086"/>
                    <a:pt x="12343" y="5143"/>
                  </a:cubicBezTo>
                  <a:cubicBezTo>
                    <a:pt x="12343" y="4114"/>
                    <a:pt x="12960" y="3086"/>
                    <a:pt x="13577" y="2057"/>
                  </a:cubicBezTo>
                  <a:cubicBezTo>
                    <a:pt x="13577" y="2057"/>
                    <a:pt x="13577" y="2057"/>
                    <a:pt x="13577" y="2057"/>
                  </a:cubicBezTo>
                  <a:cubicBezTo>
                    <a:pt x="12343" y="3086"/>
                    <a:pt x="11109" y="5143"/>
                    <a:pt x="9874" y="7200"/>
                  </a:cubicBezTo>
                  <a:cubicBezTo>
                    <a:pt x="10491" y="6171"/>
                    <a:pt x="11109" y="4114"/>
                    <a:pt x="11726" y="2057"/>
                  </a:cubicBezTo>
                  <a:cubicBezTo>
                    <a:pt x="11726" y="1029"/>
                    <a:pt x="11726" y="1029"/>
                    <a:pt x="11726" y="1029"/>
                  </a:cubicBezTo>
                  <a:cubicBezTo>
                    <a:pt x="11109" y="2057"/>
                    <a:pt x="10491" y="3086"/>
                    <a:pt x="9874" y="4114"/>
                  </a:cubicBezTo>
                  <a:cubicBezTo>
                    <a:pt x="10491" y="4114"/>
                    <a:pt x="10491" y="3086"/>
                    <a:pt x="10491" y="3086"/>
                  </a:cubicBezTo>
                  <a:cubicBezTo>
                    <a:pt x="10491" y="3086"/>
                    <a:pt x="10491" y="3086"/>
                    <a:pt x="10491" y="3086"/>
                  </a:cubicBezTo>
                  <a:cubicBezTo>
                    <a:pt x="10491" y="3086"/>
                    <a:pt x="9874" y="3086"/>
                    <a:pt x="9874" y="4114"/>
                  </a:cubicBezTo>
                  <a:cubicBezTo>
                    <a:pt x="9874" y="3086"/>
                    <a:pt x="10491" y="2057"/>
                    <a:pt x="10491" y="2057"/>
                  </a:cubicBezTo>
                  <a:cubicBezTo>
                    <a:pt x="10491" y="2057"/>
                    <a:pt x="10491" y="2057"/>
                    <a:pt x="10491" y="2057"/>
                  </a:cubicBezTo>
                  <a:cubicBezTo>
                    <a:pt x="9257" y="4114"/>
                    <a:pt x="8023" y="6171"/>
                    <a:pt x="6789" y="8229"/>
                  </a:cubicBezTo>
                  <a:cubicBezTo>
                    <a:pt x="7406" y="7200"/>
                    <a:pt x="8023" y="5143"/>
                    <a:pt x="8023" y="3086"/>
                  </a:cubicBezTo>
                  <a:cubicBezTo>
                    <a:pt x="8023" y="3086"/>
                    <a:pt x="8023" y="3086"/>
                    <a:pt x="8023" y="3086"/>
                  </a:cubicBezTo>
                  <a:cubicBezTo>
                    <a:pt x="6171" y="5143"/>
                    <a:pt x="4937" y="8229"/>
                    <a:pt x="3703" y="11314"/>
                  </a:cubicBezTo>
                  <a:cubicBezTo>
                    <a:pt x="3703" y="11314"/>
                    <a:pt x="3703" y="12343"/>
                    <a:pt x="3703" y="12343"/>
                  </a:cubicBezTo>
                  <a:cubicBezTo>
                    <a:pt x="3703" y="11314"/>
                    <a:pt x="3703" y="10286"/>
                    <a:pt x="4320" y="10286"/>
                  </a:cubicBezTo>
                  <a:cubicBezTo>
                    <a:pt x="4937" y="8229"/>
                    <a:pt x="4937" y="6171"/>
                    <a:pt x="5554" y="4114"/>
                  </a:cubicBezTo>
                  <a:cubicBezTo>
                    <a:pt x="5554" y="4114"/>
                    <a:pt x="5554" y="4114"/>
                    <a:pt x="5554" y="4114"/>
                  </a:cubicBezTo>
                  <a:cubicBezTo>
                    <a:pt x="5554" y="5143"/>
                    <a:pt x="4937" y="5143"/>
                    <a:pt x="4937" y="6171"/>
                  </a:cubicBezTo>
                  <a:cubicBezTo>
                    <a:pt x="4937" y="6171"/>
                    <a:pt x="4937" y="5143"/>
                    <a:pt x="4937" y="5143"/>
                  </a:cubicBezTo>
                  <a:cubicBezTo>
                    <a:pt x="4937" y="5143"/>
                    <a:pt x="4937" y="5143"/>
                    <a:pt x="4937" y="5143"/>
                  </a:cubicBezTo>
                  <a:cubicBezTo>
                    <a:pt x="3703" y="7200"/>
                    <a:pt x="2469" y="9257"/>
                    <a:pt x="1851" y="11314"/>
                  </a:cubicBezTo>
                  <a:cubicBezTo>
                    <a:pt x="1234" y="12343"/>
                    <a:pt x="617" y="13371"/>
                    <a:pt x="0" y="14400"/>
                  </a:cubicBezTo>
                  <a:cubicBezTo>
                    <a:pt x="0" y="15429"/>
                    <a:pt x="0" y="16457"/>
                    <a:pt x="0" y="18514"/>
                  </a:cubicBezTo>
                  <a:cubicBezTo>
                    <a:pt x="0" y="18514"/>
                    <a:pt x="0" y="18514"/>
                    <a:pt x="0" y="18514"/>
                  </a:cubicBezTo>
                  <a:cubicBezTo>
                    <a:pt x="0" y="17486"/>
                    <a:pt x="617" y="16457"/>
                    <a:pt x="1234" y="15429"/>
                  </a:cubicBezTo>
                  <a:cubicBezTo>
                    <a:pt x="617" y="16457"/>
                    <a:pt x="617" y="16457"/>
                    <a:pt x="617" y="17486"/>
                  </a:cubicBezTo>
                  <a:cubicBezTo>
                    <a:pt x="617" y="17486"/>
                    <a:pt x="617" y="17486"/>
                    <a:pt x="617" y="17486"/>
                  </a:cubicBezTo>
                  <a:cubicBezTo>
                    <a:pt x="617" y="17486"/>
                    <a:pt x="1234" y="17486"/>
                    <a:pt x="1234" y="17486"/>
                  </a:cubicBezTo>
                  <a:cubicBezTo>
                    <a:pt x="617" y="17486"/>
                    <a:pt x="617" y="18514"/>
                    <a:pt x="617" y="18514"/>
                  </a:cubicBezTo>
                  <a:cubicBezTo>
                    <a:pt x="617" y="18514"/>
                    <a:pt x="617" y="18514"/>
                    <a:pt x="617" y="18514"/>
                  </a:cubicBezTo>
                  <a:cubicBezTo>
                    <a:pt x="1234" y="17486"/>
                    <a:pt x="1851" y="16457"/>
                    <a:pt x="1851" y="15429"/>
                  </a:cubicBezTo>
                  <a:cubicBezTo>
                    <a:pt x="2469" y="14400"/>
                    <a:pt x="3086" y="12343"/>
                    <a:pt x="3703" y="11314"/>
                  </a:cubicBezTo>
                  <a:cubicBezTo>
                    <a:pt x="3703" y="11314"/>
                    <a:pt x="3703" y="11314"/>
                    <a:pt x="3703" y="10286"/>
                  </a:cubicBezTo>
                  <a:cubicBezTo>
                    <a:pt x="3703" y="11314"/>
                    <a:pt x="3086" y="12343"/>
                    <a:pt x="3086" y="13371"/>
                  </a:cubicBezTo>
                  <a:cubicBezTo>
                    <a:pt x="2469" y="15429"/>
                    <a:pt x="1234" y="18514"/>
                    <a:pt x="1234" y="20571"/>
                  </a:cubicBezTo>
                  <a:cubicBezTo>
                    <a:pt x="1234" y="20571"/>
                    <a:pt x="1234" y="20571"/>
                    <a:pt x="1234" y="20571"/>
                  </a:cubicBezTo>
                  <a:cubicBezTo>
                    <a:pt x="1234" y="20571"/>
                    <a:pt x="1234" y="19543"/>
                    <a:pt x="1234" y="18514"/>
                  </a:cubicBezTo>
                  <a:cubicBezTo>
                    <a:pt x="1234" y="18514"/>
                    <a:pt x="1234" y="18514"/>
                    <a:pt x="1234" y="18514"/>
                  </a:cubicBezTo>
                  <a:cubicBezTo>
                    <a:pt x="1851" y="17486"/>
                    <a:pt x="2469" y="15429"/>
                    <a:pt x="3086" y="13371"/>
                  </a:cubicBezTo>
                  <a:cubicBezTo>
                    <a:pt x="3703" y="11314"/>
                    <a:pt x="4320" y="10286"/>
                    <a:pt x="4937" y="8229"/>
                  </a:cubicBezTo>
                  <a:cubicBezTo>
                    <a:pt x="6171" y="7200"/>
                    <a:pt x="6789" y="5143"/>
                    <a:pt x="8023" y="4114"/>
                  </a:cubicBezTo>
                  <a:cubicBezTo>
                    <a:pt x="8023" y="4114"/>
                    <a:pt x="8023" y="4114"/>
                    <a:pt x="8023" y="3086"/>
                  </a:cubicBezTo>
                  <a:cubicBezTo>
                    <a:pt x="8023" y="4114"/>
                    <a:pt x="8023" y="5143"/>
                    <a:pt x="8023" y="6171"/>
                  </a:cubicBezTo>
                  <a:cubicBezTo>
                    <a:pt x="8023" y="6171"/>
                    <a:pt x="8023" y="5143"/>
                    <a:pt x="8023" y="5143"/>
                  </a:cubicBezTo>
                  <a:cubicBezTo>
                    <a:pt x="7406" y="7200"/>
                    <a:pt x="6789" y="8229"/>
                    <a:pt x="6171" y="9257"/>
                  </a:cubicBezTo>
                  <a:cubicBezTo>
                    <a:pt x="6171" y="10286"/>
                    <a:pt x="5554" y="11314"/>
                    <a:pt x="5554" y="12343"/>
                  </a:cubicBezTo>
                  <a:cubicBezTo>
                    <a:pt x="4937" y="13371"/>
                    <a:pt x="3703" y="15429"/>
                    <a:pt x="3703" y="16457"/>
                  </a:cubicBezTo>
                  <a:cubicBezTo>
                    <a:pt x="3086" y="18514"/>
                    <a:pt x="2469" y="19543"/>
                    <a:pt x="2469" y="21600"/>
                  </a:cubicBezTo>
                  <a:cubicBezTo>
                    <a:pt x="2469" y="21600"/>
                    <a:pt x="2469" y="21600"/>
                    <a:pt x="2469" y="21600"/>
                  </a:cubicBezTo>
                  <a:cubicBezTo>
                    <a:pt x="3086" y="19543"/>
                    <a:pt x="3703" y="18514"/>
                    <a:pt x="3703" y="16457"/>
                  </a:cubicBezTo>
                  <a:cubicBezTo>
                    <a:pt x="4320" y="15429"/>
                    <a:pt x="4937" y="13371"/>
                    <a:pt x="5554" y="12343"/>
                  </a:cubicBezTo>
                  <a:cubicBezTo>
                    <a:pt x="6171" y="11314"/>
                    <a:pt x="6171" y="10286"/>
                    <a:pt x="6789" y="9257"/>
                  </a:cubicBezTo>
                  <a:cubicBezTo>
                    <a:pt x="6789" y="8229"/>
                    <a:pt x="7406" y="7200"/>
                    <a:pt x="8023" y="6171"/>
                  </a:cubicBezTo>
                  <a:cubicBezTo>
                    <a:pt x="8023" y="6171"/>
                    <a:pt x="8023" y="6171"/>
                    <a:pt x="8023" y="6171"/>
                  </a:cubicBezTo>
                  <a:cubicBezTo>
                    <a:pt x="8640" y="5143"/>
                    <a:pt x="9257" y="3086"/>
                    <a:pt x="10491" y="2057"/>
                  </a:cubicBezTo>
                  <a:cubicBezTo>
                    <a:pt x="10491" y="2057"/>
                    <a:pt x="10491" y="2057"/>
                    <a:pt x="10491" y="2057"/>
                  </a:cubicBezTo>
                  <a:cubicBezTo>
                    <a:pt x="10491" y="2057"/>
                    <a:pt x="10491" y="2057"/>
                    <a:pt x="10491" y="2057"/>
                  </a:cubicBezTo>
                  <a:cubicBezTo>
                    <a:pt x="9874" y="3086"/>
                    <a:pt x="9874" y="3086"/>
                    <a:pt x="9874" y="4114"/>
                  </a:cubicBezTo>
                  <a:cubicBezTo>
                    <a:pt x="9257" y="4114"/>
                    <a:pt x="8640" y="5143"/>
                    <a:pt x="8023" y="6171"/>
                  </a:cubicBezTo>
                  <a:cubicBezTo>
                    <a:pt x="7406" y="8229"/>
                    <a:pt x="6789" y="9257"/>
                    <a:pt x="6171" y="11314"/>
                  </a:cubicBezTo>
                  <a:cubicBezTo>
                    <a:pt x="4937" y="12343"/>
                    <a:pt x="4320" y="14400"/>
                    <a:pt x="4320" y="16457"/>
                  </a:cubicBezTo>
                  <a:cubicBezTo>
                    <a:pt x="3703" y="18514"/>
                    <a:pt x="3086" y="19543"/>
                    <a:pt x="3086" y="21600"/>
                  </a:cubicBezTo>
                  <a:cubicBezTo>
                    <a:pt x="3086" y="21600"/>
                    <a:pt x="3086" y="21600"/>
                    <a:pt x="3086" y="21600"/>
                  </a:cubicBezTo>
                  <a:cubicBezTo>
                    <a:pt x="3703" y="19543"/>
                    <a:pt x="4320" y="17486"/>
                    <a:pt x="4937" y="16457"/>
                  </a:cubicBezTo>
                  <a:cubicBezTo>
                    <a:pt x="5554" y="14400"/>
                    <a:pt x="6171" y="12343"/>
                    <a:pt x="6789" y="10286"/>
                  </a:cubicBezTo>
                  <a:cubicBezTo>
                    <a:pt x="8023" y="8229"/>
                    <a:pt x="8640" y="6171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9874" y="4114"/>
                    <a:pt x="9874" y="4114"/>
                  </a:cubicBezTo>
                  <a:cubicBezTo>
                    <a:pt x="9874" y="4114"/>
                    <a:pt x="10491" y="3086"/>
                    <a:pt x="10491" y="3086"/>
                  </a:cubicBezTo>
                  <a:cubicBezTo>
                    <a:pt x="10491" y="4114"/>
                    <a:pt x="9874" y="4114"/>
                    <a:pt x="9874" y="4114"/>
                  </a:cubicBezTo>
                  <a:cubicBezTo>
                    <a:pt x="8640" y="6171"/>
                    <a:pt x="8023" y="8229"/>
                    <a:pt x="6789" y="10286"/>
                  </a:cubicBezTo>
                  <a:cubicBezTo>
                    <a:pt x="5554" y="14400"/>
                    <a:pt x="4320" y="17486"/>
                    <a:pt x="3703" y="21600"/>
                  </a:cubicBezTo>
                  <a:cubicBezTo>
                    <a:pt x="3703" y="21600"/>
                    <a:pt x="3703" y="21600"/>
                    <a:pt x="3703" y="21600"/>
                  </a:cubicBezTo>
                  <a:cubicBezTo>
                    <a:pt x="5554" y="15429"/>
                    <a:pt x="8023" y="10286"/>
                    <a:pt x="9874" y="4114"/>
                  </a:cubicBezTo>
                  <a:cubicBezTo>
                    <a:pt x="10491" y="3086"/>
                    <a:pt x="11109" y="3086"/>
                    <a:pt x="11726" y="2057"/>
                  </a:cubicBezTo>
                  <a:cubicBezTo>
                    <a:pt x="11109" y="4114"/>
                    <a:pt x="10491" y="6171"/>
                    <a:pt x="9257" y="8229"/>
                  </a:cubicBezTo>
                  <a:cubicBezTo>
                    <a:pt x="9257" y="9257"/>
                    <a:pt x="8640" y="10286"/>
                    <a:pt x="8023" y="10286"/>
                  </a:cubicBezTo>
                  <a:cubicBezTo>
                    <a:pt x="6789" y="14400"/>
                    <a:pt x="5554" y="17486"/>
                    <a:pt x="4937" y="21600"/>
                  </a:cubicBezTo>
                  <a:cubicBezTo>
                    <a:pt x="4937" y="21600"/>
                    <a:pt x="4937" y="21600"/>
                    <a:pt x="4937" y="21600"/>
                  </a:cubicBezTo>
                  <a:cubicBezTo>
                    <a:pt x="4937" y="21600"/>
                    <a:pt x="4937" y="21600"/>
                    <a:pt x="4937" y="21600"/>
                  </a:cubicBezTo>
                  <a:cubicBezTo>
                    <a:pt x="4937" y="21600"/>
                    <a:pt x="4937" y="21600"/>
                    <a:pt x="4937" y="21600"/>
                  </a:cubicBezTo>
                  <a:cubicBezTo>
                    <a:pt x="4937" y="21600"/>
                    <a:pt x="4937" y="21600"/>
                    <a:pt x="4937" y="21600"/>
                  </a:cubicBezTo>
                  <a:cubicBezTo>
                    <a:pt x="6171" y="17486"/>
                    <a:pt x="8023" y="12343"/>
                    <a:pt x="9874" y="8229"/>
                  </a:cubicBezTo>
                  <a:cubicBezTo>
                    <a:pt x="10491" y="6171"/>
                    <a:pt x="11726" y="4114"/>
                    <a:pt x="13577" y="2057"/>
                  </a:cubicBezTo>
                  <a:cubicBezTo>
                    <a:pt x="12960" y="3086"/>
                    <a:pt x="12343" y="4114"/>
                    <a:pt x="11726" y="5143"/>
                  </a:cubicBezTo>
                  <a:cubicBezTo>
                    <a:pt x="9874" y="9257"/>
                    <a:pt x="8023" y="13371"/>
                    <a:pt x="6171" y="17486"/>
                  </a:cubicBezTo>
                  <a:cubicBezTo>
                    <a:pt x="6171" y="17486"/>
                    <a:pt x="6171" y="18514"/>
                    <a:pt x="6789" y="17486"/>
                  </a:cubicBezTo>
                  <a:cubicBezTo>
                    <a:pt x="8023" y="15429"/>
                    <a:pt x="8640" y="12343"/>
                    <a:pt x="9874" y="10286"/>
                  </a:cubicBezTo>
                  <a:cubicBezTo>
                    <a:pt x="10491" y="8229"/>
                    <a:pt x="11109" y="7200"/>
                    <a:pt x="11726" y="5143"/>
                  </a:cubicBezTo>
                  <a:cubicBezTo>
                    <a:pt x="12960" y="4114"/>
                    <a:pt x="13577" y="3086"/>
                    <a:pt x="14811" y="1029"/>
                  </a:cubicBezTo>
                  <a:cubicBezTo>
                    <a:pt x="14194" y="3086"/>
                    <a:pt x="12960" y="5143"/>
                    <a:pt x="12343" y="7200"/>
                  </a:cubicBezTo>
                  <a:cubicBezTo>
                    <a:pt x="12343" y="7200"/>
                    <a:pt x="12343" y="7200"/>
                    <a:pt x="12343" y="7200"/>
                  </a:cubicBezTo>
                  <a:cubicBezTo>
                    <a:pt x="11109" y="9257"/>
                    <a:pt x="10491" y="11314"/>
                    <a:pt x="9257" y="13371"/>
                  </a:cubicBezTo>
                  <a:cubicBezTo>
                    <a:pt x="9257" y="13371"/>
                    <a:pt x="9257" y="13371"/>
                    <a:pt x="9257" y="13371"/>
                  </a:cubicBezTo>
                  <a:cubicBezTo>
                    <a:pt x="10491" y="11314"/>
                    <a:pt x="11109" y="9257"/>
                    <a:pt x="12343" y="7200"/>
                  </a:cubicBezTo>
                  <a:cubicBezTo>
                    <a:pt x="13577" y="5143"/>
                    <a:pt x="14194" y="3086"/>
                    <a:pt x="15429" y="2057"/>
                  </a:cubicBezTo>
                  <a:cubicBezTo>
                    <a:pt x="16046" y="1029"/>
                    <a:pt x="16046" y="1029"/>
                    <a:pt x="16663" y="1029"/>
                  </a:cubicBezTo>
                  <a:cubicBezTo>
                    <a:pt x="16663" y="1029"/>
                    <a:pt x="16046" y="1029"/>
                    <a:pt x="16046" y="2057"/>
                  </a:cubicBezTo>
                  <a:cubicBezTo>
                    <a:pt x="16046" y="2057"/>
                    <a:pt x="16046" y="2057"/>
                    <a:pt x="16046" y="2057"/>
                  </a:cubicBezTo>
                  <a:cubicBezTo>
                    <a:pt x="15429" y="2057"/>
                    <a:pt x="15429" y="3086"/>
                    <a:pt x="15429" y="3086"/>
                  </a:cubicBezTo>
                  <a:cubicBezTo>
                    <a:pt x="13577" y="5143"/>
                    <a:pt x="12343" y="8229"/>
                    <a:pt x="11726" y="10286"/>
                  </a:cubicBezTo>
                  <a:cubicBezTo>
                    <a:pt x="11726" y="10286"/>
                    <a:pt x="11726" y="10286"/>
                    <a:pt x="11726" y="10286"/>
                  </a:cubicBezTo>
                  <a:cubicBezTo>
                    <a:pt x="12960" y="8229"/>
                    <a:pt x="14194" y="6171"/>
                    <a:pt x="15429" y="3086"/>
                  </a:cubicBezTo>
                  <a:cubicBezTo>
                    <a:pt x="15429" y="3086"/>
                    <a:pt x="16046" y="2057"/>
                    <a:pt x="16663" y="1029"/>
                  </a:cubicBezTo>
                  <a:cubicBezTo>
                    <a:pt x="16663" y="2057"/>
                    <a:pt x="16663" y="2057"/>
                    <a:pt x="16046" y="2057"/>
                  </a:cubicBezTo>
                  <a:cubicBezTo>
                    <a:pt x="16046" y="3086"/>
                    <a:pt x="15429" y="4114"/>
                    <a:pt x="14811" y="4114"/>
                  </a:cubicBezTo>
                  <a:cubicBezTo>
                    <a:pt x="14194" y="6171"/>
                    <a:pt x="12960" y="8229"/>
                    <a:pt x="12343" y="10286"/>
                  </a:cubicBezTo>
                  <a:cubicBezTo>
                    <a:pt x="12343" y="10286"/>
                    <a:pt x="12343" y="10286"/>
                    <a:pt x="12343" y="10286"/>
                  </a:cubicBezTo>
                  <a:cubicBezTo>
                    <a:pt x="13577" y="7200"/>
                    <a:pt x="14811" y="5143"/>
                    <a:pt x="16046" y="2057"/>
                  </a:cubicBezTo>
                  <a:cubicBezTo>
                    <a:pt x="16663" y="2057"/>
                    <a:pt x="16663" y="2057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6663" y="1029"/>
                    <a:pt x="16663" y="1029"/>
                    <a:pt x="16663" y="1029"/>
                  </a:cubicBezTo>
                  <a:cubicBezTo>
                    <a:pt x="17280" y="1029"/>
                    <a:pt x="17280" y="1029"/>
                    <a:pt x="17897" y="0"/>
                  </a:cubicBezTo>
                  <a:cubicBezTo>
                    <a:pt x="17897" y="0"/>
                    <a:pt x="17897" y="0"/>
                    <a:pt x="17897" y="0"/>
                  </a:cubicBezTo>
                  <a:cubicBezTo>
                    <a:pt x="17897" y="1029"/>
                    <a:pt x="17897" y="1029"/>
                    <a:pt x="17280" y="2057"/>
                  </a:cubicBezTo>
                  <a:cubicBezTo>
                    <a:pt x="16663" y="3086"/>
                    <a:pt x="16046" y="4114"/>
                    <a:pt x="16046" y="5143"/>
                  </a:cubicBezTo>
                  <a:cubicBezTo>
                    <a:pt x="14811" y="6171"/>
                    <a:pt x="14194" y="8229"/>
                    <a:pt x="13577" y="9257"/>
                  </a:cubicBezTo>
                  <a:cubicBezTo>
                    <a:pt x="13577" y="10286"/>
                    <a:pt x="13577" y="10286"/>
                    <a:pt x="13577" y="10286"/>
                  </a:cubicBezTo>
                  <a:cubicBezTo>
                    <a:pt x="15429" y="7200"/>
                    <a:pt x="16663" y="5143"/>
                    <a:pt x="17280" y="2057"/>
                  </a:cubicBezTo>
                  <a:cubicBezTo>
                    <a:pt x="17897" y="2057"/>
                    <a:pt x="17897" y="1029"/>
                    <a:pt x="18514" y="1029"/>
                  </a:cubicBezTo>
                  <a:cubicBezTo>
                    <a:pt x="17897" y="2057"/>
                    <a:pt x="17897" y="2057"/>
                    <a:pt x="17897" y="3086"/>
                  </a:cubicBezTo>
                  <a:cubicBezTo>
                    <a:pt x="17280" y="3086"/>
                    <a:pt x="17280" y="3086"/>
                    <a:pt x="17280" y="4114"/>
                  </a:cubicBezTo>
                  <a:cubicBezTo>
                    <a:pt x="16663" y="5143"/>
                    <a:pt x="16046" y="7200"/>
                    <a:pt x="15429" y="8229"/>
                  </a:cubicBezTo>
                  <a:cubicBezTo>
                    <a:pt x="15429" y="8229"/>
                    <a:pt x="15429" y="8229"/>
                    <a:pt x="15429" y="8229"/>
                  </a:cubicBezTo>
                  <a:cubicBezTo>
                    <a:pt x="16046" y="7200"/>
                    <a:pt x="17280" y="5143"/>
                    <a:pt x="17897" y="3086"/>
                  </a:cubicBezTo>
                  <a:cubicBezTo>
                    <a:pt x="17897" y="2057"/>
                    <a:pt x="18514" y="2057"/>
                    <a:pt x="18514" y="2057"/>
                  </a:cubicBezTo>
                  <a:cubicBezTo>
                    <a:pt x="19131" y="1029"/>
                    <a:pt x="19131" y="1029"/>
                    <a:pt x="19749" y="1029"/>
                  </a:cubicBezTo>
                  <a:cubicBezTo>
                    <a:pt x="19749" y="1029"/>
                    <a:pt x="19749" y="1029"/>
                    <a:pt x="19749" y="1029"/>
                  </a:cubicBezTo>
                  <a:cubicBezTo>
                    <a:pt x="19749" y="1029"/>
                    <a:pt x="19749" y="1029"/>
                    <a:pt x="19749" y="1029"/>
                  </a:cubicBezTo>
                  <a:cubicBezTo>
                    <a:pt x="19749" y="2057"/>
                    <a:pt x="19131" y="2057"/>
                    <a:pt x="19131" y="2057"/>
                  </a:cubicBezTo>
                  <a:cubicBezTo>
                    <a:pt x="19131" y="3086"/>
                    <a:pt x="18514" y="3086"/>
                    <a:pt x="18514" y="4114"/>
                  </a:cubicBezTo>
                  <a:cubicBezTo>
                    <a:pt x="17897" y="5143"/>
                    <a:pt x="17280" y="6171"/>
                    <a:pt x="16663" y="7200"/>
                  </a:cubicBezTo>
                  <a:cubicBezTo>
                    <a:pt x="16663" y="7200"/>
                    <a:pt x="16663" y="8229"/>
                    <a:pt x="17280" y="7200"/>
                  </a:cubicBezTo>
                  <a:cubicBezTo>
                    <a:pt x="17897" y="6171"/>
                    <a:pt x="18514" y="4114"/>
                    <a:pt x="19131" y="2057"/>
                  </a:cubicBezTo>
                  <a:cubicBezTo>
                    <a:pt x="19749" y="2057"/>
                    <a:pt x="19749" y="2057"/>
                    <a:pt x="19749" y="1029"/>
                  </a:cubicBezTo>
                  <a:cubicBezTo>
                    <a:pt x="20366" y="1029"/>
                    <a:pt x="20366" y="1029"/>
                    <a:pt x="20366" y="1029"/>
                  </a:cubicBezTo>
                  <a:cubicBezTo>
                    <a:pt x="20366" y="1029"/>
                    <a:pt x="20366" y="1029"/>
                    <a:pt x="20366" y="2057"/>
                  </a:cubicBezTo>
                  <a:cubicBezTo>
                    <a:pt x="20366" y="2057"/>
                    <a:pt x="20366" y="2057"/>
                    <a:pt x="20366" y="2057"/>
                  </a:cubicBezTo>
                  <a:cubicBezTo>
                    <a:pt x="20366" y="2057"/>
                    <a:pt x="20366" y="2057"/>
                    <a:pt x="20366" y="2057"/>
                  </a:cubicBezTo>
                  <a:cubicBezTo>
                    <a:pt x="19749" y="2057"/>
                    <a:pt x="19749" y="3086"/>
                    <a:pt x="19749" y="3086"/>
                  </a:cubicBezTo>
                  <a:cubicBezTo>
                    <a:pt x="19131" y="4114"/>
                    <a:pt x="18514" y="5143"/>
                    <a:pt x="18514" y="6171"/>
                  </a:cubicBezTo>
                  <a:cubicBezTo>
                    <a:pt x="18514" y="6171"/>
                    <a:pt x="18514" y="7200"/>
                    <a:pt x="18514" y="6171"/>
                  </a:cubicBezTo>
                  <a:cubicBezTo>
                    <a:pt x="19131" y="5143"/>
                    <a:pt x="19749" y="4114"/>
                    <a:pt x="20366" y="2057"/>
                  </a:cubicBezTo>
                  <a:cubicBezTo>
                    <a:pt x="20366" y="2057"/>
                    <a:pt x="20366" y="2057"/>
                    <a:pt x="20366" y="2057"/>
                  </a:cubicBezTo>
                  <a:cubicBezTo>
                    <a:pt x="20983" y="2057"/>
                    <a:pt x="20983" y="1029"/>
                    <a:pt x="20983" y="1029"/>
                  </a:cubicBezTo>
                  <a:cubicBezTo>
                    <a:pt x="20983" y="2057"/>
                    <a:pt x="20366" y="3086"/>
                    <a:pt x="20366" y="3086"/>
                  </a:cubicBezTo>
                  <a:cubicBezTo>
                    <a:pt x="20366" y="4114"/>
                    <a:pt x="19749" y="5143"/>
                    <a:pt x="19131" y="6171"/>
                  </a:cubicBezTo>
                  <a:cubicBezTo>
                    <a:pt x="19131" y="6171"/>
                    <a:pt x="19131" y="6171"/>
                    <a:pt x="19131" y="6171"/>
                  </a:cubicBezTo>
                  <a:cubicBezTo>
                    <a:pt x="19749" y="6171"/>
                    <a:pt x="19749" y="5143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366" y="4114"/>
                  </a:cubicBezTo>
                  <a:cubicBezTo>
                    <a:pt x="20366" y="4114"/>
                    <a:pt x="20366" y="4114"/>
                    <a:pt x="20983" y="4114"/>
                  </a:cubicBezTo>
                  <a:cubicBezTo>
                    <a:pt x="20983" y="3086"/>
                    <a:pt x="20983" y="3086"/>
                    <a:pt x="20983" y="3086"/>
                  </a:cubicBezTo>
                  <a:cubicBezTo>
                    <a:pt x="20983" y="3086"/>
                    <a:pt x="20983" y="3086"/>
                    <a:pt x="20983" y="3086"/>
                  </a:cubicBezTo>
                  <a:cubicBezTo>
                    <a:pt x="20983" y="4114"/>
                    <a:pt x="20983" y="5143"/>
                    <a:pt x="20983" y="6171"/>
                  </a:cubicBezTo>
                  <a:cubicBezTo>
                    <a:pt x="20366" y="6171"/>
                    <a:pt x="20366" y="6171"/>
                    <a:pt x="20366" y="7200"/>
                  </a:cubicBezTo>
                  <a:cubicBezTo>
                    <a:pt x="20366" y="7200"/>
                    <a:pt x="20366" y="7200"/>
                    <a:pt x="20366" y="7200"/>
                  </a:cubicBezTo>
                  <a:cubicBezTo>
                    <a:pt x="20366" y="6171"/>
                    <a:pt x="20983" y="6171"/>
                    <a:pt x="20983" y="6171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1600" y="4114"/>
                    <a:pt x="21600" y="4114"/>
                  </a:cubicBezTo>
                  <a:cubicBezTo>
                    <a:pt x="21600" y="5143"/>
                    <a:pt x="21600" y="5143"/>
                    <a:pt x="21600" y="5143"/>
                  </a:cubicBezTo>
                  <a:cubicBezTo>
                    <a:pt x="21600" y="5143"/>
                    <a:pt x="21600" y="5143"/>
                    <a:pt x="21600" y="5143"/>
                  </a:cubicBezTo>
                  <a:cubicBezTo>
                    <a:pt x="21600" y="5143"/>
                    <a:pt x="21600" y="5143"/>
                    <a:pt x="21600" y="4114"/>
                  </a:cubicBezTo>
                  <a:cubicBezTo>
                    <a:pt x="21600" y="4114"/>
                    <a:pt x="21600" y="4114"/>
                    <a:pt x="21600" y="4114"/>
                  </a:cubicBezTo>
                  <a:cubicBezTo>
                    <a:pt x="20983" y="5143"/>
                    <a:pt x="20983" y="5143"/>
                    <a:pt x="20983" y="5143"/>
                  </a:cubicBezTo>
                  <a:cubicBezTo>
                    <a:pt x="20983" y="5143"/>
                    <a:pt x="20983" y="4114"/>
                    <a:pt x="20983" y="3086"/>
                  </a:cubicBezTo>
                  <a:cubicBezTo>
                    <a:pt x="20983" y="3086"/>
                    <a:pt x="20983" y="3086"/>
                    <a:pt x="20983" y="3086"/>
                  </a:cubicBezTo>
                  <a:cubicBezTo>
                    <a:pt x="20983" y="3086"/>
                    <a:pt x="20366" y="4114"/>
                    <a:pt x="20366" y="4114"/>
                  </a:cubicBezTo>
                  <a:cubicBezTo>
                    <a:pt x="20366" y="3086"/>
                    <a:pt x="20983" y="2057"/>
                    <a:pt x="20983" y="1029"/>
                  </a:cubicBezTo>
                  <a:cubicBezTo>
                    <a:pt x="20983" y="1029"/>
                    <a:pt x="20983" y="1029"/>
                    <a:pt x="20983" y="1029"/>
                  </a:cubicBezTo>
                  <a:cubicBezTo>
                    <a:pt x="20983" y="1029"/>
                    <a:pt x="20366" y="2057"/>
                    <a:pt x="20366" y="2057"/>
                  </a:cubicBezTo>
                  <a:cubicBezTo>
                    <a:pt x="20366" y="1029"/>
                    <a:pt x="20366" y="1029"/>
                    <a:pt x="20366" y="1029"/>
                  </a:cubicBezTo>
                  <a:cubicBezTo>
                    <a:pt x="20366" y="1029"/>
                    <a:pt x="20366" y="1029"/>
                    <a:pt x="20366" y="1029"/>
                  </a:cubicBezTo>
                  <a:cubicBezTo>
                    <a:pt x="20366" y="1029"/>
                    <a:pt x="19749" y="2057"/>
                    <a:pt x="19131" y="2057"/>
                  </a:cubicBezTo>
                  <a:cubicBezTo>
                    <a:pt x="19749" y="2057"/>
                    <a:pt x="19749" y="1029"/>
                    <a:pt x="19749" y="1029"/>
                  </a:cubicBezTo>
                  <a:cubicBezTo>
                    <a:pt x="19749" y="1029"/>
                    <a:pt x="19749" y="0"/>
                    <a:pt x="19749" y="1029"/>
                  </a:cubicBezTo>
                  <a:cubicBezTo>
                    <a:pt x="19131" y="1029"/>
                    <a:pt x="18514" y="2057"/>
                    <a:pt x="17897" y="3086"/>
                  </a:cubicBezTo>
                  <a:cubicBezTo>
                    <a:pt x="17897" y="2057"/>
                    <a:pt x="18514" y="2057"/>
                    <a:pt x="18514" y="1029"/>
                  </a:cubicBezTo>
                  <a:cubicBezTo>
                    <a:pt x="18514" y="1029"/>
                    <a:pt x="18514" y="1029"/>
                    <a:pt x="18514" y="1029"/>
                  </a:cubicBezTo>
                  <a:cubicBezTo>
                    <a:pt x="17897" y="1029"/>
                    <a:pt x="17897" y="1029"/>
                    <a:pt x="17897" y="2057"/>
                  </a:cubicBezTo>
                  <a:cubicBezTo>
                    <a:pt x="17897" y="1029"/>
                    <a:pt x="17897" y="1029"/>
                    <a:pt x="17897" y="0"/>
                  </a:cubicBezTo>
                  <a:cubicBezTo>
                    <a:pt x="17897" y="0"/>
                    <a:pt x="17897" y="0"/>
                    <a:pt x="17897" y="0"/>
                  </a:cubicBezTo>
                  <a:cubicBezTo>
                    <a:pt x="17897" y="0"/>
                    <a:pt x="17897" y="0"/>
                    <a:pt x="17897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4" name="Freeform 437"/>
            <p:cNvSpPr/>
            <p:nvPr/>
          </p:nvSpPr>
          <p:spPr>
            <a:xfrm>
              <a:off x="17138" y="1435499"/>
              <a:ext cx="23813" cy="2976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5429" y="12000"/>
                  </a:moveTo>
                  <a:cubicBezTo>
                    <a:pt x="15429" y="12000"/>
                    <a:pt x="15429" y="120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moveTo>
                    <a:pt x="3086" y="16800"/>
                  </a:moveTo>
                  <a:cubicBezTo>
                    <a:pt x="3086" y="16800"/>
                    <a:pt x="3086" y="168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moveTo>
                    <a:pt x="9257" y="19200"/>
                  </a:move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moveTo>
                    <a:pt x="15429" y="19200"/>
                  </a:moveTo>
                  <a:cubicBezTo>
                    <a:pt x="15429" y="19200"/>
                    <a:pt x="15429" y="19200"/>
                    <a:pt x="15429" y="19200"/>
                  </a:cubicBezTo>
                  <a:cubicBezTo>
                    <a:pt x="15429" y="19200"/>
                    <a:pt x="15429" y="19200"/>
                    <a:pt x="15429" y="19200"/>
                  </a:cubicBezTo>
                  <a:moveTo>
                    <a:pt x="9257" y="16800"/>
                  </a:moveTo>
                  <a:cubicBezTo>
                    <a:pt x="9257" y="16800"/>
                    <a:pt x="9257" y="16800"/>
                    <a:pt x="9257" y="16800"/>
                  </a:cubicBezTo>
                  <a:cubicBezTo>
                    <a:pt x="9257" y="16800"/>
                    <a:pt x="9257" y="16800"/>
                    <a:pt x="9257" y="16800"/>
                  </a:cubicBezTo>
                  <a:moveTo>
                    <a:pt x="3086" y="14400"/>
                  </a:moveTo>
                  <a:cubicBezTo>
                    <a:pt x="3086" y="14400"/>
                    <a:pt x="3086" y="14400"/>
                    <a:pt x="3086" y="14400"/>
                  </a:cubicBezTo>
                  <a:cubicBezTo>
                    <a:pt x="3086" y="14400"/>
                    <a:pt x="3086" y="14400"/>
                    <a:pt x="3086" y="14400"/>
                  </a:cubicBezTo>
                  <a:moveTo>
                    <a:pt x="21600" y="7200"/>
                  </a:moveTo>
                  <a:cubicBezTo>
                    <a:pt x="18514" y="7200"/>
                    <a:pt x="18514" y="9600"/>
                    <a:pt x="18514" y="9600"/>
                  </a:cubicBezTo>
                  <a:cubicBezTo>
                    <a:pt x="18514" y="9600"/>
                    <a:pt x="18514" y="9600"/>
                    <a:pt x="18514" y="9600"/>
                  </a:cubicBezTo>
                  <a:cubicBezTo>
                    <a:pt x="18514" y="12000"/>
                    <a:pt x="18514" y="12000"/>
                    <a:pt x="15429" y="14400"/>
                  </a:cubicBezTo>
                  <a:cubicBezTo>
                    <a:pt x="15429" y="14400"/>
                    <a:pt x="15429" y="144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cubicBezTo>
                    <a:pt x="15429" y="12000"/>
                    <a:pt x="15429" y="12000"/>
                    <a:pt x="15429" y="12000"/>
                  </a:cubicBezTo>
                  <a:cubicBezTo>
                    <a:pt x="18514" y="12000"/>
                    <a:pt x="18514" y="9600"/>
                    <a:pt x="21600" y="7200"/>
                  </a:cubicBezTo>
                  <a:moveTo>
                    <a:pt x="6171" y="0"/>
                  </a:moveTo>
                  <a:cubicBezTo>
                    <a:pt x="6171" y="2400"/>
                    <a:pt x="3086" y="4800"/>
                    <a:pt x="3086" y="7200"/>
                  </a:cubicBezTo>
                  <a:cubicBezTo>
                    <a:pt x="0" y="9600"/>
                    <a:pt x="0" y="12000"/>
                    <a:pt x="0" y="14400"/>
                  </a:cubicBezTo>
                  <a:cubicBezTo>
                    <a:pt x="0" y="14400"/>
                    <a:pt x="0" y="14400"/>
                    <a:pt x="0" y="14400"/>
                  </a:cubicBezTo>
                  <a:cubicBezTo>
                    <a:pt x="3086" y="12000"/>
                    <a:pt x="6171" y="9600"/>
                    <a:pt x="9257" y="4800"/>
                  </a:cubicBezTo>
                  <a:cubicBezTo>
                    <a:pt x="9257" y="7200"/>
                    <a:pt x="6171" y="9600"/>
                    <a:pt x="6171" y="12000"/>
                  </a:cubicBezTo>
                  <a:cubicBezTo>
                    <a:pt x="3086" y="14400"/>
                    <a:pt x="3086" y="19200"/>
                    <a:pt x="3086" y="21600"/>
                  </a:cubicBezTo>
                  <a:cubicBezTo>
                    <a:pt x="3086" y="21600"/>
                    <a:pt x="3086" y="21600"/>
                    <a:pt x="3086" y="21600"/>
                  </a:cubicBezTo>
                  <a:cubicBezTo>
                    <a:pt x="6171" y="19200"/>
                    <a:pt x="9257" y="16800"/>
                    <a:pt x="9257" y="14400"/>
                  </a:cubicBezTo>
                  <a:cubicBezTo>
                    <a:pt x="9257" y="16800"/>
                    <a:pt x="9257" y="19200"/>
                    <a:pt x="9257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12343" y="19200"/>
                    <a:pt x="12343" y="16800"/>
                    <a:pt x="15429" y="16800"/>
                  </a:cubicBezTo>
                  <a:cubicBezTo>
                    <a:pt x="15429" y="16800"/>
                    <a:pt x="15429" y="19200"/>
                    <a:pt x="15429" y="21600"/>
                  </a:cubicBezTo>
                  <a:cubicBezTo>
                    <a:pt x="15429" y="21600"/>
                    <a:pt x="15429" y="21600"/>
                    <a:pt x="15429" y="21600"/>
                  </a:cubicBezTo>
                  <a:cubicBezTo>
                    <a:pt x="15429" y="19200"/>
                    <a:pt x="15429" y="19200"/>
                    <a:pt x="15429" y="19200"/>
                  </a:cubicBezTo>
                  <a:cubicBezTo>
                    <a:pt x="15429" y="16800"/>
                    <a:pt x="15429" y="16800"/>
                    <a:pt x="15429" y="14400"/>
                  </a:cubicBezTo>
                  <a:cubicBezTo>
                    <a:pt x="18514" y="12000"/>
                    <a:pt x="18514" y="9600"/>
                    <a:pt x="21600" y="4800"/>
                  </a:cubicBezTo>
                  <a:cubicBezTo>
                    <a:pt x="21600" y="4800"/>
                    <a:pt x="21600" y="4800"/>
                    <a:pt x="21600" y="4800"/>
                  </a:cubicBezTo>
                  <a:cubicBezTo>
                    <a:pt x="18514" y="7200"/>
                    <a:pt x="18514" y="9600"/>
                    <a:pt x="15429" y="12000"/>
                  </a:cubicBezTo>
                  <a:cubicBezTo>
                    <a:pt x="15429" y="14400"/>
                    <a:pt x="15429" y="14400"/>
                    <a:pt x="15429" y="14400"/>
                  </a:cubicBezTo>
                  <a:cubicBezTo>
                    <a:pt x="12343" y="16800"/>
                    <a:pt x="12343" y="19200"/>
                    <a:pt x="9257" y="21600"/>
                  </a:cubicBezTo>
                  <a:cubicBezTo>
                    <a:pt x="9257" y="21600"/>
                    <a:pt x="9257" y="21600"/>
                    <a:pt x="9257" y="216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9200"/>
                  </a:cubicBezTo>
                  <a:cubicBezTo>
                    <a:pt x="9257" y="19200"/>
                    <a:pt x="9257" y="19200"/>
                    <a:pt x="9257" y="16800"/>
                  </a:cubicBezTo>
                  <a:cubicBezTo>
                    <a:pt x="9257" y="16800"/>
                    <a:pt x="12343" y="14400"/>
                    <a:pt x="12343" y="14400"/>
                  </a:cubicBezTo>
                  <a:cubicBezTo>
                    <a:pt x="12343" y="14400"/>
                    <a:pt x="12343" y="14400"/>
                    <a:pt x="12343" y="14400"/>
                  </a:cubicBezTo>
                  <a:cubicBezTo>
                    <a:pt x="12343" y="14400"/>
                    <a:pt x="12343" y="14400"/>
                    <a:pt x="12343" y="14400"/>
                  </a:cubicBezTo>
                  <a:cubicBezTo>
                    <a:pt x="12343" y="12000"/>
                    <a:pt x="15429" y="9600"/>
                    <a:pt x="15429" y="9600"/>
                  </a:cubicBezTo>
                  <a:cubicBezTo>
                    <a:pt x="15429" y="9600"/>
                    <a:pt x="15429" y="7200"/>
                    <a:pt x="15429" y="9600"/>
                  </a:cubicBezTo>
                  <a:cubicBezTo>
                    <a:pt x="12343" y="9600"/>
                    <a:pt x="12343" y="12000"/>
                    <a:pt x="12343" y="14400"/>
                  </a:cubicBezTo>
                  <a:cubicBezTo>
                    <a:pt x="9257" y="14400"/>
                    <a:pt x="9257" y="16800"/>
                    <a:pt x="6171" y="19200"/>
                  </a:cubicBezTo>
                  <a:cubicBezTo>
                    <a:pt x="6171" y="19200"/>
                    <a:pt x="6171" y="19200"/>
                    <a:pt x="3086" y="21600"/>
                  </a:cubicBezTo>
                  <a:cubicBezTo>
                    <a:pt x="3086" y="21600"/>
                    <a:pt x="3086" y="19200"/>
                    <a:pt x="3086" y="19200"/>
                  </a:cubicBezTo>
                  <a:cubicBezTo>
                    <a:pt x="3086" y="19200"/>
                    <a:pt x="3086" y="192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3086" y="16800"/>
                    <a:pt x="3086" y="16800"/>
                    <a:pt x="3086" y="16800"/>
                  </a:cubicBezTo>
                  <a:cubicBezTo>
                    <a:pt x="6171" y="14400"/>
                    <a:pt x="6171" y="12000"/>
                    <a:pt x="6171" y="9600"/>
                  </a:cubicBezTo>
                  <a:cubicBezTo>
                    <a:pt x="6171" y="9600"/>
                    <a:pt x="6171" y="9600"/>
                    <a:pt x="6171" y="9600"/>
                  </a:cubicBezTo>
                  <a:cubicBezTo>
                    <a:pt x="9257" y="9600"/>
                    <a:pt x="9257" y="7200"/>
                    <a:pt x="9257" y="4800"/>
                  </a:cubicBezTo>
                  <a:cubicBezTo>
                    <a:pt x="9257" y="4800"/>
                    <a:pt x="9257" y="4800"/>
                    <a:pt x="9257" y="4800"/>
                  </a:cubicBezTo>
                  <a:cubicBezTo>
                    <a:pt x="6171" y="7200"/>
                    <a:pt x="6171" y="12000"/>
                    <a:pt x="3086" y="14400"/>
                  </a:cubicBezTo>
                  <a:cubicBezTo>
                    <a:pt x="3086" y="14400"/>
                    <a:pt x="0" y="14400"/>
                    <a:pt x="0" y="14400"/>
                  </a:cubicBezTo>
                  <a:cubicBezTo>
                    <a:pt x="0" y="12000"/>
                    <a:pt x="0" y="12000"/>
                    <a:pt x="0" y="9600"/>
                  </a:cubicBezTo>
                  <a:cubicBezTo>
                    <a:pt x="0" y="12000"/>
                    <a:pt x="0" y="12000"/>
                    <a:pt x="0" y="12000"/>
                  </a:cubicBezTo>
                  <a:cubicBezTo>
                    <a:pt x="3086" y="9600"/>
                    <a:pt x="3086" y="7200"/>
                    <a:pt x="3086" y="4800"/>
                  </a:cubicBezTo>
                  <a:cubicBezTo>
                    <a:pt x="3086" y="4800"/>
                    <a:pt x="3086" y="4800"/>
                    <a:pt x="3086" y="4800"/>
                  </a:cubicBezTo>
                  <a:cubicBezTo>
                    <a:pt x="6171" y="2400"/>
                    <a:pt x="6171" y="0"/>
                    <a:pt x="6171" y="0"/>
                  </a:cubicBezTo>
                  <a:cubicBezTo>
                    <a:pt x="6171" y="0"/>
                    <a:pt x="6171" y="0"/>
                    <a:pt x="6171" y="0"/>
                  </a:cubicBezTo>
                  <a:cubicBezTo>
                    <a:pt x="6171" y="0"/>
                    <a:pt x="6171" y="0"/>
                    <a:pt x="6171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5" name="Freeform 438"/>
            <p:cNvSpPr/>
            <p:nvPr/>
          </p:nvSpPr>
          <p:spPr>
            <a:xfrm>
              <a:off x="13566" y="1428355"/>
              <a:ext cx="119064" cy="1154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789" y="1271"/>
                  </a:moveTo>
                  <a:cubicBezTo>
                    <a:pt x="6789" y="1271"/>
                    <a:pt x="6789" y="1271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moveTo>
                    <a:pt x="6171" y="6988"/>
                  </a:move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moveTo>
                    <a:pt x="7406" y="6988"/>
                  </a:move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moveTo>
                    <a:pt x="15429" y="8894"/>
                  </a:move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moveTo>
                    <a:pt x="12960" y="8894"/>
                  </a:move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moveTo>
                    <a:pt x="13577" y="10165"/>
                  </a:moveTo>
                  <a:cubicBezTo>
                    <a:pt x="13577" y="10165"/>
                    <a:pt x="13577" y="10165"/>
                    <a:pt x="13577" y="10165"/>
                  </a:cubicBezTo>
                  <a:cubicBezTo>
                    <a:pt x="13577" y="10165"/>
                    <a:pt x="13577" y="10165"/>
                    <a:pt x="13577" y="10165"/>
                  </a:cubicBezTo>
                  <a:moveTo>
                    <a:pt x="14811" y="11435"/>
                  </a:moveTo>
                  <a:cubicBezTo>
                    <a:pt x="14811" y="11435"/>
                    <a:pt x="14811" y="11435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moveTo>
                    <a:pt x="15429" y="12071"/>
                  </a:moveTo>
                  <a:cubicBezTo>
                    <a:pt x="15429" y="12071"/>
                    <a:pt x="15429" y="12071"/>
                    <a:pt x="15429" y="12071"/>
                  </a:cubicBezTo>
                  <a:cubicBezTo>
                    <a:pt x="15429" y="12071"/>
                    <a:pt x="15429" y="12071"/>
                    <a:pt x="15429" y="12071"/>
                  </a:cubicBezTo>
                  <a:moveTo>
                    <a:pt x="13577" y="12706"/>
                  </a:move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moveTo>
                    <a:pt x="11109" y="12706"/>
                  </a:moveTo>
                  <a:cubicBezTo>
                    <a:pt x="11109" y="12706"/>
                    <a:pt x="11109" y="12706"/>
                    <a:pt x="11109" y="12706"/>
                  </a:cubicBezTo>
                  <a:cubicBezTo>
                    <a:pt x="11109" y="12706"/>
                    <a:pt x="11109" y="12706"/>
                    <a:pt x="11109" y="12706"/>
                  </a:cubicBezTo>
                  <a:moveTo>
                    <a:pt x="11109" y="14612"/>
                  </a:move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moveTo>
                    <a:pt x="9874" y="14612"/>
                  </a:moveTo>
                  <a:cubicBezTo>
                    <a:pt x="9874" y="14612"/>
                    <a:pt x="9874" y="14612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moveTo>
                    <a:pt x="18514" y="15247"/>
                  </a:moveTo>
                  <a:cubicBezTo>
                    <a:pt x="18514" y="15247"/>
                    <a:pt x="18514" y="15247"/>
                    <a:pt x="18514" y="15247"/>
                  </a:cubicBezTo>
                  <a:cubicBezTo>
                    <a:pt x="18514" y="15247"/>
                    <a:pt x="18514" y="15247"/>
                    <a:pt x="18514" y="15247"/>
                  </a:cubicBezTo>
                  <a:moveTo>
                    <a:pt x="1234" y="17153"/>
                  </a:move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moveTo>
                    <a:pt x="3086" y="17153"/>
                  </a:move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moveTo>
                    <a:pt x="6789" y="17153"/>
                  </a:move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moveTo>
                    <a:pt x="4320" y="17153"/>
                  </a:moveTo>
                  <a:cubicBezTo>
                    <a:pt x="4320" y="17153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moveTo>
                    <a:pt x="1234" y="17153"/>
                  </a:move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moveTo>
                    <a:pt x="2469" y="17788"/>
                  </a:move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moveTo>
                    <a:pt x="8023" y="18424"/>
                  </a:move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moveTo>
                    <a:pt x="11109" y="18424"/>
                  </a:move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moveTo>
                    <a:pt x="8640" y="18424"/>
                  </a:move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moveTo>
                    <a:pt x="3086" y="18424"/>
                  </a:move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moveTo>
                    <a:pt x="1234" y="19059"/>
                  </a:moveTo>
                  <a:cubicBezTo>
                    <a:pt x="1234" y="19059"/>
                    <a:pt x="1234" y="19059"/>
                    <a:pt x="1234" y="19059"/>
                  </a:cubicBezTo>
                  <a:cubicBezTo>
                    <a:pt x="1234" y="19059"/>
                    <a:pt x="1234" y="19059"/>
                    <a:pt x="1234" y="19059"/>
                  </a:cubicBezTo>
                  <a:moveTo>
                    <a:pt x="4937" y="19694"/>
                  </a:move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moveTo>
                    <a:pt x="2469" y="20329"/>
                  </a:moveTo>
                  <a:cubicBezTo>
                    <a:pt x="2469" y="20329"/>
                    <a:pt x="2469" y="20329"/>
                    <a:pt x="2469" y="20329"/>
                  </a:cubicBezTo>
                  <a:cubicBezTo>
                    <a:pt x="2469" y="20329"/>
                    <a:pt x="2469" y="20329"/>
                    <a:pt x="2469" y="20329"/>
                  </a:cubicBezTo>
                  <a:moveTo>
                    <a:pt x="1234" y="20329"/>
                  </a:move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moveTo>
                    <a:pt x="6171" y="20329"/>
                  </a:move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moveTo>
                    <a:pt x="6789" y="19694"/>
                  </a:moveTo>
                  <a:cubicBezTo>
                    <a:pt x="6789" y="20329"/>
                    <a:pt x="6789" y="20329"/>
                    <a:pt x="6171" y="20965"/>
                  </a:cubicBezTo>
                  <a:cubicBezTo>
                    <a:pt x="6171" y="20965"/>
                    <a:pt x="6789" y="20329"/>
                    <a:pt x="6789" y="20329"/>
                  </a:cubicBezTo>
                  <a:cubicBezTo>
                    <a:pt x="6789" y="19694"/>
                    <a:pt x="6789" y="19694"/>
                    <a:pt x="6789" y="19694"/>
                  </a:cubicBezTo>
                  <a:moveTo>
                    <a:pt x="3086" y="19059"/>
                  </a:moveTo>
                  <a:cubicBezTo>
                    <a:pt x="2469" y="19694"/>
                    <a:pt x="2469" y="20329"/>
                    <a:pt x="2469" y="20965"/>
                  </a:cubicBezTo>
                  <a:cubicBezTo>
                    <a:pt x="2469" y="20329"/>
                    <a:pt x="2469" y="20329"/>
                    <a:pt x="2469" y="20329"/>
                  </a:cubicBezTo>
                  <a:cubicBezTo>
                    <a:pt x="2469" y="20329"/>
                    <a:pt x="2469" y="20329"/>
                    <a:pt x="2469" y="20329"/>
                  </a:cubicBezTo>
                  <a:cubicBezTo>
                    <a:pt x="2469" y="19694"/>
                    <a:pt x="2469" y="19059"/>
                    <a:pt x="3086" y="19059"/>
                  </a:cubicBezTo>
                  <a:moveTo>
                    <a:pt x="9257" y="18424"/>
                  </a:moveTo>
                  <a:cubicBezTo>
                    <a:pt x="9257" y="19059"/>
                    <a:pt x="8640" y="19694"/>
                    <a:pt x="8640" y="20329"/>
                  </a:cubicBezTo>
                  <a:cubicBezTo>
                    <a:pt x="8640" y="19694"/>
                    <a:pt x="9257" y="19059"/>
                    <a:pt x="9257" y="19059"/>
                  </a:cubicBezTo>
                  <a:cubicBezTo>
                    <a:pt x="9257" y="19059"/>
                    <a:pt x="9257" y="18424"/>
                    <a:pt x="9257" y="18424"/>
                  </a:cubicBezTo>
                  <a:moveTo>
                    <a:pt x="6171" y="18424"/>
                  </a:moveTo>
                  <a:cubicBezTo>
                    <a:pt x="6171" y="19059"/>
                    <a:pt x="5554" y="19694"/>
                    <a:pt x="5554" y="20329"/>
                  </a:cubicBezTo>
                  <a:cubicBezTo>
                    <a:pt x="5554" y="19694"/>
                    <a:pt x="6171" y="19059"/>
                    <a:pt x="6171" y="18424"/>
                  </a:cubicBezTo>
                  <a:moveTo>
                    <a:pt x="0" y="17788"/>
                  </a:moveTo>
                  <a:cubicBezTo>
                    <a:pt x="0" y="18424"/>
                    <a:pt x="0" y="18424"/>
                    <a:pt x="0" y="18424"/>
                  </a:cubicBezTo>
                  <a:cubicBezTo>
                    <a:pt x="0" y="19059"/>
                    <a:pt x="0" y="19059"/>
                    <a:pt x="0" y="19059"/>
                  </a:cubicBezTo>
                  <a:cubicBezTo>
                    <a:pt x="0" y="19059"/>
                    <a:pt x="0" y="19059"/>
                    <a:pt x="0" y="19059"/>
                  </a:cubicBezTo>
                  <a:cubicBezTo>
                    <a:pt x="0" y="19059"/>
                    <a:pt x="0" y="18424"/>
                    <a:pt x="0" y="18424"/>
                  </a:cubicBezTo>
                  <a:cubicBezTo>
                    <a:pt x="0" y="18424"/>
                    <a:pt x="0" y="18424"/>
                    <a:pt x="0" y="17788"/>
                  </a:cubicBezTo>
                  <a:moveTo>
                    <a:pt x="3703" y="17788"/>
                  </a:moveTo>
                  <a:cubicBezTo>
                    <a:pt x="3703" y="17788"/>
                    <a:pt x="3703" y="17788"/>
                    <a:pt x="3086" y="18424"/>
                  </a:cubicBezTo>
                  <a:cubicBezTo>
                    <a:pt x="3086" y="17788"/>
                    <a:pt x="3086" y="17788"/>
                    <a:pt x="3086" y="17788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7788"/>
                    <a:pt x="3703" y="17788"/>
                  </a:cubicBezTo>
                  <a:cubicBezTo>
                    <a:pt x="3703" y="17788"/>
                    <a:pt x="3703" y="17788"/>
                    <a:pt x="3703" y="17788"/>
                  </a:cubicBezTo>
                  <a:moveTo>
                    <a:pt x="3086" y="17788"/>
                  </a:moveTo>
                  <a:cubicBezTo>
                    <a:pt x="3086" y="17788"/>
                    <a:pt x="3086" y="17788"/>
                    <a:pt x="3086" y="17788"/>
                  </a:cubicBezTo>
                  <a:cubicBezTo>
                    <a:pt x="3086" y="17788"/>
                    <a:pt x="3086" y="17788"/>
                    <a:pt x="3086" y="17788"/>
                  </a:cubicBezTo>
                  <a:moveTo>
                    <a:pt x="19749" y="17788"/>
                  </a:moveTo>
                  <a:cubicBezTo>
                    <a:pt x="19131" y="17788"/>
                    <a:pt x="19131" y="17788"/>
                    <a:pt x="19131" y="17788"/>
                  </a:cubicBezTo>
                  <a:cubicBezTo>
                    <a:pt x="19131" y="17788"/>
                    <a:pt x="19131" y="17788"/>
                    <a:pt x="19749" y="17788"/>
                  </a:cubicBezTo>
                  <a:moveTo>
                    <a:pt x="1234" y="17788"/>
                  </a:moveTo>
                  <a:cubicBezTo>
                    <a:pt x="1234" y="17788"/>
                    <a:pt x="1234" y="18424"/>
                    <a:pt x="1234" y="19059"/>
                  </a:cubicBezTo>
                  <a:cubicBezTo>
                    <a:pt x="1234" y="19059"/>
                    <a:pt x="1234" y="19059"/>
                    <a:pt x="1234" y="19059"/>
                  </a:cubicBezTo>
                  <a:cubicBezTo>
                    <a:pt x="1234" y="19059"/>
                    <a:pt x="1234" y="19059"/>
                    <a:pt x="1234" y="19694"/>
                  </a:cubicBezTo>
                  <a:cubicBezTo>
                    <a:pt x="1234" y="19694"/>
                    <a:pt x="1234" y="19694"/>
                    <a:pt x="1234" y="19694"/>
                  </a:cubicBezTo>
                  <a:cubicBezTo>
                    <a:pt x="1234" y="19694"/>
                    <a:pt x="1234" y="19059"/>
                    <a:pt x="1234" y="19059"/>
                  </a:cubicBezTo>
                  <a:cubicBezTo>
                    <a:pt x="1234" y="19059"/>
                    <a:pt x="1234" y="19059"/>
                    <a:pt x="1234" y="19059"/>
                  </a:cubicBezTo>
                  <a:cubicBezTo>
                    <a:pt x="1234" y="18424"/>
                    <a:pt x="1234" y="17788"/>
                    <a:pt x="1234" y="17788"/>
                  </a:cubicBezTo>
                  <a:moveTo>
                    <a:pt x="617" y="17788"/>
                  </a:moveTo>
                  <a:cubicBezTo>
                    <a:pt x="617" y="17788"/>
                    <a:pt x="617" y="17788"/>
                    <a:pt x="0" y="18424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0" y="18424"/>
                    <a:pt x="0" y="18424"/>
                    <a:pt x="0" y="18424"/>
                  </a:cubicBezTo>
                  <a:cubicBezTo>
                    <a:pt x="0" y="18424"/>
                    <a:pt x="0" y="17788"/>
                    <a:pt x="617" y="17788"/>
                  </a:cubicBezTo>
                  <a:cubicBezTo>
                    <a:pt x="617" y="17788"/>
                    <a:pt x="617" y="17788"/>
                    <a:pt x="617" y="17788"/>
                  </a:cubicBezTo>
                  <a:cubicBezTo>
                    <a:pt x="617" y="17788"/>
                    <a:pt x="617" y="17788"/>
                    <a:pt x="617" y="17788"/>
                  </a:cubicBezTo>
                  <a:cubicBezTo>
                    <a:pt x="617" y="17788"/>
                    <a:pt x="617" y="17788"/>
                    <a:pt x="617" y="17788"/>
                  </a:cubicBezTo>
                  <a:moveTo>
                    <a:pt x="1234" y="17153"/>
                  </a:move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moveTo>
                    <a:pt x="617" y="17153"/>
                  </a:moveTo>
                  <a:cubicBezTo>
                    <a:pt x="617" y="17153"/>
                    <a:pt x="617" y="17153"/>
                    <a:pt x="617" y="17153"/>
                  </a:cubicBezTo>
                  <a:cubicBezTo>
                    <a:pt x="617" y="17153"/>
                    <a:pt x="617" y="17153"/>
                    <a:pt x="617" y="17153"/>
                  </a:cubicBezTo>
                  <a:moveTo>
                    <a:pt x="3086" y="17153"/>
                  </a:moveTo>
                  <a:cubicBezTo>
                    <a:pt x="3703" y="17153"/>
                    <a:pt x="3703" y="17153"/>
                    <a:pt x="3086" y="17788"/>
                  </a:cubicBezTo>
                  <a:cubicBezTo>
                    <a:pt x="3086" y="17788"/>
                    <a:pt x="3086" y="17788"/>
                    <a:pt x="3086" y="17788"/>
                  </a:cubicBezTo>
                  <a:cubicBezTo>
                    <a:pt x="2469" y="18424"/>
                    <a:pt x="1851" y="19694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329"/>
                  </a:cubicBezTo>
                  <a:cubicBezTo>
                    <a:pt x="1234" y="19694"/>
                    <a:pt x="1234" y="19694"/>
                    <a:pt x="1234" y="19694"/>
                  </a:cubicBezTo>
                  <a:cubicBezTo>
                    <a:pt x="1234" y="19694"/>
                    <a:pt x="1234" y="19694"/>
                    <a:pt x="1234" y="19694"/>
                  </a:cubicBezTo>
                  <a:cubicBezTo>
                    <a:pt x="1234" y="19694"/>
                    <a:pt x="1234" y="19694"/>
                    <a:pt x="1234" y="19694"/>
                  </a:cubicBezTo>
                  <a:cubicBezTo>
                    <a:pt x="1851" y="19059"/>
                    <a:pt x="1851" y="18424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788"/>
                    <a:pt x="2469" y="17788"/>
                  </a:cubicBezTo>
                  <a:cubicBezTo>
                    <a:pt x="2469" y="17788"/>
                    <a:pt x="2469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cubicBezTo>
                    <a:pt x="3086" y="17153"/>
                    <a:pt x="3086" y="17153"/>
                    <a:pt x="3086" y="17153"/>
                  </a:cubicBezTo>
                  <a:moveTo>
                    <a:pt x="6789" y="17153"/>
                  </a:move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789" y="17788"/>
                    <a:pt x="6789" y="17788"/>
                    <a:pt x="6789" y="18424"/>
                  </a:cubicBezTo>
                  <a:cubicBezTo>
                    <a:pt x="6171" y="19059"/>
                    <a:pt x="5554" y="19694"/>
                    <a:pt x="5554" y="20329"/>
                  </a:cubicBezTo>
                  <a:cubicBezTo>
                    <a:pt x="5554" y="20329"/>
                    <a:pt x="5554" y="20329"/>
                    <a:pt x="5554" y="20329"/>
                  </a:cubicBezTo>
                  <a:cubicBezTo>
                    <a:pt x="5554" y="20329"/>
                    <a:pt x="5554" y="20329"/>
                    <a:pt x="5554" y="20329"/>
                  </a:cubicBezTo>
                  <a:cubicBezTo>
                    <a:pt x="5554" y="19694"/>
                    <a:pt x="5554" y="19694"/>
                    <a:pt x="5554" y="19059"/>
                  </a:cubicBezTo>
                  <a:cubicBezTo>
                    <a:pt x="5554" y="19059"/>
                    <a:pt x="5554" y="19059"/>
                    <a:pt x="5554" y="19059"/>
                  </a:cubicBezTo>
                  <a:cubicBezTo>
                    <a:pt x="6171" y="18424"/>
                    <a:pt x="6789" y="17788"/>
                    <a:pt x="6789" y="17153"/>
                  </a:cubicBezTo>
                  <a:moveTo>
                    <a:pt x="4937" y="16518"/>
                  </a:moveTo>
                  <a:cubicBezTo>
                    <a:pt x="4937" y="17153"/>
                    <a:pt x="4937" y="17153"/>
                    <a:pt x="4937" y="17788"/>
                  </a:cubicBezTo>
                  <a:cubicBezTo>
                    <a:pt x="4937" y="17788"/>
                    <a:pt x="4937" y="17788"/>
                    <a:pt x="4937" y="17788"/>
                  </a:cubicBezTo>
                  <a:cubicBezTo>
                    <a:pt x="4937" y="18424"/>
                    <a:pt x="4320" y="19059"/>
                    <a:pt x="4320" y="20329"/>
                  </a:cubicBezTo>
                  <a:cubicBezTo>
                    <a:pt x="3703" y="20329"/>
                    <a:pt x="3703" y="20965"/>
                    <a:pt x="3086" y="20965"/>
                  </a:cubicBezTo>
                  <a:cubicBezTo>
                    <a:pt x="3086" y="20965"/>
                    <a:pt x="3086" y="20965"/>
                    <a:pt x="2469" y="21600"/>
                  </a:cubicBezTo>
                  <a:cubicBezTo>
                    <a:pt x="2469" y="20965"/>
                    <a:pt x="2469" y="20965"/>
                    <a:pt x="2469" y="20329"/>
                  </a:cubicBezTo>
                  <a:cubicBezTo>
                    <a:pt x="2469" y="20329"/>
                    <a:pt x="2469" y="20329"/>
                    <a:pt x="2469" y="20329"/>
                  </a:cubicBezTo>
                  <a:cubicBezTo>
                    <a:pt x="3086" y="19694"/>
                    <a:pt x="3086" y="19059"/>
                    <a:pt x="3086" y="18424"/>
                  </a:cubicBezTo>
                  <a:cubicBezTo>
                    <a:pt x="3703" y="18424"/>
                    <a:pt x="3703" y="18424"/>
                    <a:pt x="3703" y="18424"/>
                  </a:cubicBezTo>
                  <a:cubicBezTo>
                    <a:pt x="3703" y="18424"/>
                    <a:pt x="3703" y="18424"/>
                    <a:pt x="3703" y="18424"/>
                  </a:cubicBezTo>
                  <a:cubicBezTo>
                    <a:pt x="3703" y="17788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cubicBezTo>
                    <a:pt x="4320" y="17153"/>
                    <a:pt x="4320" y="17153"/>
                    <a:pt x="4320" y="17153"/>
                  </a:cubicBezTo>
                  <a:cubicBezTo>
                    <a:pt x="4937" y="17153"/>
                    <a:pt x="4937" y="17153"/>
                    <a:pt x="4937" y="16518"/>
                  </a:cubicBezTo>
                  <a:moveTo>
                    <a:pt x="1234" y="16518"/>
                  </a:move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788"/>
                    <a:pt x="617" y="18424"/>
                    <a:pt x="617" y="19059"/>
                  </a:cubicBezTo>
                  <a:cubicBezTo>
                    <a:pt x="617" y="19059"/>
                    <a:pt x="0" y="19059"/>
                    <a:pt x="0" y="19059"/>
                  </a:cubicBezTo>
                  <a:cubicBezTo>
                    <a:pt x="0" y="19059"/>
                    <a:pt x="0" y="19059"/>
                    <a:pt x="0" y="18424"/>
                  </a:cubicBezTo>
                  <a:cubicBezTo>
                    <a:pt x="617" y="18424"/>
                    <a:pt x="617" y="17788"/>
                    <a:pt x="617" y="17153"/>
                  </a:cubicBezTo>
                  <a:cubicBezTo>
                    <a:pt x="617" y="17153"/>
                    <a:pt x="617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6518"/>
                  </a:cubicBezTo>
                  <a:moveTo>
                    <a:pt x="11726" y="16518"/>
                  </a:moveTo>
                  <a:cubicBezTo>
                    <a:pt x="11726" y="17153"/>
                    <a:pt x="11109" y="17788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726" y="18424"/>
                  </a:cubicBezTo>
                  <a:cubicBezTo>
                    <a:pt x="11109" y="19059"/>
                    <a:pt x="10491" y="19694"/>
                    <a:pt x="10491" y="20329"/>
                  </a:cubicBezTo>
                  <a:cubicBezTo>
                    <a:pt x="10491" y="19694"/>
                    <a:pt x="11109" y="18424"/>
                    <a:pt x="11109" y="17788"/>
                  </a:cubicBezTo>
                  <a:cubicBezTo>
                    <a:pt x="11109" y="17788"/>
                    <a:pt x="11109" y="17788"/>
                    <a:pt x="11109" y="17788"/>
                  </a:cubicBezTo>
                  <a:cubicBezTo>
                    <a:pt x="11726" y="17153"/>
                    <a:pt x="11726" y="17153"/>
                    <a:pt x="11726" y="16518"/>
                  </a:cubicBezTo>
                  <a:moveTo>
                    <a:pt x="617" y="16518"/>
                  </a:moveTo>
                  <a:cubicBezTo>
                    <a:pt x="617" y="16518"/>
                    <a:pt x="617" y="17153"/>
                    <a:pt x="617" y="17153"/>
                  </a:cubicBezTo>
                  <a:cubicBezTo>
                    <a:pt x="617" y="17153"/>
                    <a:pt x="617" y="17153"/>
                    <a:pt x="617" y="17153"/>
                  </a:cubicBezTo>
                  <a:cubicBezTo>
                    <a:pt x="617" y="17788"/>
                    <a:pt x="617" y="17788"/>
                    <a:pt x="617" y="17788"/>
                  </a:cubicBezTo>
                  <a:cubicBezTo>
                    <a:pt x="617" y="17153"/>
                    <a:pt x="617" y="17153"/>
                    <a:pt x="617" y="16518"/>
                  </a:cubicBezTo>
                  <a:moveTo>
                    <a:pt x="8640" y="16518"/>
                  </a:moveTo>
                  <a:cubicBezTo>
                    <a:pt x="8640" y="17153"/>
                    <a:pt x="8023" y="17153"/>
                    <a:pt x="8023" y="17788"/>
                  </a:cubicBezTo>
                  <a:cubicBezTo>
                    <a:pt x="8023" y="17788"/>
                    <a:pt x="8023" y="17788"/>
                    <a:pt x="8023" y="17788"/>
                  </a:cubicBezTo>
                  <a:cubicBezTo>
                    <a:pt x="8023" y="18424"/>
                    <a:pt x="7406" y="19059"/>
                    <a:pt x="7406" y="19694"/>
                  </a:cubicBezTo>
                  <a:cubicBezTo>
                    <a:pt x="6789" y="19694"/>
                    <a:pt x="6789" y="19694"/>
                    <a:pt x="6789" y="19694"/>
                  </a:cubicBezTo>
                  <a:cubicBezTo>
                    <a:pt x="6789" y="19694"/>
                    <a:pt x="6789" y="19694"/>
                    <a:pt x="6789" y="19694"/>
                  </a:cubicBezTo>
                  <a:cubicBezTo>
                    <a:pt x="6789" y="19694"/>
                    <a:pt x="6789" y="19694"/>
                    <a:pt x="6789" y="19694"/>
                  </a:cubicBezTo>
                  <a:cubicBezTo>
                    <a:pt x="7406" y="19059"/>
                    <a:pt x="8023" y="17788"/>
                    <a:pt x="8640" y="16518"/>
                  </a:cubicBezTo>
                  <a:moveTo>
                    <a:pt x="11109" y="16518"/>
                  </a:moveTo>
                  <a:cubicBezTo>
                    <a:pt x="10491" y="17788"/>
                    <a:pt x="9874" y="18424"/>
                    <a:pt x="9874" y="19694"/>
                  </a:cubicBezTo>
                  <a:cubicBezTo>
                    <a:pt x="9874" y="19059"/>
                    <a:pt x="9874" y="18424"/>
                    <a:pt x="10491" y="17788"/>
                  </a:cubicBezTo>
                  <a:cubicBezTo>
                    <a:pt x="10491" y="17788"/>
                    <a:pt x="10491" y="17788"/>
                    <a:pt x="10491" y="17788"/>
                  </a:cubicBezTo>
                  <a:cubicBezTo>
                    <a:pt x="10491" y="17788"/>
                    <a:pt x="10491" y="17788"/>
                    <a:pt x="10491" y="17153"/>
                  </a:cubicBezTo>
                  <a:cubicBezTo>
                    <a:pt x="11109" y="17153"/>
                    <a:pt x="11109" y="17153"/>
                    <a:pt x="11109" y="16518"/>
                  </a:cubicBezTo>
                  <a:moveTo>
                    <a:pt x="19131" y="16518"/>
                  </a:moveTo>
                  <a:cubicBezTo>
                    <a:pt x="18514" y="17153"/>
                    <a:pt x="17897" y="18424"/>
                    <a:pt x="17280" y="19059"/>
                  </a:cubicBezTo>
                  <a:cubicBezTo>
                    <a:pt x="17897" y="18424"/>
                    <a:pt x="18514" y="17153"/>
                    <a:pt x="19131" y="16518"/>
                  </a:cubicBezTo>
                  <a:moveTo>
                    <a:pt x="6789" y="16518"/>
                  </a:moveTo>
                  <a:cubicBezTo>
                    <a:pt x="6789" y="16518"/>
                    <a:pt x="6789" y="16518"/>
                    <a:pt x="6789" y="16518"/>
                  </a:cubicBezTo>
                  <a:cubicBezTo>
                    <a:pt x="6171" y="17788"/>
                    <a:pt x="5554" y="1842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937" y="19694"/>
                    <a:pt x="4937" y="19694"/>
                  </a:cubicBezTo>
                  <a:cubicBezTo>
                    <a:pt x="4937" y="19694"/>
                    <a:pt x="4320" y="19694"/>
                    <a:pt x="4320" y="19694"/>
                  </a:cubicBezTo>
                  <a:cubicBezTo>
                    <a:pt x="4937" y="19059"/>
                    <a:pt x="5554" y="18424"/>
                    <a:pt x="6171" y="17788"/>
                  </a:cubicBezTo>
                  <a:cubicBezTo>
                    <a:pt x="6171" y="17153"/>
                    <a:pt x="6789" y="16518"/>
                    <a:pt x="6789" y="16518"/>
                  </a:cubicBezTo>
                  <a:moveTo>
                    <a:pt x="10491" y="16518"/>
                  </a:moveTo>
                  <a:cubicBezTo>
                    <a:pt x="10491" y="16518"/>
                    <a:pt x="9874" y="17153"/>
                    <a:pt x="9874" y="17153"/>
                  </a:cubicBezTo>
                  <a:cubicBezTo>
                    <a:pt x="9874" y="17153"/>
                    <a:pt x="9874" y="17153"/>
                    <a:pt x="9874" y="17153"/>
                  </a:cubicBezTo>
                  <a:cubicBezTo>
                    <a:pt x="9874" y="17788"/>
                    <a:pt x="9874" y="17788"/>
                    <a:pt x="9257" y="18424"/>
                  </a:cubicBezTo>
                  <a:cubicBezTo>
                    <a:pt x="9257" y="18424"/>
                    <a:pt x="9257" y="18424"/>
                    <a:pt x="9257" y="18424"/>
                  </a:cubicBezTo>
                  <a:cubicBezTo>
                    <a:pt x="9874" y="17788"/>
                    <a:pt x="9874" y="17153"/>
                    <a:pt x="10491" y="16518"/>
                  </a:cubicBezTo>
                  <a:moveTo>
                    <a:pt x="19131" y="16518"/>
                  </a:moveTo>
                  <a:cubicBezTo>
                    <a:pt x="19131" y="16518"/>
                    <a:pt x="19131" y="16518"/>
                    <a:pt x="19131" y="16518"/>
                  </a:cubicBezTo>
                  <a:cubicBezTo>
                    <a:pt x="19131" y="16518"/>
                    <a:pt x="19131" y="16518"/>
                    <a:pt x="19131" y="16518"/>
                  </a:cubicBezTo>
                  <a:moveTo>
                    <a:pt x="13577" y="16518"/>
                  </a:moveTo>
                  <a:cubicBezTo>
                    <a:pt x="13577" y="16518"/>
                    <a:pt x="13577" y="16518"/>
                    <a:pt x="13577" y="17153"/>
                  </a:cubicBezTo>
                  <a:cubicBezTo>
                    <a:pt x="12960" y="17788"/>
                    <a:pt x="12343" y="18424"/>
                    <a:pt x="12343" y="19694"/>
                  </a:cubicBezTo>
                  <a:cubicBezTo>
                    <a:pt x="12343" y="19059"/>
                    <a:pt x="12343" y="19059"/>
                    <a:pt x="12343" y="18424"/>
                  </a:cubicBezTo>
                  <a:cubicBezTo>
                    <a:pt x="12343" y="18424"/>
                    <a:pt x="12343" y="18424"/>
                    <a:pt x="12343" y="18424"/>
                  </a:cubicBezTo>
                  <a:cubicBezTo>
                    <a:pt x="12960" y="17788"/>
                    <a:pt x="13577" y="17153"/>
                    <a:pt x="13577" y="16518"/>
                  </a:cubicBezTo>
                  <a:moveTo>
                    <a:pt x="8640" y="15882"/>
                  </a:moveTo>
                  <a:cubicBezTo>
                    <a:pt x="8640" y="16518"/>
                    <a:pt x="8640" y="16518"/>
                    <a:pt x="8640" y="16518"/>
                  </a:cubicBezTo>
                  <a:cubicBezTo>
                    <a:pt x="8640" y="16518"/>
                    <a:pt x="8023" y="17153"/>
                    <a:pt x="8023" y="17153"/>
                  </a:cubicBezTo>
                  <a:cubicBezTo>
                    <a:pt x="7406" y="17788"/>
                    <a:pt x="7406" y="18424"/>
                    <a:pt x="6789" y="19694"/>
                  </a:cubicBezTo>
                  <a:cubicBezTo>
                    <a:pt x="6789" y="19694"/>
                    <a:pt x="6789" y="19694"/>
                    <a:pt x="6789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6171" y="20329"/>
                    <a:pt x="6171" y="20329"/>
                    <a:pt x="6171" y="20329"/>
                  </a:cubicBezTo>
                  <a:cubicBezTo>
                    <a:pt x="5554" y="20965"/>
                    <a:pt x="5554" y="20965"/>
                    <a:pt x="5554" y="20965"/>
                  </a:cubicBezTo>
                  <a:cubicBezTo>
                    <a:pt x="5554" y="20965"/>
                    <a:pt x="5554" y="20965"/>
                    <a:pt x="5554" y="20965"/>
                  </a:cubicBezTo>
                  <a:cubicBezTo>
                    <a:pt x="5554" y="20329"/>
                    <a:pt x="6171" y="19694"/>
                    <a:pt x="6171" y="19059"/>
                  </a:cubicBezTo>
                  <a:cubicBezTo>
                    <a:pt x="6171" y="18424"/>
                    <a:pt x="6789" y="18424"/>
                    <a:pt x="6789" y="18424"/>
                  </a:cubicBezTo>
                  <a:cubicBezTo>
                    <a:pt x="6789" y="17788"/>
                    <a:pt x="6789" y="17788"/>
                    <a:pt x="7406" y="17153"/>
                  </a:cubicBezTo>
                  <a:cubicBezTo>
                    <a:pt x="7406" y="17153"/>
                    <a:pt x="8023" y="16518"/>
                    <a:pt x="8023" y="16518"/>
                  </a:cubicBezTo>
                  <a:cubicBezTo>
                    <a:pt x="8023" y="16518"/>
                    <a:pt x="8023" y="16518"/>
                    <a:pt x="8023" y="16518"/>
                  </a:cubicBezTo>
                  <a:cubicBezTo>
                    <a:pt x="8023" y="16518"/>
                    <a:pt x="8640" y="16518"/>
                    <a:pt x="8640" y="15882"/>
                  </a:cubicBezTo>
                  <a:moveTo>
                    <a:pt x="12960" y="15247"/>
                  </a:moveTo>
                  <a:cubicBezTo>
                    <a:pt x="12343" y="15882"/>
                    <a:pt x="12343" y="16518"/>
                    <a:pt x="12343" y="17153"/>
                  </a:cubicBezTo>
                  <a:cubicBezTo>
                    <a:pt x="12343" y="16518"/>
                    <a:pt x="12343" y="15882"/>
                    <a:pt x="12960" y="15247"/>
                  </a:cubicBezTo>
                  <a:moveTo>
                    <a:pt x="18514" y="14612"/>
                  </a:moveTo>
                  <a:cubicBezTo>
                    <a:pt x="18514" y="14612"/>
                    <a:pt x="18514" y="14612"/>
                    <a:pt x="18514" y="15247"/>
                  </a:cubicBezTo>
                  <a:cubicBezTo>
                    <a:pt x="18514" y="15247"/>
                    <a:pt x="18514" y="15247"/>
                    <a:pt x="18514" y="15247"/>
                  </a:cubicBezTo>
                  <a:cubicBezTo>
                    <a:pt x="17897" y="16518"/>
                    <a:pt x="17280" y="17788"/>
                    <a:pt x="16663" y="19059"/>
                  </a:cubicBezTo>
                  <a:cubicBezTo>
                    <a:pt x="16663" y="18424"/>
                    <a:pt x="16663" y="18424"/>
                    <a:pt x="16663" y="17788"/>
                  </a:cubicBezTo>
                  <a:cubicBezTo>
                    <a:pt x="16663" y="17788"/>
                    <a:pt x="16663" y="17788"/>
                    <a:pt x="16663" y="17788"/>
                  </a:cubicBezTo>
                  <a:cubicBezTo>
                    <a:pt x="17280" y="16518"/>
                    <a:pt x="17897" y="15882"/>
                    <a:pt x="18514" y="14612"/>
                  </a:cubicBezTo>
                  <a:moveTo>
                    <a:pt x="11109" y="14612"/>
                  </a:move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cubicBezTo>
                    <a:pt x="10491" y="15247"/>
                    <a:pt x="10491" y="15882"/>
                    <a:pt x="10491" y="15882"/>
                  </a:cubicBezTo>
                  <a:cubicBezTo>
                    <a:pt x="9874" y="17153"/>
                    <a:pt x="9257" y="17788"/>
                    <a:pt x="9257" y="19059"/>
                  </a:cubicBezTo>
                  <a:cubicBezTo>
                    <a:pt x="9257" y="19059"/>
                    <a:pt x="9257" y="19059"/>
                    <a:pt x="8640" y="19059"/>
                  </a:cubicBezTo>
                  <a:cubicBezTo>
                    <a:pt x="8640" y="19059"/>
                    <a:pt x="8640" y="19059"/>
                    <a:pt x="8640" y="19059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8640" y="18424"/>
                    <a:pt x="8640" y="18424"/>
                  </a:cubicBezTo>
                  <a:cubicBezTo>
                    <a:pt x="8640" y="18424"/>
                    <a:pt x="9257" y="17788"/>
                    <a:pt x="9257" y="17788"/>
                  </a:cubicBezTo>
                  <a:cubicBezTo>
                    <a:pt x="9257" y="17788"/>
                    <a:pt x="9257" y="17788"/>
                    <a:pt x="9257" y="17788"/>
                  </a:cubicBezTo>
                  <a:cubicBezTo>
                    <a:pt x="9257" y="17153"/>
                    <a:pt x="9874" y="15882"/>
                    <a:pt x="10491" y="15247"/>
                  </a:cubicBezTo>
                  <a:cubicBezTo>
                    <a:pt x="10491" y="15247"/>
                    <a:pt x="10491" y="15247"/>
                    <a:pt x="10491" y="15247"/>
                  </a:cubicBezTo>
                  <a:cubicBezTo>
                    <a:pt x="9874" y="16518"/>
                    <a:pt x="8640" y="17153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8023" y="18424"/>
                    <a:pt x="8023" y="18424"/>
                  </a:cubicBezTo>
                  <a:cubicBezTo>
                    <a:pt x="8023" y="18424"/>
                    <a:pt x="7406" y="19059"/>
                    <a:pt x="7406" y="19059"/>
                  </a:cubicBezTo>
                  <a:cubicBezTo>
                    <a:pt x="8023" y="18424"/>
                    <a:pt x="8023" y="17153"/>
                    <a:pt x="8640" y="16518"/>
                  </a:cubicBezTo>
                  <a:cubicBezTo>
                    <a:pt x="8640" y="16518"/>
                    <a:pt x="8640" y="15882"/>
                    <a:pt x="9257" y="15882"/>
                  </a:cubicBezTo>
                  <a:cubicBezTo>
                    <a:pt x="9257" y="15247"/>
                    <a:pt x="9874" y="15247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cubicBezTo>
                    <a:pt x="9874" y="14612"/>
                    <a:pt x="9874" y="14612"/>
                    <a:pt x="9874" y="14612"/>
                  </a:cubicBezTo>
                  <a:cubicBezTo>
                    <a:pt x="10491" y="14612"/>
                    <a:pt x="10491" y="14612"/>
                    <a:pt x="10491" y="14612"/>
                  </a:cubicBezTo>
                  <a:cubicBezTo>
                    <a:pt x="10491" y="14612"/>
                    <a:pt x="10491" y="14612"/>
                    <a:pt x="10491" y="14612"/>
                  </a:cubicBezTo>
                  <a:cubicBezTo>
                    <a:pt x="10491" y="14612"/>
                    <a:pt x="10491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moveTo>
                    <a:pt x="17897" y="14612"/>
                  </a:moveTo>
                  <a:cubicBezTo>
                    <a:pt x="17280" y="15882"/>
                    <a:pt x="16046" y="17788"/>
                    <a:pt x="15429" y="19059"/>
                  </a:cubicBezTo>
                  <a:cubicBezTo>
                    <a:pt x="15429" y="19059"/>
                    <a:pt x="15429" y="18424"/>
                    <a:pt x="16046" y="17788"/>
                  </a:cubicBezTo>
                  <a:cubicBezTo>
                    <a:pt x="16046" y="17788"/>
                    <a:pt x="16046" y="17788"/>
                    <a:pt x="16046" y="17788"/>
                  </a:cubicBezTo>
                  <a:cubicBezTo>
                    <a:pt x="16663" y="16518"/>
                    <a:pt x="17280" y="15247"/>
                    <a:pt x="17897" y="14612"/>
                  </a:cubicBezTo>
                  <a:moveTo>
                    <a:pt x="11109" y="13976"/>
                  </a:move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5247"/>
                    <a:pt x="11109" y="15247"/>
                  </a:cubicBezTo>
                  <a:cubicBezTo>
                    <a:pt x="11109" y="15247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4612"/>
                    <a:pt x="11109" y="13976"/>
                  </a:cubicBezTo>
                  <a:moveTo>
                    <a:pt x="12343" y="13976"/>
                  </a:moveTo>
                  <a:cubicBezTo>
                    <a:pt x="12343" y="14612"/>
                    <a:pt x="12343" y="14612"/>
                    <a:pt x="11726" y="15247"/>
                  </a:cubicBezTo>
                  <a:cubicBezTo>
                    <a:pt x="11726" y="15247"/>
                    <a:pt x="11726" y="15247"/>
                    <a:pt x="11726" y="15247"/>
                  </a:cubicBezTo>
                  <a:cubicBezTo>
                    <a:pt x="11726" y="15882"/>
                    <a:pt x="11726" y="15882"/>
                    <a:pt x="11109" y="16518"/>
                  </a:cubicBezTo>
                  <a:cubicBezTo>
                    <a:pt x="11109" y="16518"/>
                    <a:pt x="11109" y="16518"/>
                    <a:pt x="11109" y="16518"/>
                  </a:cubicBezTo>
                  <a:cubicBezTo>
                    <a:pt x="11109" y="16518"/>
                    <a:pt x="11109" y="16518"/>
                    <a:pt x="11109" y="16518"/>
                  </a:cubicBezTo>
                  <a:cubicBezTo>
                    <a:pt x="11109" y="16518"/>
                    <a:pt x="11109" y="17153"/>
                    <a:pt x="10491" y="17153"/>
                  </a:cubicBezTo>
                  <a:cubicBezTo>
                    <a:pt x="11109" y="15882"/>
                    <a:pt x="11726" y="15247"/>
                    <a:pt x="12343" y="13976"/>
                  </a:cubicBezTo>
                  <a:moveTo>
                    <a:pt x="12343" y="13341"/>
                  </a:moveTo>
                  <a:cubicBezTo>
                    <a:pt x="12343" y="13341"/>
                    <a:pt x="12343" y="13976"/>
                    <a:pt x="12343" y="13976"/>
                  </a:cubicBezTo>
                  <a:cubicBezTo>
                    <a:pt x="12343" y="14612"/>
                    <a:pt x="11726" y="15247"/>
                    <a:pt x="11109" y="15882"/>
                  </a:cubicBezTo>
                  <a:cubicBezTo>
                    <a:pt x="11109" y="16518"/>
                    <a:pt x="10491" y="17153"/>
                    <a:pt x="10491" y="17153"/>
                  </a:cubicBezTo>
                  <a:cubicBezTo>
                    <a:pt x="10491" y="17788"/>
                    <a:pt x="9874" y="17788"/>
                    <a:pt x="9874" y="18424"/>
                  </a:cubicBezTo>
                  <a:cubicBezTo>
                    <a:pt x="9874" y="18424"/>
                    <a:pt x="9874" y="17788"/>
                    <a:pt x="9874" y="17788"/>
                  </a:cubicBezTo>
                  <a:cubicBezTo>
                    <a:pt x="9874" y="17153"/>
                    <a:pt x="10491" y="16518"/>
                    <a:pt x="10491" y="15882"/>
                  </a:cubicBezTo>
                  <a:cubicBezTo>
                    <a:pt x="11109" y="15882"/>
                    <a:pt x="11109" y="15247"/>
                    <a:pt x="11726" y="14612"/>
                  </a:cubicBezTo>
                  <a:cubicBezTo>
                    <a:pt x="11726" y="14612"/>
                    <a:pt x="11726" y="14612"/>
                    <a:pt x="11726" y="14612"/>
                  </a:cubicBezTo>
                  <a:cubicBezTo>
                    <a:pt x="11726" y="13976"/>
                    <a:pt x="12343" y="13976"/>
                    <a:pt x="12343" y="13341"/>
                  </a:cubicBezTo>
                  <a:moveTo>
                    <a:pt x="17280" y="12706"/>
                  </a:moveTo>
                  <a:cubicBezTo>
                    <a:pt x="16046" y="15247"/>
                    <a:pt x="14811" y="17788"/>
                    <a:pt x="13577" y="20329"/>
                  </a:cubicBezTo>
                  <a:cubicBezTo>
                    <a:pt x="13577" y="19694"/>
                    <a:pt x="14194" y="18424"/>
                    <a:pt x="14811" y="17788"/>
                  </a:cubicBezTo>
                  <a:cubicBezTo>
                    <a:pt x="14811" y="17788"/>
                    <a:pt x="14811" y="17788"/>
                    <a:pt x="14811" y="17788"/>
                  </a:cubicBezTo>
                  <a:cubicBezTo>
                    <a:pt x="15429" y="15882"/>
                    <a:pt x="16046" y="14612"/>
                    <a:pt x="17280" y="12706"/>
                  </a:cubicBezTo>
                  <a:moveTo>
                    <a:pt x="13577" y="12706"/>
                  </a:moveTo>
                  <a:cubicBezTo>
                    <a:pt x="12960" y="13341"/>
                    <a:pt x="12960" y="13341"/>
                    <a:pt x="12960" y="13976"/>
                  </a:cubicBezTo>
                  <a:cubicBezTo>
                    <a:pt x="12960" y="13976"/>
                    <a:pt x="12960" y="13976"/>
                    <a:pt x="12960" y="13976"/>
                  </a:cubicBezTo>
                  <a:cubicBezTo>
                    <a:pt x="12343" y="14612"/>
                    <a:pt x="12343" y="15247"/>
                    <a:pt x="11726" y="15882"/>
                  </a:cubicBezTo>
                  <a:cubicBezTo>
                    <a:pt x="11726" y="15247"/>
                    <a:pt x="12343" y="14612"/>
                    <a:pt x="12343" y="13976"/>
                  </a:cubicBezTo>
                  <a:cubicBezTo>
                    <a:pt x="12960" y="13341"/>
                    <a:pt x="12960" y="13341"/>
                    <a:pt x="13577" y="12706"/>
                  </a:cubicBezTo>
                  <a:moveTo>
                    <a:pt x="14194" y="12706"/>
                  </a:moveTo>
                  <a:cubicBezTo>
                    <a:pt x="14194" y="12706"/>
                    <a:pt x="14194" y="12706"/>
                    <a:pt x="13577" y="13341"/>
                  </a:cubicBezTo>
                  <a:cubicBezTo>
                    <a:pt x="13577" y="13341"/>
                    <a:pt x="13577" y="13341"/>
                    <a:pt x="13577" y="13976"/>
                  </a:cubicBezTo>
                  <a:cubicBezTo>
                    <a:pt x="12960" y="15247"/>
                    <a:pt x="12343" y="16518"/>
                    <a:pt x="11726" y="17788"/>
                  </a:cubicBezTo>
                  <a:cubicBezTo>
                    <a:pt x="11726" y="17788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8424"/>
                    <a:pt x="11109" y="18424"/>
                    <a:pt x="11109" y="18424"/>
                  </a:cubicBezTo>
                  <a:cubicBezTo>
                    <a:pt x="11109" y="17788"/>
                    <a:pt x="11726" y="17153"/>
                    <a:pt x="11726" y="16518"/>
                  </a:cubicBezTo>
                  <a:cubicBezTo>
                    <a:pt x="11726" y="16518"/>
                    <a:pt x="11726" y="16518"/>
                    <a:pt x="11726" y="16518"/>
                  </a:cubicBezTo>
                  <a:cubicBezTo>
                    <a:pt x="12343" y="15247"/>
                    <a:pt x="12960" y="13976"/>
                    <a:pt x="14194" y="12706"/>
                  </a:cubicBezTo>
                  <a:moveTo>
                    <a:pt x="13577" y="12071"/>
                  </a:moveTo>
                  <a:cubicBezTo>
                    <a:pt x="13577" y="12071"/>
                    <a:pt x="13577" y="12071"/>
                    <a:pt x="13577" y="12071"/>
                  </a:cubicBezTo>
                  <a:cubicBezTo>
                    <a:pt x="13577" y="12071"/>
                    <a:pt x="13577" y="12071"/>
                    <a:pt x="13577" y="12071"/>
                  </a:cubicBezTo>
                  <a:cubicBezTo>
                    <a:pt x="13577" y="12706"/>
                    <a:pt x="13577" y="13341"/>
                    <a:pt x="12960" y="13341"/>
                  </a:cubicBezTo>
                  <a:cubicBezTo>
                    <a:pt x="12960" y="13341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3577" y="12706"/>
                    <a:pt x="13577" y="12071"/>
                    <a:pt x="13577" y="12071"/>
                  </a:cubicBezTo>
                  <a:moveTo>
                    <a:pt x="17280" y="11435"/>
                  </a:moveTo>
                  <a:cubicBezTo>
                    <a:pt x="17280" y="12071"/>
                    <a:pt x="17280" y="12071"/>
                    <a:pt x="17280" y="12071"/>
                  </a:cubicBezTo>
                  <a:cubicBezTo>
                    <a:pt x="17280" y="12071"/>
                    <a:pt x="17280" y="12071"/>
                    <a:pt x="17280" y="12071"/>
                  </a:cubicBezTo>
                  <a:cubicBezTo>
                    <a:pt x="16046" y="14612"/>
                    <a:pt x="14194" y="17153"/>
                    <a:pt x="12960" y="19694"/>
                  </a:cubicBezTo>
                  <a:cubicBezTo>
                    <a:pt x="13577" y="19059"/>
                    <a:pt x="13577" y="18424"/>
                    <a:pt x="13577" y="17788"/>
                  </a:cubicBezTo>
                  <a:cubicBezTo>
                    <a:pt x="13577" y="17788"/>
                    <a:pt x="13577" y="17788"/>
                    <a:pt x="13577" y="17788"/>
                  </a:cubicBezTo>
                  <a:cubicBezTo>
                    <a:pt x="14811" y="15882"/>
                    <a:pt x="16046" y="13341"/>
                    <a:pt x="17280" y="11435"/>
                  </a:cubicBezTo>
                  <a:moveTo>
                    <a:pt x="14811" y="11435"/>
                  </a:moveTo>
                  <a:cubicBezTo>
                    <a:pt x="14811" y="11435"/>
                    <a:pt x="14194" y="12071"/>
                    <a:pt x="14194" y="12706"/>
                  </a:cubicBezTo>
                  <a:cubicBezTo>
                    <a:pt x="13577" y="12706"/>
                    <a:pt x="13577" y="13341"/>
                    <a:pt x="13577" y="13976"/>
                  </a:cubicBezTo>
                  <a:cubicBezTo>
                    <a:pt x="12960" y="13976"/>
                    <a:pt x="12960" y="14612"/>
                    <a:pt x="12343" y="15247"/>
                  </a:cubicBezTo>
                  <a:cubicBezTo>
                    <a:pt x="12960" y="13976"/>
                    <a:pt x="13577" y="13341"/>
                    <a:pt x="14194" y="12071"/>
                  </a:cubicBezTo>
                  <a:cubicBezTo>
                    <a:pt x="14194" y="11435"/>
                    <a:pt x="14194" y="11435"/>
                    <a:pt x="14811" y="11435"/>
                  </a:cubicBezTo>
                  <a:moveTo>
                    <a:pt x="12960" y="10800"/>
                  </a:moveTo>
                  <a:cubicBezTo>
                    <a:pt x="12960" y="12071"/>
                    <a:pt x="12343" y="12706"/>
                    <a:pt x="11726" y="13341"/>
                  </a:cubicBezTo>
                  <a:cubicBezTo>
                    <a:pt x="11726" y="12706"/>
                    <a:pt x="12343" y="11435"/>
                    <a:pt x="12960" y="10800"/>
                  </a:cubicBezTo>
                  <a:moveTo>
                    <a:pt x="12343" y="10800"/>
                  </a:moveTo>
                  <a:cubicBezTo>
                    <a:pt x="11726" y="11435"/>
                    <a:pt x="11726" y="12071"/>
                    <a:pt x="11109" y="12706"/>
                  </a:cubicBezTo>
                  <a:cubicBezTo>
                    <a:pt x="11109" y="12706"/>
                    <a:pt x="11109" y="12706"/>
                    <a:pt x="11109" y="12706"/>
                  </a:cubicBezTo>
                  <a:cubicBezTo>
                    <a:pt x="11109" y="12706"/>
                    <a:pt x="11109" y="12706"/>
                    <a:pt x="11109" y="12706"/>
                  </a:cubicBezTo>
                  <a:cubicBezTo>
                    <a:pt x="11109" y="12071"/>
                    <a:pt x="11726" y="11435"/>
                    <a:pt x="12343" y="10800"/>
                  </a:cubicBezTo>
                  <a:moveTo>
                    <a:pt x="12343" y="10800"/>
                  </a:moveTo>
                  <a:cubicBezTo>
                    <a:pt x="12343" y="10800"/>
                    <a:pt x="12343" y="10800"/>
                    <a:pt x="12343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moveTo>
                    <a:pt x="14194" y="9529"/>
                  </a:moveTo>
                  <a:cubicBezTo>
                    <a:pt x="13577" y="10800"/>
                    <a:pt x="12960" y="12706"/>
                    <a:pt x="11726" y="13976"/>
                  </a:cubicBezTo>
                  <a:cubicBezTo>
                    <a:pt x="11726" y="13976"/>
                    <a:pt x="11726" y="13976"/>
                    <a:pt x="11726" y="14612"/>
                  </a:cubicBezTo>
                  <a:cubicBezTo>
                    <a:pt x="11726" y="14612"/>
                    <a:pt x="11726" y="14612"/>
                    <a:pt x="11109" y="14612"/>
                  </a:cubicBezTo>
                  <a:cubicBezTo>
                    <a:pt x="11109" y="14612"/>
                    <a:pt x="11109" y="14612"/>
                    <a:pt x="11109" y="14612"/>
                  </a:cubicBezTo>
                  <a:cubicBezTo>
                    <a:pt x="11109" y="14612"/>
                    <a:pt x="11109" y="13976"/>
                    <a:pt x="11726" y="13976"/>
                  </a:cubicBezTo>
                  <a:cubicBezTo>
                    <a:pt x="12343" y="12706"/>
                    <a:pt x="12960" y="12071"/>
                    <a:pt x="13577" y="10800"/>
                  </a:cubicBezTo>
                  <a:cubicBezTo>
                    <a:pt x="13577" y="10800"/>
                    <a:pt x="13577" y="10800"/>
                    <a:pt x="13577" y="10800"/>
                  </a:cubicBezTo>
                  <a:cubicBezTo>
                    <a:pt x="13577" y="10165"/>
                    <a:pt x="14194" y="10165"/>
                    <a:pt x="14194" y="9529"/>
                  </a:cubicBezTo>
                  <a:moveTo>
                    <a:pt x="14811" y="8894"/>
                  </a:moveTo>
                  <a:cubicBezTo>
                    <a:pt x="14811" y="10165"/>
                    <a:pt x="14194" y="10800"/>
                    <a:pt x="13577" y="12071"/>
                  </a:cubicBezTo>
                  <a:cubicBezTo>
                    <a:pt x="13577" y="12071"/>
                    <a:pt x="13577" y="12071"/>
                    <a:pt x="13577" y="12706"/>
                  </a:cubicBezTo>
                  <a:cubicBezTo>
                    <a:pt x="13577" y="12706"/>
                    <a:pt x="13577" y="12706"/>
                    <a:pt x="13577" y="12706"/>
                  </a:cubicBezTo>
                  <a:cubicBezTo>
                    <a:pt x="12960" y="12706"/>
                    <a:pt x="12343" y="13341"/>
                    <a:pt x="12343" y="13976"/>
                  </a:cubicBezTo>
                  <a:cubicBezTo>
                    <a:pt x="12960" y="12706"/>
                    <a:pt x="13577" y="10800"/>
                    <a:pt x="14194" y="9529"/>
                  </a:cubicBezTo>
                  <a:cubicBezTo>
                    <a:pt x="14811" y="9529"/>
                    <a:pt x="14811" y="8894"/>
                    <a:pt x="14811" y="8894"/>
                  </a:cubicBezTo>
                  <a:moveTo>
                    <a:pt x="14811" y="8259"/>
                  </a:moveTo>
                  <a:cubicBezTo>
                    <a:pt x="14811" y="8894"/>
                    <a:pt x="14811" y="8894"/>
                    <a:pt x="14811" y="8894"/>
                  </a:cubicBezTo>
                  <a:cubicBezTo>
                    <a:pt x="14811" y="8894"/>
                    <a:pt x="14811" y="8894"/>
                    <a:pt x="14811" y="8894"/>
                  </a:cubicBezTo>
                  <a:cubicBezTo>
                    <a:pt x="14811" y="8894"/>
                    <a:pt x="14811" y="8894"/>
                    <a:pt x="14811" y="8259"/>
                  </a:cubicBezTo>
                  <a:moveTo>
                    <a:pt x="15429" y="8259"/>
                  </a:moveTo>
                  <a:cubicBezTo>
                    <a:pt x="16046" y="8259"/>
                    <a:pt x="16046" y="8259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8894"/>
                    <a:pt x="15429" y="8894"/>
                    <a:pt x="15429" y="8894"/>
                  </a:cubicBezTo>
                  <a:cubicBezTo>
                    <a:pt x="15429" y="9529"/>
                    <a:pt x="15429" y="10165"/>
                    <a:pt x="15429" y="10165"/>
                  </a:cubicBezTo>
                  <a:cubicBezTo>
                    <a:pt x="15429" y="10165"/>
                    <a:pt x="15429" y="10165"/>
                    <a:pt x="15429" y="10165"/>
                  </a:cubicBezTo>
                  <a:cubicBezTo>
                    <a:pt x="14811" y="10800"/>
                    <a:pt x="14811" y="11435"/>
                    <a:pt x="14194" y="12071"/>
                  </a:cubicBezTo>
                  <a:cubicBezTo>
                    <a:pt x="14811" y="12071"/>
                    <a:pt x="14811" y="11435"/>
                    <a:pt x="14811" y="10800"/>
                  </a:cubicBezTo>
                  <a:cubicBezTo>
                    <a:pt x="14811" y="10800"/>
                    <a:pt x="14811" y="10800"/>
                    <a:pt x="14811" y="10800"/>
                  </a:cubicBezTo>
                  <a:cubicBezTo>
                    <a:pt x="14811" y="11435"/>
                    <a:pt x="14194" y="11435"/>
                    <a:pt x="14194" y="12071"/>
                  </a:cubicBezTo>
                  <a:cubicBezTo>
                    <a:pt x="14194" y="10800"/>
                    <a:pt x="14811" y="10165"/>
                    <a:pt x="14811" y="8894"/>
                  </a:cubicBezTo>
                  <a:cubicBezTo>
                    <a:pt x="15429" y="8894"/>
                    <a:pt x="15429" y="8259"/>
                    <a:pt x="15429" y="8259"/>
                  </a:cubicBezTo>
                  <a:moveTo>
                    <a:pt x="9257" y="8259"/>
                  </a:moveTo>
                  <a:cubicBezTo>
                    <a:pt x="9257" y="8259"/>
                    <a:pt x="9257" y="8259"/>
                    <a:pt x="9257" y="8259"/>
                  </a:cubicBezTo>
                  <a:cubicBezTo>
                    <a:pt x="9257" y="8259"/>
                    <a:pt x="9257" y="8259"/>
                    <a:pt x="9257" y="8259"/>
                  </a:cubicBezTo>
                  <a:moveTo>
                    <a:pt x="4937" y="6988"/>
                  </a:moveTo>
                  <a:cubicBezTo>
                    <a:pt x="4937" y="7624"/>
                    <a:pt x="4937" y="8259"/>
                    <a:pt x="4320" y="8894"/>
                  </a:cubicBezTo>
                  <a:cubicBezTo>
                    <a:pt x="4320" y="8259"/>
                    <a:pt x="4937" y="8259"/>
                    <a:pt x="4937" y="8259"/>
                  </a:cubicBezTo>
                  <a:cubicBezTo>
                    <a:pt x="4937" y="7624"/>
                    <a:pt x="4937" y="7624"/>
                    <a:pt x="4937" y="6988"/>
                  </a:cubicBezTo>
                  <a:moveTo>
                    <a:pt x="4937" y="6988"/>
                  </a:moveTo>
                  <a:cubicBezTo>
                    <a:pt x="4937" y="6988"/>
                    <a:pt x="4937" y="6988"/>
                    <a:pt x="4937" y="6988"/>
                  </a:cubicBezTo>
                  <a:cubicBezTo>
                    <a:pt x="4937" y="6988"/>
                    <a:pt x="4937" y="6988"/>
                    <a:pt x="4937" y="6988"/>
                  </a:cubicBezTo>
                  <a:moveTo>
                    <a:pt x="8640" y="6353"/>
                  </a:moveTo>
                  <a:cubicBezTo>
                    <a:pt x="8640" y="6353"/>
                    <a:pt x="8640" y="6353"/>
                    <a:pt x="8640" y="6353"/>
                  </a:cubicBezTo>
                  <a:cubicBezTo>
                    <a:pt x="8640" y="6353"/>
                    <a:pt x="8640" y="6353"/>
                    <a:pt x="8640" y="6353"/>
                  </a:cubicBezTo>
                  <a:moveTo>
                    <a:pt x="6789" y="3176"/>
                  </a:moveTo>
                  <a:cubicBezTo>
                    <a:pt x="6789" y="3176"/>
                    <a:pt x="6789" y="3176"/>
                    <a:pt x="6789" y="3812"/>
                  </a:cubicBezTo>
                  <a:cubicBezTo>
                    <a:pt x="6789" y="3812"/>
                    <a:pt x="6789" y="3812"/>
                    <a:pt x="6789" y="3812"/>
                  </a:cubicBezTo>
                  <a:cubicBezTo>
                    <a:pt x="6789" y="3812"/>
                    <a:pt x="6789" y="3812"/>
                    <a:pt x="6789" y="3812"/>
                  </a:cubicBezTo>
                  <a:cubicBezTo>
                    <a:pt x="6171" y="4447"/>
                    <a:pt x="6171" y="4447"/>
                    <a:pt x="5554" y="5082"/>
                  </a:cubicBezTo>
                  <a:cubicBezTo>
                    <a:pt x="5554" y="5718"/>
                    <a:pt x="4937" y="6353"/>
                    <a:pt x="4937" y="7624"/>
                  </a:cubicBezTo>
                  <a:cubicBezTo>
                    <a:pt x="4937" y="6988"/>
                    <a:pt x="4937" y="6988"/>
                    <a:pt x="4937" y="6988"/>
                  </a:cubicBezTo>
                  <a:cubicBezTo>
                    <a:pt x="4937" y="6353"/>
                    <a:pt x="4937" y="5718"/>
                    <a:pt x="4937" y="5718"/>
                  </a:cubicBezTo>
                  <a:cubicBezTo>
                    <a:pt x="4937" y="5718"/>
                    <a:pt x="4937" y="5718"/>
                    <a:pt x="4937" y="5718"/>
                  </a:cubicBezTo>
                  <a:cubicBezTo>
                    <a:pt x="5554" y="4447"/>
                    <a:pt x="6171" y="3812"/>
                    <a:pt x="6789" y="3176"/>
                  </a:cubicBezTo>
                  <a:moveTo>
                    <a:pt x="7406" y="0"/>
                  </a:moveTo>
                  <a:cubicBezTo>
                    <a:pt x="6789" y="1271"/>
                    <a:pt x="5554" y="2541"/>
                    <a:pt x="4937" y="3812"/>
                  </a:cubicBezTo>
                  <a:cubicBezTo>
                    <a:pt x="4320" y="5082"/>
                    <a:pt x="4320" y="6353"/>
                    <a:pt x="4320" y="8259"/>
                  </a:cubicBezTo>
                  <a:cubicBezTo>
                    <a:pt x="4320" y="8259"/>
                    <a:pt x="4320" y="8259"/>
                    <a:pt x="4320" y="8259"/>
                  </a:cubicBezTo>
                  <a:cubicBezTo>
                    <a:pt x="4320" y="7624"/>
                    <a:pt x="4320" y="7624"/>
                    <a:pt x="4320" y="7624"/>
                  </a:cubicBezTo>
                  <a:cubicBezTo>
                    <a:pt x="4320" y="7624"/>
                    <a:pt x="4320" y="7624"/>
                    <a:pt x="4320" y="7624"/>
                  </a:cubicBezTo>
                  <a:cubicBezTo>
                    <a:pt x="4320" y="6988"/>
                    <a:pt x="4320" y="6988"/>
                    <a:pt x="4320" y="6353"/>
                  </a:cubicBezTo>
                  <a:cubicBezTo>
                    <a:pt x="4320" y="6353"/>
                    <a:pt x="4320" y="6353"/>
                    <a:pt x="4320" y="6353"/>
                  </a:cubicBezTo>
                  <a:cubicBezTo>
                    <a:pt x="4320" y="5718"/>
                    <a:pt x="4937" y="4447"/>
                    <a:pt x="4937" y="3812"/>
                  </a:cubicBezTo>
                  <a:cubicBezTo>
                    <a:pt x="4937" y="3812"/>
                    <a:pt x="4937" y="3812"/>
                    <a:pt x="4937" y="3812"/>
                  </a:cubicBezTo>
                  <a:cubicBezTo>
                    <a:pt x="5554" y="3176"/>
                    <a:pt x="6171" y="1906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cubicBezTo>
                    <a:pt x="6789" y="1271"/>
                    <a:pt x="6789" y="1271"/>
                    <a:pt x="6789" y="1271"/>
                  </a:cubicBezTo>
                  <a:cubicBezTo>
                    <a:pt x="7406" y="635"/>
                    <a:pt x="7406" y="635"/>
                    <a:pt x="7406" y="0"/>
                  </a:cubicBezTo>
                  <a:cubicBezTo>
                    <a:pt x="7406" y="635"/>
                    <a:pt x="7406" y="635"/>
                    <a:pt x="7406" y="635"/>
                  </a:cubicBezTo>
                  <a:cubicBezTo>
                    <a:pt x="7406" y="635"/>
                    <a:pt x="7406" y="635"/>
                    <a:pt x="7406" y="635"/>
                  </a:cubicBezTo>
                  <a:cubicBezTo>
                    <a:pt x="7406" y="1271"/>
                    <a:pt x="7406" y="1906"/>
                    <a:pt x="7406" y="2541"/>
                  </a:cubicBezTo>
                  <a:cubicBezTo>
                    <a:pt x="7406" y="2541"/>
                    <a:pt x="7406" y="2541"/>
                    <a:pt x="7406" y="2541"/>
                  </a:cubicBezTo>
                  <a:cubicBezTo>
                    <a:pt x="6789" y="3176"/>
                    <a:pt x="6789" y="3176"/>
                    <a:pt x="6789" y="3812"/>
                  </a:cubicBezTo>
                  <a:cubicBezTo>
                    <a:pt x="6789" y="3176"/>
                    <a:pt x="6789" y="3176"/>
                    <a:pt x="6789" y="2541"/>
                  </a:cubicBezTo>
                  <a:cubicBezTo>
                    <a:pt x="6789" y="2541"/>
                    <a:pt x="6789" y="2541"/>
                    <a:pt x="6789" y="2541"/>
                  </a:cubicBezTo>
                  <a:cubicBezTo>
                    <a:pt x="6171" y="3812"/>
                    <a:pt x="5554" y="4447"/>
                    <a:pt x="4937" y="5082"/>
                  </a:cubicBezTo>
                  <a:cubicBezTo>
                    <a:pt x="4937" y="5718"/>
                    <a:pt x="4320" y="6988"/>
                    <a:pt x="4320" y="7624"/>
                  </a:cubicBezTo>
                  <a:cubicBezTo>
                    <a:pt x="4320" y="7624"/>
                    <a:pt x="4937" y="7624"/>
                    <a:pt x="4937" y="7624"/>
                  </a:cubicBezTo>
                  <a:cubicBezTo>
                    <a:pt x="4937" y="7624"/>
                    <a:pt x="4937" y="6988"/>
                    <a:pt x="4937" y="6988"/>
                  </a:cubicBezTo>
                  <a:cubicBezTo>
                    <a:pt x="4937" y="6988"/>
                    <a:pt x="4937" y="6988"/>
                    <a:pt x="4937" y="6988"/>
                  </a:cubicBezTo>
                  <a:cubicBezTo>
                    <a:pt x="5554" y="5718"/>
                    <a:pt x="6171" y="5082"/>
                    <a:pt x="6789" y="3812"/>
                  </a:cubicBezTo>
                  <a:cubicBezTo>
                    <a:pt x="6171" y="4447"/>
                    <a:pt x="6171" y="5082"/>
                    <a:pt x="6171" y="5718"/>
                  </a:cubicBezTo>
                  <a:cubicBezTo>
                    <a:pt x="6171" y="5718"/>
                    <a:pt x="6171" y="5718"/>
                    <a:pt x="6171" y="5718"/>
                  </a:cubicBezTo>
                  <a:cubicBezTo>
                    <a:pt x="5554" y="6353"/>
                    <a:pt x="5554" y="6353"/>
                    <a:pt x="5554" y="6988"/>
                  </a:cubicBezTo>
                  <a:cubicBezTo>
                    <a:pt x="4937" y="7624"/>
                    <a:pt x="4320" y="8259"/>
                    <a:pt x="4320" y="8894"/>
                  </a:cubicBezTo>
                  <a:cubicBezTo>
                    <a:pt x="4320" y="8894"/>
                    <a:pt x="4320" y="8894"/>
                    <a:pt x="4320" y="8894"/>
                  </a:cubicBezTo>
                  <a:cubicBezTo>
                    <a:pt x="4320" y="8894"/>
                    <a:pt x="4937" y="8259"/>
                    <a:pt x="4937" y="8259"/>
                  </a:cubicBezTo>
                  <a:cubicBezTo>
                    <a:pt x="4937" y="8259"/>
                    <a:pt x="4937" y="8259"/>
                    <a:pt x="4937" y="8259"/>
                  </a:cubicBezTo>
                  <a:cubicBezTo>
                    <a:pt x="4937" y="7624"/>
                    <a:pt x="5554" y="6988"/>
                    <a:pt x="5554" y="6988"/>
                  </a:cubicBezTo>
                  <a:cubicBezTo>
                    <a:pt x="5554" y="6353"/>
                    <a:pt x="6171" y="6353"/>
                    <a:pt x="6171" y="5718"/>
                  </a:cubicBezTo>
                  <a:cubicBezTo>
                    <a:pt x="6171" y="6353"/>
                    <a:pt x="6171" y="6353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6988"/>
                    <a:pt x="6171" y="6988"/>
                    <a:pt x="6171" y="6988"/>
                  </a:cubicBezTo>
                  <a:cubicBezTo>
                    <a:pt x="6171" y="7624"/>
                    <a:pt x="5554" y="8259"/>
                    <a:pt x="5554" y="8894"/>
                  </a:cubicBezTo>
                  <a:cubicBezTo>
                    <a:pt x="5554" y="8894"/>
                    <a:pt x="5554" y="8894"/>
                    <a:pt x="5554" y="8894"/>
                  </a:cubicBezTo>
                  <a:cubicBezTo>
                    <a:pt x="5554" y="8894"/>
                    <a:pt x="5554" y="8894"/>
                    <a:pt x="5554" y="8259"/>
                  </a:cubicBezTo>
                  <a:cubicBezTo>
                    <a:pt x="5554" y="8894"/>
                    <a:pt x="5554" y="8894"/>
                    <a:pt x="5554" y="8894"/>
                  </a:cubicBezTo>
                  <a:cubicBezTo>
                    <a:pt x="6171" y="8259"/>
                    <a:pt x="6171" y="7624"/>
                    <a:pt x="6789" y="6988"/>
                  </a:cubicBezTo>
                  <a:cubicBezTo>
                    <a:pt x="6789" y="6988"/>
                    <a:pt x="6789" y="6988"/>
                    <a:pt x="7406" y="6353"/>
                  </a:cubicBezTo>
                  <a:cubicBezTo>
                    <a:pt x="7406" y="6353"/>
                    <a:pt x="7406" y="6353"/>
                    <a:pt x="7406" y="6353"/>
                  </a:cubicBezTo>
                  <a:cubicBezTo>
                    <a:pt x="7406" y="6353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6988"/>
                    <a:pt x="7406" y="6988"/>
                    <a:pt x="7406" y="6988"/>
                  </a:cubicBezTo>
                  <a:cubicBezTo>
                    <a:pt x="7406" y="7624"/>
                    <a:pt x="6789" y="8894"/>
                    <a:pt x="6789" y="9529"/>
                  </a:cubicBezTo>
                  <a:cubicBezTo>
                    <a:pt x="6789" y="9529"/>
                    <a:pt x="6789" y="9529"/>
                    <a:pt x="6789" y="9529"/>
                  </a:cubicBezTo>
                  <a:cubicBezTo>
                    <a:pt x="6789" y="9529"/>
                    <a:pt x="6789" y="9529"/>
                    <a:pt x="6789" y="9529"/>
                  </a:cubicBezTo>
                  <a:cubicBezTo>
                    <a:pt x="6789" y="9529"/>
                    <a:pt x="6789" y="9529"/>
                    <a:pt x="6789" y="9529"/>
                  </a:cubicBezTo>
                  <a:cubicBezTo>
                    <a:pt x="7406" y="8259"/>
                    <a:pt x="8023" y="7624"/>
                    <a:pt x="8640" y="6353"/>
                  </a:cubicBezTo>
                  <a:cubicBezTo>
                    <a:pt x="8640" y="6353"/>
                    <a:pt x="8640" y="6353"/>
                    <a:pt x="8640" y="6353"/>
                  </a:cubicBezTo>
                  <a:cubicBezTo>
                    <a:pt x="9257" y="6988"/>
                    <a:pt x="9257" y="6988"/>
                    <a:pt x="8640" y="7624"/>
                  </a:cubicBezTo>
                  <a:cubicBezTo>
                    <a:pt x="8640" y="7624"/>
                    <a:pt x="8640" y="7624"/>
                    <a:pt x="8640" y="7624"/>
                  </a:cubicBezTo>
                  <a:cubicBezTo>
                    <a:pt x="8640" y="8894"/>
                    <a:pt x="8023" y="9529"/>
                    <a:pt x="8023" y="10800"/>
                  </a:cubicBezTo>
                  <a:cubicBezTo>
                    <a:pt x="8023" y="10800"/>
                    <a:pt x="8023" y="10800"/>
                    <a:pt x="8023" y="10800"/>
                  </a:cubicBezTo>
                  <a:cubicBezTo>
                    <a:pt x="8023" y="10165"/>
                    <a:pt x="8023" y="10165"/>
                    <a:pt x="8640" y="9529"/>
                  </a:cubicBezTo>
                  <a:cubicBezTo>
                    <a:pt x="8640" y="9529"/>
                    <a:pt x="8640" y="9529"/>
                    <a:pt x="8640" y="9529"/>
                  </a:cubicBezTo>
                  <a:cubicBezTo>
                    <a:pt x="8640" y="8894"/>
                    <a:pt x="8640" y="8894"/>
                    <a:pt x="9257" y="8259"/>
                  </a:cubicBezTo>
                  <a:cubicBezTo>
                    <a:pt x="9257" y="7624"/>
                    <a:pt x="9874" y="7624"/>
                    <a:pt x="9874" y="7624"/>
                  </a:cubicBezTo>
                  <a:cubicBezTo>
                    <a:pt x="9874" y="7624"/>
                    <a:pt x="9874" y="7624"/>
                    <a:pt x="9874" y="7624"/>
                  </a:cubicBezTo>
                  <a:cubicBezTo>
                    <a:pt x="9874" y="7624"/>
                    <a:pt x="9874" y="7624"/>
                    <a:pt x="9874" y="7624"/>
                  </a:cubicBezTo>
                  <a:cubicBezTo>
                    <a:pt x="9874" y="8259"/>
                    <a:pt x="9874" y="8259"/>
                    <a:pt x="9874" y="8894"/>
                  </a:cubicBezTo>
                  <a:cubicBezTo>
                    <a:pt x="9874" y="8894"/>
                    <a:pt x="9874" y="8894"/>
                    <a:pt x="9874" y="8894"/>
                  </a:cubicBezTo>
                  <a:cubicBezTo>
                    <a:pt x="9874" y="9529"/>
                    <a:pt x="9874" y="10165"/>
                    <a:pt x="9874" y="10800"/>
                  </a:cubicBezTo>
                  <a:cubicBezTo>
                    <a:pt x="9257" y="10800"/>
                    <a:pt x="9257" y="11435"/>
                    <a:pt x="9257" y="11435"/>
                  </a:cubicBezTo>
                  <a:cubicBezTo>
                    <a:pt x="9257" y="11435"/>
                    <a:pt x="9257" y="11435"/>
                    <a:pt x="9257" y="11435"/>
                  </a:cubicBezTo>
                  <a:cubicBezTo>
                    <a:pt x="9257" y="11435"/>
                    <a:pt x="9257" y="11435"/>
                    <a:pt x="9257" y="11435"/>
                  </a:cubicBezTo>
                  <a:cubicBezTo>
                    <a:pt x="9257" y="11435"/>
                    <a:pt x="9257" y="11435"/>
                    <a:pt x="9257" y="11435"/>
                  </a:cubicBezTo>
                  <a:cubicBezTo>
                    <a:pt x="9257" y="11435"/>
                    <a:pt x="9257" y="11435"/>
                    <a:pt x="9257" y="11435"/>
                  </a:cubicBezTo>
                  <a:cubicBezTo>
                    <a:pt x="9257" y="11435"/>
                    <a:pt x="9257" y="10800"/>
                    <a:pt x="9874" y="10800"/>
                  </a:cubicBezTo>
                  <a:cubicBezTo>
                    <a:pt x="9874" y="9529"/>
                    <a:pt x="10491" y="8894"/>
                    <a:pt x="11109" y="8259"/>
                  </a:cubicBezTo>
                  <a:cubicBezTo>
                    <a:pt x="11109" y="8259"/>
                    <a:pt x="11109" y="8259"/>
                    <a:pt x="11109" y="8894"/>
                  </a:cubicBezTo>
                  <a:cubicBezTo>
                    <a:pt x="11109" y="8894"/>
                    <a:pt x="11109" y="8894"/>
                    <a:pt x="11109" y="8894"/>
                  </a:cubicBezTo>
                  <a:cubicBezTo>
                    <a:pt x="11109" y="8894"/>
                    <a:pt x="11109" y="8894"/>
                    <a:pt x="11109" y="9529"/>
                  </a:cubicBezTo>
                  <a:cubicBezTo>
                    <a:pt x="11109" y="9529"/>
                    <a:pt x="11109" y="9529"/>
                    <a:pt x="11109" y="9529"/>
                  </a:cubicBezTo>
                  <a:cubicBezTo>
                    <a:pt x="11109" y="10165"/>
                    <a:pt x="11109" y="10165"/>
                    <a:pt x="10491" y="10800"/>
                  </a:cubicBezTo>
                  <a:cubicBezTo>
                    <a:pt x="10491" y="10800"/>
                    <a:pt x="10491" y="10800"/>
                    <a:pt x="10491" y="10800"/>
                  </a:cubicBezTo>
                  <a:cubicBezTo>
                    <a:pt x="10491" y="11435"/>
                    <a:pt x="10491" y="12071"/>
                    <a:pt x="9874" y="12071"/>
                  </a:cubicBezTo>
                  <a:cubicBezTo>
                    <a:pt x="9874" y="12071"/>
                    <a:pt x="9874" y="12071"/>
                    <a:pt x="9874" y="12071"/>
                  </a:cubicBezTo>
                  <a:cubicBezTo>
                    <a:pt x="10491" y="11435"/>
                    <a:pt x="11109" y="10800"/>
                    <a:pt x="11726" y="10165"/>
                  </a:cubicBezTo>
                  <a:cubicBezTo>
                    <a:pt x="11726" y="9529"/>
                    <a:pt x="11726" y="9529"/>
                    <a:pt x="12343" y="8894"/>
                  </a:cubicBezTo>
                  <a:cubicBezTo>
                    <a:pt x="12343" y="8894"/>
                    <a:pt x="12343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960" y="9529"/>
                    <a:pt x="12960" y="10165"/>
                    <a:pt x="12343" y="10165"/>
                  </a:cubicBezTo>
                  <a:cubicBezTo>
                    <a:pt x="12343" y="10165"/>
                    <a:pt x="12343" y="10165"/>
                    <a:pt x="12343" y="10165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1726" y="11435"/>
                    <a:pt x="11109" y="12071"/>
                    <a:pt x="10491" y="13341"/>
                  </a:cubicBezTo>
                  <a:cubicBezTo>
                    <a:pt x="10491" y="13341"/>
                    <a:pt x="11109" y="13341"/>
                    <a:pt x="11109" y="13341"/>
                  </a:cubicBezTo>
                  <a:cubicBezTo>
                    <a:pt x="11109" y="12706"/>
                    <a:pt x="11726" y="11435"/>
                    <a:pt x="12343" y="10800"/>
                  </a:cubicBezTo>
                  <a:cubicBezTo>
                    <a:pt x="12343" y="10800"/>
                    <a:pt x="12343" y="10800"/>
                    <a:pt x="12343" y="10800"/>
                  </a:cubicBezTo>
                  <a:cubicBezTo>
                    <a:pt x="12960" y="10165"/>
                    <a:pt x="13577" y="9529"/>
                    <a:pt x="14194" y="8894"/>
                  </a:cubicBezTo>
                  <a:cubicBezTo>
                    <a:pt x="13577" y="9529"/>
                    <a:pt x="13577" y="9529"/>
                    <a:pt x="13577" y="10165"/>
                  </a:cubicBezTo>
                  <a:cubicBezTo>
                    <a:pt x="13577" y="10165"/>
                    <a:pt x="13577" y="10165"/>
                    <a:pt x="13577" y="10165"/>
                  </a:cubicBezTo>
                  <a:cubicBezTo>
                    <a:pt x="13577" y="10165"/>
                    <a:pt x="13577" y="10165"/>
                    <a:pt x="13577" y="10800"/>
                  </a:cubicBezTo>
                  <a:cubicBezTo>
                    <a:pt x="12960" y="10800"/>
                    <a:pt x="12960" y="10800"/>
                    <a:pt x="12960" y="11435"/>
                  </a:cubicBezTo>
                  <a:cubicBezTo>
                    <a:pt x="12343" y="12071"/>
                    <a:pt x="11726" y="12706"/>
                    <a:pt x="11109" y="13976"/>
                  </a:cubicBezTo>
                  <a:cubicBezTo>
                    <a:pt x="11109" y="14612"/>
                    <a:pt x="11109" y="14612"/>
                    <a:pt x="11109" y="15247"/>
                  </a:cubicBezTo>
                  <a:cubicBezTo>
                    <a:pt x="11109" y="15247"/>
                    <a:pt x="11109" y="15247"/>
                    <a:pt x="11109" y="15247"/>
                  </a:cubicBezTo>
                  <a:cubicBezTo>
                    <a:pt x="11109" y="15247"/>
                    <a:pt x="11109" y="14612"/>
                    <a:pt x="11109" y="14612"/>
                  </a:cubicBezTo>
                  <a:cubicBezTo>
                    <a:pt x="11726" y="14612"/>
                    <a:pt x="11726" y="14612"/>
                    <a:pt x="11726" y="14612"/>
                  </a:cubicBezTo>
                  <a:cubicBezTo>
                    <a:pt x="12343" y="13976"/>
                    <a:pt x="12960" y="13341"/>
                    <a:pt x="12960" y="12706"/>
                  </a:cubicBezTo>
                  <a:cubicBezTo>
                    <a:pt x="12960" y="13341"/>
                    <a:pt x="12960" y="13341"/>
                    <a:pt x="12343" y="13341"/>
                  </a:cubicBezTo>
                  <a:cubicBezTo>
                    <a:pt x="12343" y="13341"/>
                    <a:pt x="12343" y="13341"/>
                    <a:pt x="12343" y="13341"/>
                  </a:cubicBezTo>
                  <a:cubicBezTo>
                    <a:pt x="12343" y="13341"/>
                    <a:pt x="12343" y="13341"/>
                    <a:pt x="12343" y="13341"/>
                  </a:cubicBezTo>
                  <a:cubicBezTo>
                    <a:pt x="11726" y="13976"/>
                    <a:pt x="11109" y="15247"/>
                    <a:pt x="10491" y="15882"/>
                  </a:cubicBezTo>
                  <a:cubicBezTo>
                    <a:pt x="10491" y="15247"/>
                    <a:pt x="11109" y="14612"/>
                    <a:pt x="11109" y="14612"/>
                  </a:cubicBezTo>
                  <a:cubicBezTo>
                    <a:pt x="11109" y="14612"/>
                    <a:pt x="11109" y="13976"/>
                    <a:pt x="11109" y="13976"/>
                  </a:cubicBezTo>
                  <a:cubicBezTo>
                    <a:pt x="10491" y="14612"/>
                    <a:pt x="9874" y="14612"/>
                    <a:pt x="9874" y="15247"/>
                  </a:cubicBezTo>
                  <a:cubicBezTo>
                    <a:pt x="9257" y="15247"/>
                    <a:pt x="8640" y="15882"/>
                    <a:pt x="8640" y="16518"/>
                  </a:cubicBezTo>
                  <a:cubicBezTo>
                    <a:pt x="8640" y="16518"/>
                    <a:pt x="8640" y="15882"/>
                    <a:pt x="8640" y="15882"/>
                  </a:cubicBezTo>
                  <a:cubicBezTo>
                    <a:pt x="8640" y="15882"/>
                    <a:pt x="8640" y="15882"/>
                    <a:pt x="8640" y="15882"/>
                  </a:cubicBezTo>
                  <a:cubicBezTo>
                    <a:pt x="8023" y="16518"/>
                    <a:pt x="7406" y="17153"/>
                    <a:pt x="6789" y="17788"/>
                  </a:cubicBezTo>
                  <a:cubicBezTo>
                    <a:pt x="6789" y="17788"/>
                    <a:pt x="6789" y="17153"/>
                    <a:pt x="6789" y="16518"/>
                  </a:cubicBezTo>
                  <a:cubicBezTo>
                    <a:pt x="6789" y="16518"/>
                    <a:pt x="6789" y="16518"/>
                    <a:pt x="6789" y="16518"/>
                  </a:cubicBezTo>
                  <a:cubicBezTo>
                    <a:pt x="6789" y="16518"/>
                    <a:pt x="6789" y="16518"/>
                    <a:pt x="6789" y="16518"/>
                  </a:cubicBezTo>
                  <a:cubicBezTo>
                    <a:pt x="6789" y="16518"/>
                    <a:pt x="6789" y="16518"/>
                    <a:pt x="6789" y="16518"/>
                  </a:cubicBezTo>
                  <a:cubicBezTo>
                    <a:pt x="6789" y="16518"/>
                    <a:pt x="6789" y="16518"/>
                    <a:pt x="6789" y="16518"/>
                  </a:cubicBezTo>
                  <a:cubicBezTo>
                    <a:pt x="5554" y="17153"/>
                    <a:pt x="4937" y="18424"/>
                    <a:pt x="4320" y="19694"/>
                  </a:cubicBezTo>
                  <a:cubicBezTo>
                    <a:pt x="4320" y="19694"/>
                    <a:pt x="4320" y="19694"/>
                    <a:pt x="4320" y="19694"/>
                  </a:cubicBezTo>
                  <a:cubicBezTo>
                    <a:pt x="4937" y="19059"/>
                    <a:pt x="4937" y="17788"/>
                    <a:pt x="4937" y="16518"/>
                  </a:cubicBezTo>
                  <a:cubicBezTo>
                    <a:pt x="4937" y="16518"/>
                    <a:pt x="4937" y="16518"/>
                    <a:pt x="4937" y="16518"/>
                  </a:cubicBezTo>
                  <a:cubicBezTo>
                    <a:pt x="4320" y="17153"/>
                    <a:pt x="3703" y="17788"/>
                    <a:pt x="3703" y="18424"/>
                  </a:cubicBezTo>
                  <a:cubicBezTo>
                    <a:pt x="3703" y="17788"/>
                    <a:pt x="3703" y="17788"/>
                    <a:pt x="3703" y="17788"/>
                  </a:cubicBezTo>
                  <a:cubicBezTo>
                    <a:pt x="3703" y="17788"/>
                    <a:pt x="3703" y="17788"/>
                    <a:pt x="3703" y="17788"/>
                  </a:cubicBezTo>
                  <a:cubicBezTo>
                    <a:pt x="3703" y="17788"/>
                    <a:pt x="3703" y="17788"/>
                    <a:pt x="3703" y="17788"/>
                  </a:cubicBezTo>
                  <a:cubicBezTo>
                    <a:pt x="3703" y="17153"/>
                    <a:pt x="3703" y="17153"/>
                    <a:pt x="3703" y="17153"/>
                  </a:cubicBezTo>
                  <a:cubicBezTo>
                    <a:pt x="3703" y="16518"/>
                    <a:pt x="3703" y="16518"/>
                    <a:pt x="3703" y="16518"/>
                  </a:cubicBezTo>
                  <a:cubicBezTo>
                    <a:pt x="2469" y="17153"/>
                    <a:pt x="2469" y="17788"/>
                    <a:pt x="1851" y="18424"/>
                  </a:cubicBezTo>
                  <a:cubicBezTo>
                    <a:pt x="1851" y="18424"/>
                    <a:pt x="1234" y="19059"/>
                    <a:pt x="1234" y="19059"/>
                  </a:cubicBezTo>
                  <a:cubicBezTo>
                    <a:pt x="1234" y="18424"/>
                    <a:pt x="1851" y="17788"/>
                    <a:pt x="1234" y="17153"/>
                  </a:cubicBezTo>
                  <a:cubicBezTo>
                    <a:pt x="1234" y="17153"/>
                    <a:pt x="1851" y="17153"/>
                    <a:pt x="1851" y="17153"/>
                  </a:cubicBezTo>
                  <a:cubicBezTo>
                    <a:pt x="1851" y="17153"/>
                    <a:pt x="1851" y="16518"/>
                    <a:pt x="1851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7153"/>
                    <a:pt x="1234" y="17153"/>
                    <a:pt x="1234" y="16518"/>
                  </a:cubicBezTo>
                  <a:cubicBezTo>
                    <a:pt x="1234" y="16518"/>
                    <a:pt x="1234" y="16518"/>
                    <a:pt x="1234" y="16518"/>
                  </a:cubicBezTo>
                  <a:cubicBezTo>
                    <a:pt x="1234" y="17153"/>
                    <a:pt x="617" y="17153"/>
                    <a:pt x="617" y="17153"/>
                  </a:cubicBezTo>
                  <a:cubicBezTo>
                    <a:pt x="617" y="17153"/>
                    <a:pt x="617" y="16518"/>
                    <a:pt x="617" y="16518"/>
                  </a:cubicBezTo>
                  <a:cubicBezTo>
                    <a:pt x="617" y="16518"/>
                    <a:pt x="617" y="16518"/>
                    <a:pt x="617" y="16518"/>
                  </a:cubicBezTo>
                  <a:cubicBezTo>
                    <a:pt x="617" y="17153"/>
                    <a:pt x="617" y="17153"/>
                    <a:pt x="0" y="17788"/>
                  </a:cubicBezTo>
                  <a:cubicBezTo>
                    <a:pt x="0" y="17788"/>
                    <a:pt x="0" y="17788"/>
                    <a:pt x="0" y="17788"/>
                  </a:cubicBezTo>
                  <a:cubicBezTo>
                    <a:pt x="0" y="18424"/>
                    <a:pt x="0" y="19059"/>
                    <a:pt x="0" y="19694"/>
                  </a:cubicBezTo>
                  <a:cubicBezTo>
                    <a:pt x="0" y="19694"/>
                    <a:pt x="0" y="19694"/>
                    <a:pt x="0" y="19694"/>
                  </a:cubicBezTo>
                  <a:cubicBezTo>
                    <a:pt x="0" y="19059"/>
                    <a:pt x="0" y="19059"/>
                    <a:pt x="0" y="18424"/>
                  </a:cubicBezTo>
                  <a:cubicBezTo>
                    <a:pt x="0" y="19059"/>
                    <a:pt x="0" y="19059"/>
                    <a:pt x="0" y="19059"/>
                  </a:cubicBezTo>
                  <a:cubicBezTo>
                    <a:pt x="0" y="19059"/>
                    <a:pt x="0" y="19059"/>
                    <a:pt x="0" y="19059"/>
                  </a:cubicBezTo>
                  <a:cubicBezTo>
                    <a:pt x="617" y="18424"/>
                    <a:pt x="1234" y="17788"/>
                    <a:pt x="1234" y="17153"/>
                  </a:cubicBezTo>
                  <a:cubicBezTo>
                    <a:pt x="1234" y="17153"/>
                    <a:pt x="1234" y="17153"/>
                    <a:pt x="1234" y="17153"/>
                  </a:cubicBezTo>
                  <a:cubicBezTo>
                    <a:pt x="1234" y="18424"/>
                    <a:pt x="1234" y="19059"/>
                    <a:pt x="1234" y="19694"/>
                  </a:cubicBezTo>
                  <a:cubicBezTo>
                    <a:pt x="1234" y="20329"/>
                    <a:pt x="617" y="20329"/>
                    <a:pt x="617" y="20965"/>
                  </a:cubicBezTo>
                  <a:cubicBezTo>
                    <a:pt x="617" y="20965"/>
                    <a:pt x="617" y="20965"/>
                    <a:pt x="617" y="20965"/>
                  </a:cubicBezTo>
                  <a:cubicBezTo>
                    <a:pt x="1234" y="20965"/>
                    <a:pt x="1234" y="20329"/>
                    <a:pt x="1234" y="20329"/>
                  </a:cubicBezTo>
                  <a:cubicBezTo>
                    <a:pt x="1234" y="20329"/>
                    <a:pt x="1234" y="20329"/>
                    <a:pt x="1234" y="20965"/>
                  </a:cubicBezTo>
                  <a:cubicBezTo>
                    <a:pt x="1234" y="20965"/>
                    <a:pt x="1234" y="20965"/>
                    <a:pt x="1234" y="20965"/>
                  </a:cubicBezTo>
                  <a:cubicBezTo>
                    <a:pt x="1851" y="19694"/>
                    <a:pt x="2469" y="19059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8424"/>
                    <a:pt x="3086" y="18424"/>
                    <a:pt x="3086" y="17788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2469" y="19694"/>
                    <a:pt x="1851" y="20329"/>
                    <a:pt x="1851" y="21600"/>
                  </a:cubicBezTo>
                  <a:cubicBezTo>
                    <a:pt x="1851" y="21600"/>
                    <a:pt x="1851" y="21600"/>
                    <a:pt x="1851" y="21600"/>
                  </a:cubicBezTo>
                  <a:cubicBezTo>
                    <a:pt x="1851" y="21600"/>
                    <a:pt x="1851" y="20965"/>
                    <a:pt x="1851" y="20965"/>
                  </a:cubicBezTo>
                  <a:cubicBezTo>
                    <a:pt x="2469" y="20329"/>
                    <a:pt x="3086" y="19694"/>
                    <a:pt x="3086" y="18424"/>
                  </a:cubicBezTo>
                  <a:cubicBezTo>
                    <a:pt x="3086" y="18424"/>
                    <a:pt x="3086" y="18424"/>
                    <a:pt x="3086" y="18424"/>
                  </a:cubicBezTo>
                  <a:cubicBezTo>
                    <a:pt x="3086" y="19059"/>
                    <a:pt x="3086" y="19059"/>
                    <a:pt x="3086" y="19694"/>
                  </a:cubicBezTo>
                  <a:cubicBezTo>
                    <a:pt x="2469" y="20329"/>
                    <a:pt x="2469" y="20965"/>
                    <a:pt x="2469" y="21600"/>
                  </a:cubicBezTo>
                  <a:cubicBezTo>
                    <a:pt x="2469" y="21600"/>
                    <a:pt x="2469" y="21600"/>
                    <a:pt x="2469" y="21600"/>
                  </a:cubicBezTo>
                  <a:cubicBezTo>
                    <a:pt x="3086" y="20965"/>
                    <a:pt x="3703" y="20965"/>
                    <a:pt x="4320" y="20329"/>
                  </a:cubicBezTo>
                  <a:cubicBezTo>
                    <a:pt x="4320" y="20329"/>
                    <a:pt x="3703" y="20965"/>
                    <a:pt x="3703" y="20965"/>
                  </a:cubicBezTo>
                  <a:cubicBezTo>
                    <a:pt x="3703" y="20965"/>
                    <a:pt x="3703" y="20965"/>
                    <a:pt x="3703" y="20965"/>
                  </a:cubicBezTo>
                  <a:cubicBezTo>
                    <a:pt x="3703" y="20965"/>
                    <a:pt x="4320" y="20965"/>
                    <a:pt x="4320" y="20329"/>
                  </a:cubicBezTo>
                  <a:cubicBezTo>
                    <a:pt x="4320" y="20329"/>
                    <a:pt x="4320" y="20329"/>
                    <a:pt x="4320" y="20329"/>
                  </a:cubicBezTo>
                  <a:cubicBezTo>
                    <a:pt x="4320" y="20329"/>
                    <a:pt x="4320" y="20329"/>
                    <a:pt x="4320" y="20329"/>
                  </a:cubicBezTo>
                  <a:cubicBezTo>
                    <a:pt x="4937" y="19059"/>
                    <a:pt x="5554" y="18424"/>
                    <a:pt x="6789" y="17153"/>
                  </a:cubicBezTo>
                  <a:cubicBezTo>
                    <a:pt x="6789" y="17153"/>
                    <a:pt x="6789" y="17153"/>
                    <a:pt x="6789" y="17153"/>
                  </a:cubicBezTo>
                  <a:cubicBezTo>
                    <a:pt x="6171" y="17788"/>
                    <a:pt x="5554" y="19059"/>
                    <a:pt x="5554" y="20329"/>
                  </a:cubicBezTo>
                  <a:cubicBezTo>
                    <a:pt x="4937" y="20965"/>
                    <a:pt x="4937" y="20965"/>
                    <a:pt x="4937" y="21600"/>
                  </a:cubicBezTo>
                  <a:cubicBezTo>
                    <a:pt x="4937" y="21600"/>
                    <a:pt x="4937" y="21600"/>
                    <a:pt x="4937" y="21600"/>
                  </a:cubicBezTo>
                  <a:cubicBezTo>
                    <a:pt x="4937" y="20965"/>
                    <a:pt x="4937" y="20965"/>
                    <a:pt x="5554" y="20965"/>
                  </a:cubicBezTo>
                  <a:cubicBezTo>
                    <a:pt x="5554" y="20965"/>
                    <a:pt x="5554" y="20965"/>
                    <a:pt x="5554" y="20965"/>
                  </a:cubicBezTo>
                  <a:cubicBezTo>
                    <a:pt x="5554" y="20965"/>
                    <a:pt x="5554" y="20965"/>
                    <a:pt x="5554" y="20965"/>
                  </a:cubicBezTo>
                  <a:cubicBezTo>
                    <a:pt x="5554" y="20965"/>
                    <a:pt x="6171" y="20329"/>
                    <a:pt x="6789" y="20329"/>
                  </a:cubicBezTo>
                  <a:cubicBezTo>
                    <a:pt x="6171" y="20329"/>
                    <a:pt x="6171" y="20965"/>
                    <a:pt x="6171" y="21600"/>
                  </a:cubicBezTo>
                  <a:cubicBezTo>
                    <a:pt x="6171" y="21600"/>
                    <a:pt x="6171" y="21600"/>
                    <a:pt x="6171" y="21600"/>
                  </a:cubicBezTo>
                  <a:cubicBezTo>
                    <a:pt x="6789" y="20965"/>
                    <a:pt x="6789" y="20329"/>
                    <a:pt x="7406" y="19694"/>
                  </a:cubicBezTo>
                  <a:cubicBezTo>
                    <a:pt x="8640" y="18424"/>
                    <a:pt x="9257" y="17153"/>
                    <a:pt x="9874" y="15882"/>
                  </a:cubicBezTo>
                  <a:cubicBezTo>
                    <a:pt x="9874" y="16518"/>
                    <a:pt x="9257" y="16518"/>
                    <a:pt x="9257" y="17153"/>
                  </a:cubicBezTo>
                  <a:cubicBezTo>
                    <a:pt x="8640" y="17788"/>
                    <a:pt x="8640" y="18424"/>
                    <a:pt x="8640" y="19059"/>
                  </a:cubicBezTo>
                  <a:cubicBezTo>
                    <a:pt x="8640" y="19059"/>
                    <a:pt x="8640" y="19059"/>
                    <a:pt x="8640" y="19059"/>
                  </a:cubicBezTo>
                  <a:cubicBezTo>
                    <a:pt x="9257" y="19059"/>
                    <a:pt x="9257" y="19059"/>
                    <a:pt x="9257" y="19059"/>
                  </a:cubicBezTo>
                  <a:cubicBezTo>
                    <a:pt x="8640" y="19694"/>
                    <a:pt x="8640" y="20329"/>
                    <a:pt x="8023" y="20965"/>
                  </a:cubicBezTo>
                  <a:cubicBezTo>
                    <a:pt x="8023" y="20965"/>
                    <a:pt x="8023" y="21600"/>
                    <a:pt x="8023" y="20965"/>
                  </a:cubicBezTo>
                  <a:cubicBezTo>
                    <a:pt x="8640" y="20329"/>
                    <a:pt x="9257" y="19694"/>
                    <a:pt x="9257" y="18424"/>
                  </a:cubicBezTo>
                  <a:cubicBezTo>
                    <a:pt x="9874" y="18424"/>
                    <a:pt x="9874" y="17788"/>
                    <a:pt x="10491" y="17788"/>
                  </a:cubicBezTo>
                  <a:cubicBezTo>
                    <a:pt x="9874" y="18424"/>
                    <a:pt x="9874" y="19694"/>
                    <a:pt x="9257" y="20965"/>
                  </a:cubicBezTo>
                  <a:cubicBezTo>
                    <a:pt x="9257" y="20965"/>
                    <a:pt x="9257" y="20965"/>
                    <a:pt x="9257" y="21600"/>
                  </a:cubicBezTo>
                  <a:cubicBezTo>
                    <a:pt x="8640" y="21600"/>
                    <a:pt x="9257" y="21600"/>
                    <a:pt x="9257" y="21600"/>
                  </a:cubicBezTo>
                  <a:cubicBezTo>
                    <a:pt x="9257" y="20965"/>
                    <a:pt x="9257" y="20965"/>
                    <a:pt x="9257" y="20329"/>
                  </a:cubicBezTo>
                  <a:cubicBezTo>
                    <a:pt x="9257" y="20329"/>
                    <a:pt x="9257" y="20329"/>
                    <a:pt x="9257" y="20329"/>
                  </a:cubicBezTo>
                  <a:cubicBezTo>
                    <a:pt x="9257" y="20329"/>
                    <a:pt x="9257" y="20329"/>
                    <a:pt x="9257" y="20329"/>
                  </a:cubicBezTo>
                  <a:cubicBezTo>
                    <a:pt x="9874" y="19059"/>
                    <a:pt x="10491" y="17788"/>
                    <a:pt x="11726" y="16518"/>
                  </a:cubicBezTo>
                  <a:cubicBezTo>
                    <a:pt x="11726" y="16518"/>
                    <a:pt x="11726" y="15882"/>
                    <a:pt x="11726" y="15882"/>
                  </a:cubicBezTo>
                  <a:cubicBezTo>
                    <a:pt x="12343" y="15882"/>
                    <a:pt x="12343" y="15247"/>
                    <a:pt x="12960" y="14612"/>
                  </a:cubicBezTo>
                  <a:cubicBezTo>
                    <a:pt x="11726" y="16518"/>
                    <a:pt x="10491" y="18424"/>
                    <a:pt x="9874" y="20965"/>
                  </a:cubicBezTo>
                  <a:cubicBezTo>
                    <a:pt x="9874" y="20965"/>
                    <a:pt x="9874" y="20965"/>
                    <a:pt x="9874" y="20965"/>
                  </a:cubicBezTo>
                  <a:cubicBezTo>
                    <a:pt x="10491" y="19694"/>
                    <a:pt x="11109" y="19059"/>
                    <a:pt x="11726" y="17788"/>
                  </a:cubicBezTo>
                  <a:cubicBezTo>
                    <a:pt x="12343" y="16518"/>
                    <a:pt x="12960" y="15247"/>
                    <a:pt x="13577" y="13976"/>
                  </a:cubicBezTo>
                  <a:cubicBezTo>
                    <a:pt x="13577" y="13976"/>
                    <a:pt x="13577" y="13976"/>
                    <a:pt x="13577" y="13976"/>
                  </a:cubicBezTo>
                  <a:cubicBezTo>
                    <a:pt x="13577" y="13976"/>
                    <a:pt x="13577" y="13976"/>
                    <a:pt x="13577" y="13341"/>
                  </a:cubicBezTo>
                  <a:cubicBezTo>
                    <a:pt x="13577" y="13341"/>
                    <a:pt x="13577" y="13341"/>
                    <a:pt x="13577" y="13341"/>
                  </a:cubicBezTo>
                  <a:cubicBezTo>
                    <a:pt x="14194" y="13341"/>
                    <a:pt x="14194" y="12706"/>
                    <a:pt x="14194" y="12706"/>
                  </a:cubicBezTo>
                  <a:cubicBezTo>
                    <a:pt x="14194" y="12706"/>
                    <a:pt x="14194" y="12706"/>
                    <a:pt x="14194" y="12071"/>
                  </a:cubicBezTo>
                  <a:cubicBezTo>
                    <a:pt x="14811" y="12071"/>
                    <a:pt x="14811" y="12071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5429" y="10800"/>
                    <a:pt x="16046" y="10165"/>
                    <a:pt x="16663" y="9529"/>
                  </a:cubicBezTo>
                  <a:cubicBezTo>
                    <a:pt x="16046" y="10800"/>
                    <a:pt x="16046" y="11435"/>
                    <a:pt x="15429" y="12071"/>
                  </a:cubicBezTo>
                  <a:cubicBezTo>
                    <a:pt x="15429" y="12071"/>
                    <a:pt x="15429" y="12071"/>
                    <a:pt x="15429" y="12071"/>
                  </a:cubicBezTo>
                  <a:cubicBezTo>
                    <a:pt x="15429" y="12706"/>
                    <a:pt x="15429" y="13341"/>
                    <a:pt x="14811" y="13341"/>
                  </a:cubicBezTo>
                  <a:cubicBezTo>
                    <a:pt x="14811" y="13976"/>
                    <a:pt x="14811" y="13976"/>
                    <a:pt x="14811" y="13976"/>
                  </a:cubicBezTo>
                  <a:cubicBezTo>
                    <a:pt x="14811" y="14612"/>
                    <a:pt x="14194" y="14612"/>
                    <a:pt x="14194" y="15247"/>
                  </a:cubicBezTo>
                  <a:cubicBezTo>
                    <a:pt x="13577" y="16518"/>
                    <a:pt x="12343" y="18424"/>
                    <a:pt x="11726" y="19694"/>
                  </a:cubicBezTo>
                  <a:cubicBezTo>
                    <a:pt x="11726" y="20329"/>
                    <a:pt x="11726" y="20329"/>
                    <a:pt x="11726" y="20329"/>
                  </a:cubicBezTo>
                  <a:cubicBezTo>
                    <a:pt x="12960" y="18424"/>
                    <a:pt x="13577" y="17153"/>
                    <a:pt x="14194" y="15247"/>
                  </a:cubicBezTo>
                  <a:cubicBezTo>
                    <a:pt x="14811" y="14612"/>
                    <a:pt x="14811" y="13976"/>
                    <a:pt x="15429" y="13341"/>
                  </a:cubicBezTo>
                  <a:cubicBezTo>
                    <a:pt x="16046" y="12071"/>
                    <a:pt x="17280" y="10800"/>
                    <a:pt x="17897" y="9529"/>
                  </a:cubicBezTo>
                  <a:cubicBezTo>
                    <a:pt x="17897" y="10165"/>
                    <a:pt x="17897" y="10800"/>
                    <a:pt x="17280" y="11435"/>
                  </a:cubicBezTo>
                  <a:cubicBezTo>
                    <a:pt x="15429" y="13976"/>
                    <a:pt x="14194" y="17153"/>
                    <a:pt x="12960" y="19694"/>
                  </a:cubicBezTo>
                  <a:cubicBezTo>
                    <a:pt x="12960" y="19694"/>
                    <a:pt x="12960" y="20329"/>
                    <a:pt x="12960" y="19694"/>
                  </a:cubicBezTo>
                  <a:cubicBezTo>
                    <a:pt x="14194" y="18424"/>
                    <a:pt x="14811" y="16518"/>
                    <a:pt x="16046" y="14612"/>
                  </a:cubicBezTo>
                  <a:cubicBezTo>
                    <a:pt x="16663" y="13976"/>
                    <a:pt x="17280" y="12706"/>
                    <a:pt x="17280" y="11435"/>
                  </a:cubicBezTo>
                  <a:cubicBezTo>
                    <a:pt x="17897" y="11435"/>
                    <a:pt x="17897" y="10800"/>
                    <a:pt x="18514" y="10800"/>
                  </a:cubicBezTo>
                  <a:cubicBezTo>
                    <a:pt x="17897" y="10800"/>
                    <a:pt x="17897" y="11435"/>
                    <a:pt x="17280" y="12071"/>
                  </a:cubicBezTo>
                  <a:cubicBezTo>
                    <a:pt x="17280" y="12071"/>
                    <a:pt x="17280" y="12071"/>
                    <a:pt x="17280" y="12071"/>
                  </a:cubicBezTo>
                  <a:cubicBezTo>
                    <a:pt x="17280" y="12706"/>
                    <a:pt x="17280" y="12706"/>
                    <a:pt x="17280" y="12706"/>
                  </a:cubicBezTo>
                  <a:cubicBezTo>
                    <a:pt x="16663" y="13341"/>
                    <a:pt x="16046" y="13976"/>
                    <a:pt x="16046" y="15247"/>
                  </a:cubicBezTo>
                  <a:cubicBezTo>
                    <a:pt x="15429" y="15882"/>
                    <a:pt x="14811" y="16518"/>
                    <a:pt x="14194" y="17788"/>
                  </a:cubicBezTo>
                  <a:cubicBezTo>
                    <a:pt x="14194" y="18424"/>
                    <a:pt x="13577" y="19694"/>
                    <a:pt x="13577" y="20329"/>
                  </a:cubicBezTo>
                  <a:cubicBezTo>
                    <a:pt x="13577" y="20329"/>
                    <a:pt x="13577" y="20329"/>
                    <a:pt x="13577" y="20329"/>
                  </a:cubicBezTo>
                  <a:cubicBezTo>
                    <a:pt x="14811" y="17788"/>
                    <a:pt x="16046" y="15247"/>
                    <a:pt x="17280" y="12706"/>
                  </a:cubicBezTo>
                  <a:cubicBezTo>
                    <a:pt x="17280" y="12706"/>
                    <a:pt x="17280" y="12706"/>
                    <a:pt x="17280" y="12706"/>
                  </a:cubicBezTo>
                  <a:cubicBezTo>
                    <a:pt x="17897" y="11435"/>
                    <a:pt x="19131" y="10800"/>
                    <a:pt x="19749" y="10165"/>
                  </a:cubicBezTo>
                  <a:cubicBezTo>
                    <a:pt x="19131" y="10800"/>
                    <a:pt x="19131" y="11435"/>
                    <a:pt x="19131" y="12071"/>
                  </a:cubicBezTo>
                  <a:cubicBezTo>
                    <a:pt x="19131" y="12071"/>
                    <a:pt x="19131" y="12071"/>
                    <a:pt x="19131" y="12071"/>
                  </a:cubicBezTo>
                  <a:cubicBezTo>
                    <a:pt x="18514" y="12706"/>
                    <a:pt x="18514" y="13341"/>
                    <a:pt x="17897" y="13976"/>
                  </a:cubicBezTo>
                  <a:cubicBezTo>
                    <a:pt x="16663" y="15882"/>
                    <a:pt x="16046" y="17153"/>
                    <a:pt x="15429" y="19694"/>
                  </a:cubicBezTo>
                  <a:cubicBezTo>
                    <a:pt x="15429" y="19694"/>
                    <a:pt x="15429" y="19694"/>
                    <a:pt x="15429" y="19694"/>
                  </a:cubicBezTo>
                  <a:cubicBezTo>
                    <a:pt x="16046" y="17788"/>
                    <a:pt x="17280" y="15882"/>
                    <a:pt x="17897" y="13976"/>
                  </a:cubicBezTo>
                  <a:cubicBezTo>
                    <a:pt x="18514" y="13341"/>
                    <a:pt x="19131" y="12071"/>
                    <a:pt x="19749" y="11435"/>
                  </a:cubicBezTo>
                  <a:cubicBezTo>
                    <a:pt x="19749" y="12706"/>
                    <a:pt x="19131" y="13341"/>
                    <a:pt x="18514" y="14612"/>
                  </a:cubicBezTo>
                  <a:cubicBezTo>
                    <a:pt x="18514" y="14612"/>
                    <a:pt x="18514" y="15247"/>
                    <a:pt x="18514" y="15247"/>
                  </a:cubicBezTo>
                  <a:cubicBezTo>
                    <a:pt x="17280" y="16518"/>
                    <a:pt x="16663" y="17788"/>
                    <a:pt x="16663" y="19059"/>
                  </a:cubicBezTo>
                  <a:cubicBezTo>
                    <a:pt x="16663" y="19059"/>
                    <a:pt x="16663" y="19059"/>
                    <a:pt x="16663" y="19059"/>
                  </a:cubicBezTo>
                  <a:cubicBezTo>
                    <a:pt x="17280" y="17788"/>
                    <a:pt x="17897" y="16518"/>
                    <a:pt x="18514" y="15247"/>
                  </a:cubicBezTo>
                  <a:cubicBezTo>
                    <a:pt x="18514" y="15247"/>
                    <a:pt x="18514" y="14612"/>
                    <a:pt x="19131" y="14612"/>
                  </a:cubicBezTo>
                  <a:cubicBezTo>
                    <a:pt x="19131" y="13976"/>
                    <a:pt x="19749" y="13341"/>
                    <a:pt x="19749" y="12706"/>
                  </a:cubicBezTo>
                  <a:cubicBezTo>
                    <a:pt x="19749" y="12706"/>
                    <a:pt x="19749" y="12706"/>
                    <a:pt x="19749" y="12706"/>
                  </a:cubicBezTo>
                  <a:cubicBezTo>
                    <a:pt x="20366" y="12706"/>
                    <a:pt x="20366" y="12071"/>
                    <a:pt x="20366" y="12071"/>
                  </a:cubicBezTo>
                  <a:cubicBezTo>
                    <a:pt x="20366" y="13341"/>
                    <a:pt x="19749" y="14612"/>
                    <a:pt x="19131" y="15882"/>
                  </a:cubicBezTo>
                  <a:cubicBezTo>
                    <a:pt x="18514" y="17153"/>
                    <a:pt x="17897" y="18424"/>
                    <a:pt x="17280" y="19059"/>
                  </a:cubicBezTo>
                  <a:cubicBezTo>
                    <a:pt x="17280" y="19694"/>
                    <a:pt x="17280" y="19694"/>
                    <a:pt x="17280" y="19059"/>
                  </a:cubicBezTo>
                  <a:cubicBezTo>
                    <a:pt x="17897" y="18424"/>
                    <a:pt x="18514" y="17153"/>
                    <a:pt x="19131" y="16518"/>
                  </a:cubicBezTo>
                  <a:cubicBezTo>
                    <a:pt x="19749" y="15882"/>
                    <a:pt x="19749" y="15247"/>
                    <a:pt x="20366" y="14612"/>
                  </a:cubicBezTo>
                  <a:cubicBezTo>
                    <a:pt x="20366" y="13976"/>
                    <a:pt x="20983" y="13976"/>
                    <a:pt x="20983" y="13341"/>
                  </a:cubicBezTo>
                  <a:cubicBezTo>
                    <a:pt x="20983" y="14612"/>
                    <a:pt x="20366" y="15247"/>
                    <a:pt x="20366" y="16518"/>
                  </a:cubicBezTo>
                  <a:cubicBezTo>
                    <a:pt x="20366" y="16518"/>
                    <a:pt x="20366" y="16518"/>
                    <a:pt x="20366" y="16518"/>
                  </a:cubicBezTo>
                  <a:cubicBezTo>
                    <a:pt x="19749" y="16518"/>
                    <a:pt x="19749" y="16518"/>
                    <a:pt x="19749" y="16518"/>
                  </a:cubicBezTo>
                  <a:cubicBezTo>
                    <a:pt x="19749" y="17153"/>
                    <a:pt x="19131" y="18424"/>
                    <a:pt x="18514" y="19059"/>
                  </a:cubicBezTo>
                  <a:cubicBezTo>
                    <a:pt x="18514" y="19059"/>
                    <a:pt x="18514" y="19059"/>
                    <a:pt x="18514" y="19059"/>
                  </a:cubicBezTo>
                  <a:cubicBezTo>
                    <a:pt x="19131" y="18424"/>
                    <a:pt x="19749" y="17788"/>
                    <a:pt x="19749" y="16518"/>
                  </a:cubicBezTo>
                  <a:cubicBezTo>
                    <a:pt x="20366" y="16518"/>
                    <a:pt x="20983" y="15882"/>
                    <a:pt x="20983" y="15247"/>
                  </a:cubicBezTo>
                  <a:cubicBezTo>
                    <a:pt x="20983" y="15247"/>
                    <a:pt x="21600" y="14612"/>
                    <a:pt x="21600" y="14612"/>
                  </a:cubicBezTo>
                  <a:cubicBezTo>
                    <a:pt x="21600" y="15247"/>
                    <a:pt x="20983" y="15247"/>
                    <a:pt x="20983" y="15882"/>
                  </a:cubicBezTo>
                  <a:cubicBezTo>
                    <a:pt x="20983" y="16518"/>
                    <a:pt x="20366" y="17788"/>
                    <a:pt x="19749" y="18424"/>
                  </a:cubicBezTo>
                  <a:cubicBezTo>
                    <a:pt x="19749" y="18424"/>
                    <a:pt x="19749" y="17788"/>
                    <a:pt x="19749" y="17788"/>
                  </a:cubicBezTo>
                  <a:cubicBezTo>
                    <a:pt x="19749" y="17788"/>
                    <a:pt x="19749" y="17788"/>
                    <a:pt x="19749" y="17788"/>
                  </a:cubicBezTo>
                  <a:cubicBezTo>
                    <a:pt x="19749" y="17788"/>
                    <a:pt x="19749" y="18424"/>
                    <a:pt x="19131" y="19059"/>
                  </a:cubicBezTo>
                  <a:cubicBezTo>
                    <a:pt x="19131" y="19059"/>
                    <a:pt x="19131" y="19059"/>
                    <a:pt x="19131" y="19059"/>
                  </a:cubicBezTo>
                  <a:cubicBezTo>
                    <a:pt x="19749" y="18424"/>
                    <a:pt x="20366" y="17153"/>
                    <a:pt x="20366" y="16518"/>
                  </a:cubicBezTo>
                  <a:cubicBezTo>
                    <a:pt x="20983" y="15882"/>
                    <a:pt x="21600" y="15247"/>
                    <a:pt x="21600" y="14612"/>
                  </a:cubicBezTo>
                  <a:cubicBezTo>
                    <a:pt x="21600" y="14612"/>
                    <a:pt x="21600" y="14612"/>
                    <a:pt x="21600" y="14612"/>
                  </a:cubicBezTo>
                  <a:cubicBezTo>
                    <a:pt x="20983" y="15247"/>
                    <a:pt x="20366" y="15882"/>
                    <a:pt x="20366" y="16518"/>
                  </a:cubicBezTo>
                  <a:cubicBezTo>
                    <a:pt x="20366" y="15247"/>
                    <a:pt x="20983" y="14612"/>
                    <a:pt x="20983" y="13341"/>
                  </a:cubicBezTo>
                  <a:cubicBezTo>
                    <a:pt x="20983" y="13341"/>
                    <a:pt x="20983" y="13341"/>
                    <a:pt x="20983" y="13341"/>
                  </a:cubicBezTo>
                  <a:cubicBezTo>
                    <a:pt x="20366" y="13976"/>
                    <a:pt x="19749" y="15247"/>
                    <a:pt x="19131" y="15882"/>
                  </a:cubicBezTo>
                  <a:cubicBezTo>
                    <a:pt x="19749" y="14612"/>
                    <a:pt x="20366" y="13341"/>
                    <a:pt x="20983" y="12071"/>
                  </a:cubicBezTo>
                  <a:cubicBezTo>
                    <a:pt x="20983" y="12071"/>
                    <a:pt x="20983" y="12071"/>
                    <a:pt x="20983" y="12071"/>
                  </a:cubicBezTo>
                  <a:cubicBezTo>
                    <a:pt x="20366" y="12706"/>
                    <a:pt x="19749" y="13341"/>
                    <a:pt x="19131" y="13976"/>
                  </a:cubicBezTo>
                  <a:cubicBezTo>
                    <a:pt x="19131" y="13341"/>
                    <a:pt x="19749" y="12071"/>
                    <a:pt x="19749" y="11435"/>
                  </a:cubicBezTo>
                  <a:cubicBezTo>
                    <a:pt x="19749" y="11435"/>
                    <a:pt x="19749" y="11435"/>
                    <a:pt x="19749" y="11435"/>
                  </a:cubicBezTo>
                  <a:cubicBezTo>
                    <a:pt x="19131" y="12071"/>
                    <a:pt x="18514" y="12706"/>
                    <a:pt x="18514" y="13341"/>
                  </a:cubicBezTo>
                  <a:cubicBezTo>
                    <a:pt x="19131" y="12706"/>
                    <a:pt x="19131" y="11435"/>
                    <a:pt x="19749" y="10165"/>
                  </a:cubicBezTo>
                  <a:cubicBezTo>
                    <a:pt x="19749" y="10165"/>
                    <a:pt x="19749" y="10165"/>
                    <a:pt x="19749" y="10165"/>
                  </a:cubicBezTo>
                  <a:cubicBezTo>
                    <a:pt x="19131" y="10800"/>
                    <a:pt x="18514" y="11435"/>
                    <a:pt x="17897" y="12071"/>
                  </a:cubicBezTo>
                  <a:cubicBezTo>
                    <a:pt x="17280" y="12071"/>
                    <a:pt x="17280" y="12706"/>
                    <a:pt x="17280" y="12706"/>
                  </a:cubicBezTo>
                  <a:cubicBezTo>
                    <a:pt x="17897" y="12071"/>
                    <a:pt x="17897" y="10800"/>
                    <a:pt x="18514" y="10165"/>
                  </a:cubicBezTo>
                  <a:cubicBezTo>
                    <a:pt x="18514" y="10165"/>
                    <a:pt x="18514" y="10165"/>
                    <a:pt x="18514" y="10165"/>
                  </a:cubicBezTo>
                  <a:cubicBezTo>
                    <a:pt x="18514" y="10165"/>
                    <a:pt x="18514" y="10165"/>
                    <a:pt x="18514" y="10165"/>
                  </a:cubicBezTo>
                  <a:cubicBezTo>
                    <a:pt x="18514" y="10165"/>
                    <a:pt x="18514" y="10165"/>
                    <a:pt x="18514" y="10165"/>
                  </a:cubicBezTo>
                  <a:cubicBezTo>
                    <a:pt x="18514" y="10165"/>
                    <a:pt x="18514" y="10165"/>
                    <a:pt x="18514" y="10165"/>
                  </a:cubicBezTo>
                  <a:cubicBezTo>
                    <a:pt x="17897" y="10800"/>
                    <a:pt x="17897" y="10800"/>
                    <a:pt x="17280" y="11435"/>
                  </a:cubicBezTo>
                  <a:cubicBezTo>
                    <a:pt x="17897" y="10800"/>
                    <a:pt x="17897" y="10165"/>
                    <a:pt x="17897" y="9529"/>
                  </a:cubicBezTo>
                  <a:cubicBezTo>
                    <a:pt x="17897" y="9529"/>
                    <a:pt x="17897" y="9529"/>
                    <a:pt x="17897" y="9529"/>
                  </a:cubicBezTo>
                  <a:cubicBezTo>
                    <a:pt x="17280" y="10800"/>
                    <a:pt x="16046" y="12071"/>
                    <a:pt x="15429" y="13341"/>
                  </a:cubicBezTo>
                  <a:cubicBezTo>
                    <a:pt x="16046" y="12071"/>
                    <a:pt x="16046" y="10800"/>
                    <a:pt x="16663" y="9529"/>
                  </a:cubicBezTo>
                  <a:cubicBezTo>
                    <a:pt x="16663" y="9529"/>
                    <a:pt x="16663" y="9529"/>
                    <a:pt x="16663" y="9529"/>
                  </a:cubicBezTo>
                  <a:cubicBezTo>
                    <a:pt x="16046" y="10165"/>
                    <a:pt x="15429" y="11435"/>
                    <a:pt x="14811" y="12071"/>
                  </a:cubicBezTo>
                  <a:cubicBezTo>
                    <a:pt x="14811" y="11435"/>
                    <a:pt x="14811" y="11435"/>
                    <a:pt x="14811" y="11435"/>
                  </a:cubicBezTo>
                  <a:cubicBezTo>
                    <a:pt x="15429" y="10165"/>
                    <a:pt x="16046" y="8894"/>
                    <a:pt x="16046" y="8259"/>
                  </a:cubicBezTo>
                  <a:cubicBezTo>
                    <a:pt x="16046" y="8259"/>
                    <a:pt x="16046" y="8259"/>
                    <a:pt x="15429" y="8259"/>
                  </a:cubicBezTo>
                  <a:cubicBezTo>
                    <a:pt x="15429" y="8259"/>
                    <a:pt x="15429" y="8259"/>
                    <a:pt x="14811" y="8894"/>
                  </a:cubicBezTo>
                  <a:cubicBezTo>
                    <a:pt x="14811" y="8894"/>
                    <a:pt x="14811" y="8259"/>
                    <a:pt x="14811" y="8259"/>
                  </a:cubicBezTo>
                  <a:cubicBezTo>
                    <a:pt x="15429" y="8259"/>
                    <a:pt x="14811" y="8259"/>
                    <a:pt x="14811" y="8259"/>
                  </a:cubicBezTo>
                  <a:cubicBezTo>
                    <a:pt x="14811" y="8894"/>
                    <a:pt x="14811" y="8894"/>
                    <a:pt x="14194" y="9529"/>
                  </a:cubicBezTo>
                  <a:cubicBezTo>
                    <a:pt x="14194" y="9529"/>
                    <a:pt x="13577" y="10165"/>
                    <a:pt x="13577" y="10165"/>
                  </a:cubicBezTo>
                  <a:cubicBezTo>
                    <a:pt x="13577" y="10165"/>
                    <a:pt x="14194" y="9529"/>
                    <a:pt x="14194" y="8894"/>
                  </a:cubicBezTo>
                  <a:cubicBezTo>
                    <a:pt x="14194" y="8894"/>
                    <a:pt x="14194" y="8894"/>
                    <a:pt x="14194" y="8894"/>
                  </a:cubicBezTo>
                  <a:cubicBezTo>
                    <a:pt x="13577" y="9529"/>
                    <a:pt x="12960" y="9529"/>
                    <a:pt x="12343" y="10165"/>
                  </a:cubicBezTo>
                  <a:cubicBezTo>
                    <a:pt x="12960" y="9529"/>
                    <a:pt x="12960" y="9529"/>
                    <a:pt x="12960" y="8894"/>
                  </a:cubicBezTo>
                  <a:cubicBezTo>
                    <a:pt x="12960" y="8894"/>
                    <a:pt x="12960" y="8894"/>
                    <a:pt x="12960" y="8894"/>
                  </a:cubicBezTo>
                  <a:cubicBezTo>
                    <a:pt x="12343" y="8894"/>
                    <a:pt x="11726" y="9529"/>
                    <a:pt x="11109" y="10165"/>
                  </a:cubicBezTo>
                  <a:cubicBezTo>
                    <a:pt x="11109" y="10165"/>
                    <a:pt x="10491" y="10800"/>
                    <a:pt x="10491" y="11435"/>
                  </a:cubicBezTo>
                  <a:cubicBezTo>
                    <a:pt x="10491" y="10800"/>
                    <a:pt x="10491" y="10800"/>
                    <a:pt x="11109" y="10165"/>
                  </a:cubicBezTo>
                  <a:cubicBezTo>
                    <a:pt x="11109" y="9529"/>
                    <a:pt x="11109" y="8894"/>
                    <a:pt x="11109" y="8259"/>
                  </a:cubicBezTo>
                  <a:cubicBezTo>
                    <a:pt x="11109" y="8259"/>
                    <a:pt x="11109" y="8259"/>
                    <a:pt x="11109" y="8259"/>
                  </a:cubicBezTo>
                  <a:cubicBezTo>
                    <a:pt x="10491" y="8894"/>
                    <a:pt x="9874" y="9529"/>
                    <a:pt x="9874" y="10165"/>
                  </a:cubicBezTo>
                  <a:cubicBezTo>
                    <a:pt x="9874" y="10165"/>
                    <a:pt x="9874" y="9529"/>
                    <a:pt x="9874" y="9529"/>
                  </a:cubicBezTo>
                  <a:cubicBezTo>
                    <a:pt x="9874" y="8894"/>
                    <a:pt x="9874" y="8259"/>
                    <a:pt x="9874" y="7624"/>
                  </a:cubicBezTo>
                  <a:cubicBezTo>
                    <a:pt x="9874" y="7624"/>
                    <a:pt x="9874" y="6988"/>
                    <a:pt x="9874" y="7624"/>
                  </a:cubicBezTo>
                  <a:cubicBezTo>
                    <a:pt x="9257" y="7624"/>
                    <a:pt x="8640" y="8259"/>
                    <a:pt x="8640" y="8894"/>
                  </a:cubicBezTo>
                  <a:cubicBezTo>
                    <a:pt x="8640" y="8259"/>
                    <a:pt x="9257" y="6988"/>
                    <a:pt x="9257" y="6353"/>
                  </a:cubicBezTo>
                  <a:cubicBezTo>
                    <a:pt x="9257" y="6353"/>
                    <a:pt x="8640" y="6353"/>
                    <a:pt x="8640" y="6353"/>
                  </a:cubicBezTo>
                  <a:cubicBezTo>
                    <a:pt x="8023" y="6988"/>
                    <a:pt x="7406" y="8259"/>
                    <a:pt x="6789" y="8894"/>
                  </a:cubicBezTo>
                  <a:cubicBezTo>
                    <a:pt x="7406" y="8259"/>
                    <a:pt x="7406" y="6988"/>
                    <a:pt x="7406" y="6353"/>
                  </a:cubicBezTo>
                  <a:cubicBezTo>
                    <a:pt x="7406" y="6353"/>
                    <a:pt x="7406" y="6353"/>
                    <a:pt x="7406" y="6353"/>
                  </a:cubicBezTo>
                  <a:cubicBezTo>
                    <a:pt x="6789" y="6353"/>
                    <a:pt x="6789" y="6988"/>
                    <a:pt x="6171" y="7624"/>
                  </a:cubicBezTo>
                  <a:cubicBezTo>
                    <a:pt x="6171" y="7624"/>
                    <a:pt x="5554" y="8259"/>
                    <a:pt x="5554" y="8259"/>
                  </a:cubicBezTo>
                  <a:cubicBezTo>
                    <a:pt x="5554" y="8259"/>
                    <a:pt x="6171" y="7624"/>
                    <a:pt x="6171" y="7624"/>
                  </a:cubicBezTo>
                  <a:cubicBezTo>
                    <a:pt x="6171" y="6988"/>
                    <a:pt x="6171" y="6353"/>
                    <a:pt x="6171" y="5718"/>
                  </a:cubicBezTo>
                  <a:cubicBezTo>
                    <a:pt x="6171" y="5718"/>
                    <a:pt x="6171" y="5718"/>
                    <a:pt x="6171" y="5718"/>
                  </a:cubicBezTo>
                  <a:cubicBezTo>
                    <a:pt x="6171" y="6353"/>
                    <a:pt x="5554" y="6353"/>
                    <a:pt x="5554" y="6353"/>
                  </a:cubicBezTo>
                  <a:cubicBezTo>
                    <a:pt x="6171" y="5718"/>
                    <a:pt x="6171" y="4447"/>
                    <a:pt x="6789" y="3812"/>
                  </a:cubicBezTo>
                  <a:cubicBezTo>
                    <a:pt x="6789" y="3812"/>
                    <a:pt x="6789" y="3812"/>
                    <a:pt x="6789" y="3176"/>
                  </a:cubicBezTo>
                  <a:cubicBezTo>
                    <a:pt x="7406" y="2541"/>
                    <a:pt x="8023" y="1271"/>
                    <a:pt x="8023" y="0"/>
                  </a:cubicBezTo>
                  <a:cubicBezTo>
                    <a:pt x="8023" y="0"/>
                    <a:pt x="7406" y="0"/>
                    <a:pt x="7406" y="0"/>
                  </a:cubicBezTo>
                  <a:cubicBezTo>
                    <a:pt x="7406" y="0"/>
                    <a:pt x="7406" y="0"/>
                    <a:pt x="7406" y="0"/>
                  </a:cubicBezTo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6" name="Freeform 502"/>
            <p:cNvSpPr/>
            <p:nvPr/>
          </p:nvSpPr>
          <p:spPr>
            <a:xfrm>
              <a:off x="2353348" y="2038478"/>
              <a:ext cx="107612" cy="10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1" h="18005" extrusionOk="0">
                  <a:moveTo>
                    <a:pt x="13472" y="996"/>
                  </a:moveTo>
                  <a:cubicBezTo>
                    <a:pt x="7119" y="-1923"/>
                    <a:pt x="766" y="2747"/>
                    <a:pt x="131" y="9169"/>
                  </a:cubicBezTo>
                  <a:cubicBezTo>
                    <a:pt x="-1140" y="15591"/>
                    <a:pt x="7119" y="19677"/>
                    <a:pt x="12836" y="17342"/>
                  </a:cubicBezTo>
                  <a:cubicBezTo>
                    <a:pt x="17919" y="15591"/>
                    <a:pt x="20460" y="10336"/>
                    <a:pt x="19825" y="5666"/>
                  </a:cubicBezTo>
                  <a:cubicBezTo>
                    <a:pt x="18554" y="-755"/>
                    <a:pt x="10931" y="-755"/>
                    <a:pt x="5848" y="996"/>
                  </a:cubicBezTo>
                  <a:cubicBezTo>
                    <a:pt x="4578" y="996"/>
                    <a:pt x="5213" y="3331"/>
                    <a:pt x="6484" y="2747"/>
                  </a:cubicBezTo>
                  <a:cubicBezTo>
                    <a:pt x="10295" y="1580"/>
                    <a:pt x="16013" y="996"/>
                    <a:pt x="17284" y="5666"/>
                  </a:cubicBezTo>
                  <a:cubicBezTo>
                    <a:pt x="18554" y="8585"/>
                    <a:pt x="16648" y="12088"/>
                    <a:pt x="14107" y="14423"/>
                  </a:cubicBezTo>
                  <a:cubicBezTo>
                    <a:pt x="10295" y="17342"/>
                    <a:pt x="3942" y="15591"/>
                    <a:pt x="2672" y="11504"/>
                  </a:cubicBezTo>
                  <a:cubicBezTo>
                    <a:pt x="766" y="6250"/>
                    <a:pt x="7119" y="412"/>
                    <a:pt x="12836" y="2747"/>
                  </a:cubicBezTo>
                  <a:cubicBezTo>
                    <a:pt x="14107" y="3331"/>
                    <a:pt x="15378" y="1580"/>
                    <a:pt x="13472" y="9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7" name="Freeform 504"/>
            <p:cNvSpPr/>
            <p:nvPr/>
          </p:nvSpPr>
          <p:spPr>
            <a:xfrm>
              <a:off x="2356333" y="2045919"/>
              <a:ext cx="71016" cy="538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19941" extrusionOk="0">
                  <a:moveTo>
                    <a:pt x="1389" y="19585"/>
                  </a:moveTo>
                  <a:cubicBezTo>
                    <a:pt x="8261" y="14503"/>
                    <a:pt x="13170" y="5609"/>
                    <a:pt x="20043" y="1797"/>
                  </a:cubicBezTo>
                  <a:cubicBezTo>
                    <a:pt x="21025" y="527"/>
                    <a:pt x="20043" y="-744"/>
                    <a:pt x="19061" y="527"/>
                  </a:cubicBezTo>
                  <a:cubicBezTo>
                    <a:pt x="12189" y="4338"/>
                    <a:pt x="7280" y="13232"/>
                    <a:pt x="407" y="18315"/>
                  </a:cubicBezTo>
                  <a:cubicBezTo>
                    <a:pt x="-575" y="18315"/>
                    <a:pt x="407" y="20856"/>
                    <a:pt x="1389" y="195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78" name="Freeform 505"/>
            <p:cNvSpPr/>
            <p:nvPr/>
          </p:nvSpPr>
          <p:spPr>
            <a:xfrm>
              <a:off x="2356321" y="2043908"/>
              <a:ext cx="84239" cy="690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52" h="21600" extrusionOk="0">
                  <a:moveTo>
                    <a:pt x="1175" y="21600"/>
                  </a:moveTo>
                  <a:cubicBezTo>
                    <a:pt x="8651" y="17280"/>
                    <a:pt x="13636" y="7560"/>
                    <a:pt x="20282" y="1080"/>
                  </a:cubicBezTo>
                  <a:cubicBezTo>
                    <a:pt x="21113" y="1080"/>
                    <a:pt x="20282" y="0"/>
                    <a:pt x="20282" y="0"/>
                  </a:cubicBezTo>
                  <a:cubicBezTo>
                    <a:pt x="12805" y="5400"/>
                    <a:pt x="8651" y="16200"/>
                    <a:pt x="344" y="19440"/>
                  </a:cubicBezTo>
                  <a:cubicBezTo>
                    <a:pt x="-487" y="20520"/>
                    <a:pt x="344" y="21600"/>
                    <a:pt x="11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</p:grpSp>
      <p:grpSp>
        <p:nvGrpSpPr>
          <p:cNvPr id="1096" name="组合 456"/>
          <p:cNvGrpSpPr/>
          <p:nvPr/>
        </p:nvGrpSpPr>
        <p:grpSpPr>
          <a:xfrm>
            <a:off x="5747958" y="1098336"/>
            <a:ext cx="1068847" cy="563247"/>
            <a:chOff x="0" y="0"/>
            <a:chExt cx="1068846" cy="563245"/>
          </a:xfrm>
        </p:grpSpPr>
        <p:sp>
          <p:nvSpPr>
            <p:cNvPr id="1080" name="Freeform 464"/>
            <p:cNvSpPr/>
            <p:nvPr/>
          </p:nvSpPr>
          <p:spPr>
            <a:xfrm>
              <a:off x="53982" y="0"/>
              <a:ext cx="1014865" cy="5097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9" h="21258" extrusionOk="0">
                  <a:moveTo>
                    <a:pt x="21259" y="3002"/>
                  </a:moveTo>
                  <a:cubicBezTo>
                    <a:pt x="19967" y="2150"/>
                    <a:pt x="18675" y="1013"/>
                    <a:pt x="17312" y="18"/>
                  </a:cubicBezTo>
                  <a:cubicBezTo>
                    <a:pt x="17097" y="-124"/>
                    <a:pt x="16953" y="587"/>
                    <a:pt x="17240" y="871"/>
                  </a:cubicBezTo>
                  <a:cubicBezTo>
                    <a:pt x="18029" y="1439"/>
                    <a:pt x="18747" y="2292"/>
                    <a:pt x="19465" y="3002"/>
                  </a:cubicBezTo>
                  <a:cubicBezTo>
                    <a:pt x="15805" y="3144"/>
                    <a:pt x="12289" y="4708"/>
                    <a:pt x="8844" y="7408"/>
                  </a:cubicBezTo>
                  <a:cubicBezTo>
                    <a:pt x="7194" y="8829"/>
                    <a:pt x="5687" y="10392"/>
                    <a:pt x="4251" y="12381"/>
                  </a:cubicBezTo>
                  <a:cubicBezTo>
                    <a:pt x="2601" y="14655"/>
                    <a:pt x="1668" y="18208"/>
                    <a:pt x="89" y="20481"/>
                  </a:cubicBezTo>
                  <a:cubicBezTo>
                    <a:pt x="-126" y="20765"/>
                    <a:pt x="89" y="21476"/>
                    <a:pt x="305" y="21192"/>
                  </a:cubicBezTo>
                  <a:cubicBezTo>
                    <a:pt x="1524" y="19344"/>
                    <a:pt x="2314" y="16787"/>
                    <a:pt x="3390" y="14797"/>
                  </a:cubicBezTo>
                  <a:cubicBezTo>
                    <a:pt x="4969" y="11813"/>
                    <a:pt x="6978" y="9965"/>
                    <a:pt x="8988" y="8260"/>
                  </a:cubicBezTo>
                  <a:cubicBezTo>
                    <a:pt x="12647" y="5276"/>
                    <a:pt x="16666" y="3713"/>
                    <a:pt x="20685" y="3855"/>
                  </a:cubicBezTo>
                  <a:cubicBezTo>
                    <a:pt x="20685" y="3855"/>
                    <a:pt x="20685" y="3855"/>
                    <a:pt x="20685" y="3855"/>
                  </a:cubicBezTo>
                  <a:cubicBezTo>
                    <a:pt x="19752" y="5702"/>
                    <a:pt x="18675" y="6981"/>
                    <a:pt x="17527" y="8402"/>
                  </a:cubicBezTo>
                  <a:cubicBezTo>
                    <a:pt x="17240" y="8687"/>
                    <a:pt x="17455" y="9397"/>
                    <a:pt x="17742" y="9113"/>
                  </a:cubicBezTo>
                  <a:cubicBezTo>
                    <a:pt x="19034" y="7550"/>
                    <a:pt x="20326" y="5987"/>
                    <a:pt x="21330" y="3713"/>
                  </a:cubicBezTo>
                  <a:cubicBezTo>
                    <a:pt x="21474" y="3571"/>
                    <a:pt x="21402" y="3144"/>
                    <a:pt x="21259" y="30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1" name="Freeform 467"/>
            <p:cNvSpPr/>
            <p:nvPr/>
          </p:nvSpPr>
          <p:spPr>
            <a:xfrm>
              <a:off x="-1" y="457170"/>
              <a:ext cx="105848" cy="1060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8" h="18155" extrusionOk="0">
                  <a:moveTo>
                    <a:pt x="14439" y="611"/>
                  </a:moveTo>
                  <a:cubicBezTo>
                    <a:pt x="7239" y="-1724"/>
                    <a:pt x="693" y="2946"/>
                    <a:pt x="39" y="9368"/>
                  </a:cubicBezTo>
                  <a:cubicBezTo>
                    <a:pt x="-616" y="15206"/>
                    <a:pt x="7239" y="19876"/>
                    <a:pt x="13129" y="17541"/>
                  </a:cubicBezTo>
                  <a:cubicBezTo>
                    <a:pt x="18366" y="15790"/>
                    <a:pt x="20984" y="10535"/>
                    <a:pt x="20329" y="5865"/>
                  </a:cubicBezTo>
                  <a:cubicBezTo>
                    <a:pt x="19675" y="-556"/>
                    <a:pt x="11166" y="-556"/>
                    <a:pt x="5929" y="611"/>
                  </a:cubicBezTo>
                  <a:cubicBezTo>
                    <a:pt x="4620" y="1195"/>
                    <a:pt x="5275" y="3530"/>
                    <a:pt x="6584" y="2946"/>
                  </a:cubicBezTo>
                  <a:cubicBezTo>
                    <a:pt x="10511" y="1779"/>
                    <a:pt x="16402" y="1195"/>
                    <a:pt x="17711" y="5281"/>
                  </a:cubicBezTo>
                  <a:cubicBezTo>
                    <a:pt x="19020" y="8784"/>
                    <a:pt x="17057" y="12287"/>
                    <a:pt x="14439" y="14622"/>
                  </a:cubicBezTo>
                  <a:cubicBezTo>
                    <a:pt x="10511" y="17541"/>
                    <a:pt x="3966" y="15790"/>
                    <a:pt x="2657" y="11703"/>
                  </a:cubicBezTo>
                  <a:cubicBezTo>
                    <a:pt x="693" y="6449"/>
                    <a:pt x="7239" y="611"/>
                    <a:pt x="13129" y="2946"/>
                  </a:cubicBezTo>
                  <a:cubicBezTo>
                    <a:pt x="14439" y="3530"/>
                    <a:pt x="15748" y="1195"/>
                    <a:pt x="14439" y="6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2" name="Freeform 468"/>
            <p:cNvSpPr/>
            <p:nvPr/>
          </p:nvSpPr>
          <p:spPr>
            <a:xfrm>
              <a:off x="7523" y="465739"/>
              <a:ext cx="49174" cy="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40" h="20546" extrusionOk="0">
                  <a:moveTo>
                    <a:pt x="1440" y="20546"/>
                  </a:moveTo>
                  <a:cubicBezTo>
                    <a:pt x="8640" y="13346"/>
                    <a:pt x="14400" y="7946"/>
                    <a:pt x="20160" y="2546"/>
                  </a:cubicBezTo>
                  <a:cubicBezTo>
                    <a:pt x="21600" y="746"/>
                    <a:pt x="21600" y="-1054"/>
                    <a:pt x="20160" y="746"/>
                  </a:cubicBezTo>
                  <a:cubicBezTo>
                    <a:pt x="12960" y="6146"/>
                    <a:pt x="7200" y="11546"/>
                    <a:pt x="0" y="18746"/>
                  </a:cubicBezTo>
                  <a:cubicBezTo>
                    <a:pt x="0" y="18746"/>
                    <a:pt x="1440" y="20546"/>
                    <a:pt x="1440" y="205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3" name="Freeform 469"/>
            <p:cNvSpPr/>
            <p:nvPr/>
          </p:nvSpPr>
          <p:spPr>
            <a:xfrm>
              <a:off x="2376" y="463763"/>
              <a:ext cx="71017" cy="547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21600" extrusionOk="0">
                  <a:moveTo>
                    <a:pt x="1389" y="21600"/>
                  </a:moveTo>
                  <a:cubicBezTo>
                    <a:pt x="8261" y="16200"/>
                    <a:pt x="13170" y="6750"/>
                    <a:pt x="20043" y="1350"/>
                  </a:cubicBezTo>
                  <a:cubicBezTo>
                    <a:pt x="21025" y="1350"/>
                    <a:pt x="20043" y="0"/>
                    <a:pt x="19061" y="0"/>
                  </a:cubicBezTo>
                  <a:cubicBezTo>
                    <a:pt x="12189" y="5400"/>
                    <a:pt x="7280" y="14850"/>
                    <a:pt x="407" y="20250"/>
                  </a:cubicBezTo>
                  <a:cubicBezTo>
                    <a:pt x="-575" y="20250"/>
                    <a:pt x="407" y="21600"/>
                    <a:pt x="13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4" name="Freeform 470"/>
            <p:cNvSpPr/>
            <p:nvPr/>
          </p:nvSpPr>
          <p:spPr>
            <a:xfrm>
              <a:off x="3951" y="462641"/>
              <a:ext cx="82657" cy="665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20" h="20119" extrusionOk="0">
                  <a:moveTo>
                    <a:pt x="864" y="19830"/>
                  </a:moveTo>
                  <a:cubicBezTo>
                    <a:pt x="8640" y="16745"/>
                    <a:pt x="13824" y="6459"/>
                    <a:pt x="20736" y="1316"/>
                  </a:cubicBezTo>
                  <a:cubicBezTo>
                    <a:pt x="21600" y="1316"/>
                    <a:pt x="20736" y="-741"/>
                    <a:pt x="20736" y="288"/>
                  </a:cubicBezTo>
                  <a:cubicBezTo>
                    <a:pt x="12960" y="5430"/>
                    <a:pt x="8640" y="14688"/>
                    <a:pt x="0" y="18802"/>
                  </a:cubicBezTo>
                  <a:cubicBezTo>
                    <a:pt x="0" y="18802"/>
                    <a:pt x="0" y="20859"/>
                    <a:pt x="864" y="198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5" name="Freeform 471"/>
            <p:cNvSpPr/>
            <p:nvPr/>
          </p:nvSpPr>
          <p:spPr>
            <a:xfrm>
              <a:off x="9904" y="467335"/>
              <a:ext cx="83717" cy="7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1600" extrusionOk="0">
                  <a:moveTo>
                    <a:pt x="864" y="21600"/>
                  </a:moveTo>
                  <a:cubicBezTo>
                    <a:pt x="7776" y="15429"/>
                    <a:pt x="13824" y="7200"/>
                    <a:pt x="20736" y="2057"/>
                  </a:cubicBezTo>
                  <a:cubicBezTo>
                    <a:pt x="21600" y="1029"/>
                    <a:pt x="20736" y="0"/>
                    <a:pt x="19872" y="0"/>
                  </a:cubicBezTo>
                  <a:cubicBezTo>
                    <a:pt x="12960" y="6171"/>
                    <a:pt x="6912" y="14400"/>
                    <a:pt x="0" y="20571"/>
                  </a:cubicBezTo>
                  <a:cubicBezTo>
                    <a:pt x="0" y="20571"/>
                    <a:pt x="0" y="21600"/>
                    <a:pt x="864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6" name="Freeform 472"/>
            <p:cNvSpPr/>
            <p:nvPr/>
          </p:nvSpPr>
          <p:spPr>
            <a:xfrm>
              <a:off x="11913" y="478051"/>
              <a:ext cx="81708" cy="71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88" h="21600" extrusionOk="0">
                  <a:moveTo>
                    <a:pt x="1222" y="19543"/>
                  </a:moveTo>
                  <a:cubicBezTo>
                    <a:pt x="358" y="19543"/>
                    <a:pt x="358" y="19543"/>
                    <a:pt x="358" y="20571"/>
                  </a:cubicBezTo>
                  <a:cubicBezTo>
                    <a:pt x="358" y="20571"/>
                    <a:pt x="1222" y="20571"/>
                    <a:pt x="1222" y="21600"/>
                  </a:cubicBezTo>
                  <a:cubicBezTo>
                    <a:pt x="2086" y="19543"/>
                    <a:pt x="5542" y="17486"/>
                    <a:pt x="6406" y="16457"/>
                  </a:cubicBezTo>
                  <a:cubicBezTo>
                    <a:pt x="8134" y="15429"/>
                    <a:pt x="9862" y="13371"/>
                    <a:pt x="11590" y="12343"/>
                  </a:cubicBezTo>
                  <a:cubicBezTo>
                    <a:pt x="15046" y="9257"/>
                    <a:pt x="18502" y="5143"/>
                    <a:pt x="20230" y="1029"/>
                  </a:cubicBezTo>
                  <a:cubicBezTo>
                    <a:pt x="21094" y="0"/>
                    <a:pt x="20230" y="0"/>
                    <a:pt x="19366" y="0"/>
                  </a:cubicBezTo>
                  <a:cubicBezTo>
                    <a:pt x="16774" y="5143"/>
                    <a:pt x="13318" y="8229"/>
                    <a:pt x="9862" y="12343"/>
                  </a:cubicBezTo>
                  <a:cubicBezTo>
                    <a:pt x="8134" y="14400"/>
                    <a:pt x="5542" y="15429"/>
                    <a:pt x="2950" y="17486"/>
                  </a:cubicBezTo>
                  <a:cubicBezTo>
                    <a:pt x="2086" y="18514"/>
                    <a:pt x="1222" y="19543"/>
                    <a:pt x="358" y="20571"/>
                  </a:cubicBezTo>
                  <a:cubicBezTo>
                    <a:pt x="-506" y="20571"/>
                    <a:pt x="358" y="21600"/>
                    <a:pt x="1222" y="21600"/>
                  </a:cubicBezTo>
                  <a:cubicBezTo>
                    <a:pt x="1222" y="21600"/>
                    <a:pt x="1222" y="21600"/>
                    <a:pt x="1222" y="20571"/>
                  </a:cubicBezTo>
                  <a:cubicBezTo>
                    <a:pt x="2086" y="20571"/>
                    <a:pt x="1222" y="19543"/>
                    <a:pt x="1222" y="195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7" name="Freeform 473"/>
            <p:cNvSpPr/>
            <p:nvPr/>
          </p:nvSpPr>
          <p:spPr>
            <a:xfrm>
              <a:off x="26082" y="494719"/>
              <a:ext cx="67555" cy="582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26" h="20736" extrusionOk="0">
                  <a:moveTo>
                    <a:pt x="458" y="20400"/>
                  </a:moveTo>
                  <a:cubicBezTo>
                    <a:pt x="7658" y="14400"/>
                    <a:pt x="14858" y="8400"/>
                    <a:pt x="20000" y="1200"/>
                  </a:cubicBezTo>
                  <a:cubicBezTo>
                    <a:pt x="21029" y="1200"/>
                    <a:pt x="20000" y="0"/>
                    <a:pt x="18972" y="0"/>
                  </a:cubicBezTo>
                  <a:cubicBezTo>
                    <a:pt x="13829" y="7200"/>
                    <a:pt x="6629" y="13200"/>
                    <a:pt x="458" y="19200"/>
                  </a:cubicBezTo>
                  <a:cubicBezTo>
                    <a:pt x="-571" y="19200"/>
                    <a:pt x="458" y="21600"/>
                    <a:pt x="458" y="20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8" name="Freeform 474"/>
            <p:cNvSpPr/>
            <p:nvPr/>
          </p:nvSpPr>
          <p:spPr>
            <a:xfrm>
              <a:off x="40860" y="511388"/>
              <a:ext cx="56332" cy="4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6" h="21600" extrusionOk="0">
                  <a:moveTo>
                    <a:pt x="1271" y="21600"/>
                  </a:moveTo>
                  <a:cubicBezTo>
                    <a:pt x="8894" y="16615"/>
                    <a:pt x="13976" y="8308"/>
                    <a:pt x="20329" y="3323"/>
                  </a:cubicBezTo>
                  <a:cubicBezTo>
                    <a:pt x="21600" y="1662"/>
                    <a:pt x="20329" y="0"/>
                    <a:pt x="19059" y="0"/>
                  </a:cubicBezTo>
                  <a:cubicBezTo>
                    <a:pt x="12706" y="6646"/>
                    <a:pt x="7624" y="14954"/>
                    <a:pt x="0" y="18277"/>
                  </a:cubicBezTo>
                  <a:cubicBezTo>
                    <a:pt x="0" y="19938"/>
                    <a:pt x="0" y="21600"/>
                    <a:pt x="1271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89" name="Freeform 475"/>
            <p:cNvSpPr/>
            <p:nvPr/>
          </p:nvSpPr>
          <p:spPr>
            <a:xfrm>
              <a:off x="5825" y="506926"/>
              <a:ext cx="36632" cy="461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546" h="18195" extrusionOk="0">
                  <a:moveTo>
                    <a:pt x="800" y="1995"/>
                  </a:moveTo>
                  <a:cubicBezTo>
                    <a:pt x="6200" y="645"/>
                    <a:pt x="13400" y="15495"/>
                    <a:pt x="17000" y="18195"/>
                  </a:cubicBezTo>
                  <a:cubicBezTo>
                    <a:pt x="18800" y="18195"/>
                    <a:pt x="20600" y="16845"/>
                    <a:pt x="18800" y="16845"/>
                  </a:cubicBezTo>
                  <a:cubicBezTo>
                    <a:pt x="13400" y="12795"/>
                    <a:pt x="9800" y="-3405"/>
                    <a:pt x="800" y="645"/>
                  </a:cubicBezTo>
                  <a:cubicBezTo>
                    <a:pt x="-1000" y="645"/>
                    <a:pt x="800" y="3345"/>
                    <a:pt x="800" y="199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0" name="Freeform 476"/>
            <p:cNvSpPr/>
            <p:nvPr/>
          </p:nvSpPr>
          <p:spPr>
            <a:xfrm>
              <a:off x="10757" y="490019"/>
              <a:ext cx="47888" cy="635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3" h="20222" extrusionOk="0">
                  <a:moveTo>
                    <a:pt x="1080" y="1382"/>
                  </a:moveTo>
                  <a:cubicBezTo>
                    <a:pt x="5400" y="3542"/>
                    <a:pt x="8280" y="7862"/>
                    <a:pt x="11160" y="11102"/>
                  </a:cubicBezTo>
                  <a:cubicBezTo>
                    <a:pt x="14040" y="14342"/>
                    <a:pt x="15480" y="17582"/>
                    <a:pt x="18360" y="19742"/>
                  </a:cubicBezTo>
                  <a:cubicBezTo>
                    <a:pt x="18360" y="20822"/>
                    <a:pt x="21240" y="19742"/>
                    <a:pt x="19800" y="19742"/>
                  </a:cubicBezTo>
                  <a:cubicBezTo>
                    <a:pt x="15480" y="13262"/>
                    <a:pt x="11160" y="2462"/>
                    <a:pt x="1080" y="302"/>
                  </a:cubicBezTo>
                  <a:cubicBezTo>
                    <a:pt x="-360" y="-778"/>
                    <a:pt x="-360" y="1382"/>
                    <a:pt x="1080" y="13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1" name="Freeform 477"/>
            <p:cNvSpPr/>
            <p:nvPr/>
          </p:nvSpPr>
          <p:spPr>
            <a:xfrm>
              <a:off x="22625" y="478051"/>
              <a:ext cx="52764" cy="741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09" h="21355" extrusionOk="0">
                  <a:moveTo>
                    <a:pt x="559" y="1964"/>
                  </a:moveTo>
                  <a:cubicBezTo>
                    <a:pt x="8659" y="6873"/>
                    <a:pt x="12709" y="14727"/>
                    <a:pt x="19459" y="20618"/>
                  </a:cubicBezTo>
                  <a:cubicBezTo>
                    <a:pt x="19459" y="21600"/>
                    <a:pt x="20809" y="21600"/>
                    <a:pt x="20809" y="20618"/>
                  </a:cubicBezTo>
                  <a:cubicBezTo>
                    <a:pt x="14059" y="13745"/>
                    <a:pt x="10009" y="5891"/>
                    <a:pt x="1909" y="0"/>
                  </a:cubicBezTo>
                  <a:cubicBezTo>
                    <a:pt x="559" y="0"/>
                    <a:pt x="-791" y="982"/>
                    <a:pt x="559" y="1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2" name="Freeform 478"/>
            <p:cNvSpPr/>
            <p:nvPr/>
          </p:nvSpPr>
          <p:spPr>
            <a:xfrm>
              <a:off x="33717" y="472908"/>
              <a:ext cx="49198" cy="7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0500" extrusionOk="0">
                  <a:moveTo>
                    <a:pt x="0" y="1328"/>
                  </a:moveTo>
                  <a:cubicBezTo>
                    <a:pt x="0" y="2267"/>
                    <a:pt x="1440" y="3207"/>
                    <a:pt x="1440" y="3207"/>
                  </a:cubicBezTo>
                  <a:cubicBezTo>
                    <a:pt x="4320" y="6024"/>
                    <a:pt x="5760" y="7902"/>
                    <a:pt x="7200" y="9780"/>
                  </a:cubicBezTo>
                  <a:cubicBezTo>
                    <a:pt x="11520" y="13537"/>
                    <a:pt x="14400" y="17293"/>
                    <a:pt x="18720" y="20111"/>
                  </a:cubicBezTo>
                  <a:cubicBezTo>
                    <a:pt x="20160" y="21050"/>
                    <a:pt x="21600" y="20111"/>
                    <a:pt x="20160" y="19172"/>
                  </a:cubicBezTo>
                  <a:cubicBezTo>
                    <a:pt x="15840" y="16354"/>
                    <a:pt x="12960" y="12598"/>
                    <a:pt x="10080" y="8841"/>
                  </a:cubicBezTo>
                  <a:cubicBezTo>
                    <a:pt x="7200" y="6963"/>
                    <a:pt x="5760" y="5085"/>
                    <a:pt x="4320" y="3207"/>
                  </a:cubicBezTo>
                  <a:cubicBezTo>
                    <a:pt x="2880" y="2267"/>
                    <a:pt x="1440" y="1328"/>
                    <a:pt x="1440" y="389"/>
                  </a:cubicBezTo>
                  <a:cubicBezTo>
                    <a:pt x="1440" y="-550"/>
                    <a:pt x="0" y="389"/>
                    <a:pt x="0" y="1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3" name="Freeform 479"/>
            <p:cNvSpPr/>
            <p:nvPr/>
          </p:nvSpPr>
          <p:spPr>
            <a:xfrm>
              <a:off x="42860" y="470907"/>
              <a:ext cx="47199" cy="6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3" h="20967" extrusionOk="0">
                  <a:moveTo>
                    <a:pt x="596" y="1080"/>
                  </a:moveTo>
                  <a:cubicBezTo>
                    <a:pt x="4916" y="3240"/>
                    <a:pt x="7796" y="7560"/>
                    <a:pt x="9236" y="10800"/>
                  </a:cubicBezTo>
                  <a:cubicBezTo>
                    <a:pt x="12116" y="14040"/>
                    <a:pt x="14996" y="17280"/>
                    <a:pt x="17876" y="20520"/>
                  </a:cubicBezTo>
                  <a:cubicBezTo>
                    <a:pt x="19316" y="21600"/>
                    <a:pt x="20756" y="20520"/>
                    <a:pt x="19316" y="19440"/>
                  </a:cubicBezTo>
                  <a:cubicBezTo>
                    <a:pt x="14996" y="16200"/>
                    <a:pt x="13556" y="11880"/>
                    <a:pt x="10676" y="7560"/>
                  </a:cubicBezTo>
                  <a:cubicBezTo>
                    <a:pt x="7796" y="5400"/>
                    <a:pt x="6356" y="1080"/>
                    <a:pt x="2036" y="0"/>
                  </a:cubicBezTo>
                  <a:cubicBezTo>
                    <a:pt x="596" y="0"/>
                    <a:pt x="-844" y="1080"/>
                    <a:pt x="596" y="10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4" name="Freeform 480"/>
            <p:cNvSpPr/>
            <p:nvPr/>
          </p:nvSpPr>
          <p:spPr>
            <a:xfrm>
              <a:off x="61101" y="464621"/>
              <a:ext cx="39172" cy="574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4" h="21282" extrusionOk="0">
                  <a:moveTo>
                    <a:pt x="0" y="953"/>
                  </a:moveTo>
                  <a:cubicBezTo>
                    <a:pt x="3600" y="8576"/>
                    <a:pt x="12600" y="13658"/>
                    <a:pt x="18000" y="21282"/>
                  </a:cubicBezTo>
                  <a:cubicBezTo>
                    <a:pt x="18000" y="21282"/>
                    <a:pt x="21600" y="21282"/>
                    <a:pt x="19800" y="20011"/>
                  </a:cubicBezTo>
                  <a:cubicBezTo>
                    <a:pt x="14400" y="13658"/>
                    <a:pt x="5400" y="7306"/>
                    <a:pt x="1800" y="953"/>
                  </a:cubicBezTo>
                  <a:cubicBezTo>
                    <a:pt x="180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095" name="Freeform 481"/>
            <p:cNvSpPr/>
            <p:nvPr/>
          </p:nvSpPr>
          <p:spPr>
            <a:xfrm>
              <a:off x="73822" y="469311"/>
              <a:ext cx="25380" cy="3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19546" extrusionOk="0">
                  <a:moveTo>
                    <a:pt x="1118" y="2546"/>
                  </a:moveTo>
                  <a:cubicBezTo>
                    <a:pt x="6518" y="7946"/>
                    <a:pt x="9218" y="13346"/>
                    <a:pt x="14618" y="18746"/>
                  </a:cubicBezTo>
                  <a:cubicBezTo>
                    <a:pt x="17318" y="20546"/>
                    <a:pt x="20018" y="18746"/>
                    <a:pt x="20018" y="18746"/>
                  </a:cubicBezTo>
                  <a:cubicBezTo>
                    <a:pt x="14618" y="11546"/>
                    <a:pt x="9218" y="6146"/>
                    <a:pt x="3818" y="746"/>
                  </a:cubicBezTo>
                  <a:cubicBezTo>
                    <a:pt x="1118" y="-1054"/>
                    <a:pt x="-1582" y="746"/>
                    <a:pt x="1118" y="25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</p:grpSp>
      <p:grpSp>
        <p:nvGrpSpPr>
          <p:cNvPr id="1127" name="组合 490"/>
          <p:cNvGrpSpPr/>
          <p:nvPr/>
        </p:nvGrpSpPr>
        <p:grpSpPr>
          <a:xfrm>
            <a:off x="6031354" y="3322704"/>
            <a:ext cx="739221" cy="401572"/>
            <a:chOff x="0" y="0"/>
            <a:chExt cx="739219" cy="401571"/>
          </a:xfrm>
        </p:grpSpPr>
        <p:sp>
          <p:nvSpPr>
            <p:cNvPr id="1114" name="Freeform 466"/>
            <p:cNvSpPr/>
            <p:nvPr/>
          </p:nvSpPr>
          <p:spPr>
            <a:xfrm>
              <a:off x="33073" y="36085"/>
              <a:ext cx="706147" cy="365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58" h="21252" extrusionOk="0">
                  <a:moveTo>
                    <a:pt x="21303" y="14316"/>
                  </a:moveTo>
                  <a:cubicBezTo>
                    <a:pt x="19856" y="12533"/>
                    <a:pt x="18513" y="10551"/>
                    <a:pt x="17169" y="8768"/>
                  </a:cubicBezTo>
                  <a:cubicBezTo>
                    <a:pt x="16859" y="8371"/>
                    <a:pt x="16549" y="9164"/>
                    <a:pt x="16756" y="9758"/>
                  </a:cubicBezTo>
                  <a:cubicBezTo>
                    <a:pt x="17583" y="11740"/>
                    <a:pt x="18616" y="13127"/>
                    <a:pt x="19546" y="14713"/>
                  </a:cubicBezTo>
                  <a:cubicBezTo>
                    <a:pt x="16446" y="14911"/>
                    <a:pt x="13139" y="13325"/>
                    <a:pt x="10142" y="11542"/>
                  </a:cubicBezTo>
                  <a:cubicBezTo>
                    <a:pt x="6938" y="9560"/>
                    <a:pt x="2287" y="6588"/>
                    <a:pt x="633" y="246"/>
                  </a:cubicBezTo>
                  <a:cubicBezTo>
                    <a:pt x="427" y="-348"/>
                    <a:pt x="-90" y="246"/>
                    <a:pt x="13" y="841"/>
                  </a:cubicBezTo>
                  <a:cubicBezTo>
                    <a:pt x="1667" y="6786"/>
                    <a:pt x="5491" y="9560"/>
                    <a:pt x="8488" y="11740"/>
                  </a:cubicBezTo>
                  <a:cubicBezTo>
                    <a:pt x="11899" y="14118"/>
                    <a:pt x="15722" y="16100"/>
                    <a:pt x="19340" y="15902"/>
                  </a:cubicBezTo>
                  <a:cubicBezTo>
                    <a:pt x="17686" y="17685"/>
                    <a:pt x="15929" y="19667"/>
                    <a:pt x="14069" y="20063"/>
                  </a:cubicBezTo>
                  <a:cubicBezTo>
                    <a:pt x="13655" y="20063"/>
                    <a:pt x="13655" y="21252"/>
                    <a:pt x="14069" y="21252"/>
                  </a:cubicBezTo>
                  <a:cubicBezTo>
                    <a:pt x="16653" y="20856"/>
                    <a:pt x="19030" y="17289"/>
                    <a:pt x="21303" y="15307"/>
                  </a:cubicBezTo>
                  <a:cubicBezTo>
                    <a:pt x="21510" y="15109"/>
                    <a:pt x="21510" y="14514"/>
                    <a:pt x="21303" y="14316"/>
                  </a:cubicBezTo>
                  <a:close/>
                  <a:moveTo>
                    <a:pt x="20477" y="14713"/>
                  </a:moveTo>
                  <a:cubicBezTo>
                    <a:pt x="20477" y="14713"/>
                    <a:pt x="20477" y="14713"/>
                    <a:pt x="20477" y="14514"/>
                  </a:cubicBezTo>
                  <a:cubicBezTo>
                    <a:pt x="20477" y="14713"/>
                    <a:pt x="20477" y="14713"/>
                    <a:pt x="20580" y="14713"/>
                  </a:cubicBezTo>
                  <a:cubicBezTo>
                    <a:pt x="20580" y="14713"/>
                    <a:pt x="20580" y="14713"/>
                    <a:pt x="20477" y="147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15" name="Freeform 503"/>
            <p:cNvSpPr/>
            <p:nvPr/>
          </p:nvSpPr>
          <p:spPr>
            <a:xfrm>
              <a:off x="1625" y="1645"/>
              <a:ext cx="50404" cy="4023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78" h="19207" extrusionOk="0">
                  <a:moveTo>
                    <a:pt x="1728" y="18742"/>
                  </a:moveTo>
                  <a:cubicBezTo>
                    <a:pt x="7128" y="12096"/>
                    <a:pt x="13878" y="7112"/>
                    <a:pt x="19278" y="2127"/>
                  </a:cubicBezTo>
                  <a:cubicBezTo>
                    <a:pt x="20628" y="2127"/>
                    <a:pt x="19278" y="-1196"/>
                    <a:pt x="19278" y="466"/>
                  </a:cubicBezTo>
                  <a:cubicBezTo>
                    <a:pt x="12528" y="5450"/>
                    <a:pt x="5778" y="10435"/>
                    <a:pt x="378" y="17081"/>
                  </a:cubicBezTo>
                  <a:cubicBezTo>
                    <a:pt x="-972" y="17081"/>
                    <a:pt x="1728" y="20404"/>
                    <a:pt x="1728" y="18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16" name="Freeform 506"/>
            <p:cNvSpPr/>
            <p:nvPr/>
          </p:nvSpPr>
          <p:spPr>
            <a:xfrm>
              <a:off x="4718" y="5166"/>
              <a:ext cx="84137" cy="7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0318" extrusionOk="0">
                  <a:moveTo>
                    <a:pt x="1175" y="19911"/>
                  </a:moveTo>
                  <a:cubicBezTo>
                    <a:pt x="7821" y="14020"/>
                    <a:pt x="12805" y="6166"/>
                    <a:pt x="20282" y="1257"/>
                  </a:cubicBezTo>
                  <a:cubicBezTo>
                    <a:pt x="21113" y="1257"/>
                    <a:pt x="20282" y="-707"/>
                    <a:pt x="19451" y="275"/>
                  </a:cubicBezTo>
                  <a:cubicBezTo>
                    <a:pt x="12805" y="5184"/>
                    <a:pt x="6990" y="13038"/>
                    <a:pt x="344" y="18929"/>
                  </a:cubicBezTo>
                  <a:cubicBezTo>
                    <a:pt x="-487" y="19911"/>
                    <a:pt x="344" y="20893"/>
                    <a:pt x="1175" y="199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17" name="Freeform 507"/>
            <p:cNvSpPr/>
            <p:nvPr/>
          </p:nvSpPr>
          <p:spPr>
            <a:xfrm>
              <a:off x="8285" y="15321"/>
              <a:ext cx="80120" cy="711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72" h="20479" extrusionOk="0">
                  <a:moveTo>
                    <a:pt x="358" y="19091"/>
                  </a:moveTo>
                  <a:cubicBezTo>
                    <a:pt x="358" y="19091"/>
                    <a:pt x="358" y="19091"/>
                    <a:pt x="358" y="19091"/>
                  </a:cubicBezTo>
                  <a:cubicBezTo>
                    <a:pt x="358" y="19091"/>
                    <a:pt x="358" y="20073"/>
                    <a:pt x="1222" y="20073"/>
                  </a:cubicBezTo>
                  <a:cubicBezTo>
                    <a:pt x="2086" y="18110"/>
                    <a:pt x="4678" y="17128"/>
                    <a:pt x="6406" y="16146"/>
                  </a:cubicBezTo>
                  <a:cubicBezTo>
                    <a:pt x="8134" y="14182"/>
                    <a:pt x="9862" y="13200"/>
                    <a:pt x="11590" y="11237"/>
                  </a:cubicBezTo>
                  <a:cubicBezTo>
                    <a:pt x="15046" y="8291"/>
                    <a:pt x="17638" y="5346"/>
                    <a:pt x="20230" y="437"/>
                  </a:cubicBezTo>
                  <a:cubicBezTo>
                    <a:pt x="21094" y="437"/>
                    <a:pt x="19366" y="-545"/>
                    <a:pt x="19366" y="437"/>
                  </a:cubicBezTo>
                  <a:cubicBezTo>
                    <a:pt x="16774" y="4364"/>
                    <a:pt x="13318" y="8291"/>
                    <a:pt x="9862" y="11237"/>
                  </a:cubicBezTo>
                  <a:cubicBezTo>
                    <a:pt x="7270" y="13200"/>
                    <a:pt x="5542" y="15164"/>
                    <a:pt x="2950" y="17128"/>
                  </a:cubicBezTo>
                  <a:cubicBezTo>
                    <a:pt x="2086" y="17128"/>
                    <a:pt x="358" y="18110"/>
                    <a:pt x="358" y="19091"/>
                  </a:cubicBezTo>
                  <a:cubicBezTo>
                    <a:pt x="-506" y="20073"/>
                    <a:pt x="358" y="21055"/>
                    <a:pt x="1222" y="20073"/>
                  </a:cubicBezTo>
                  <a:cubicBezTo>
                    <a:pt x="1222" y="20073"/>
                    <a:pt x="1222" y="20073"/>
                    <a:pt x="1222" y="20073"/>
                  </a:cubicBezTo>
                  <a:cubicBezTo>
                    <a:pt x="2086" y="19091"/>
                    <a:pt x="1222" y="18110"/>
                    <a:pt x="358" y="1909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18" name="Freeform 508"/>
            <p:cNvSpPr/>
            <p:nvPr/>
          </p:nvSpPr>
          <p:spPr>
            <a:xfrm>
              <a:off x="19402" y="32111"/>
              <a:ext cx="69445" cy="598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0897" extrusionOk="0">
                  <a:moveTo>
                    <a:pt x="1029" y="20897"/>
                  </a:moveTo>
                  <a:cubicBezTo>
                    <a:pt x="8229" y="14897"/>
                    <a:pt x="14400" y="8897"/>
                    <a:pt x="20571" y="1697"/>
                  </a:cubicBezTo>
                  <a:cubicBezTo>
                    <a:pt x="21600" y="497"/>
                    <a:pt x="20571" y="-703"/>
                    <a:pt x="19543" y="497"/>
                  </a:cubicBezTo>
                  <a:cubicBezTo>
                    <a:pt x="13371" y="6497"/>
                    <a:pt x="7200" y="13697"/>
                    <a:pt x="0" y="18497"/>
                  </a:cubicBezTo>
                  <a:cubicBezTo>
                    <a:pt x="0" y="19697"/>
                    <a:pt x="0" y="20897"/>
                    <a:pt x="1029" y="208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19" name="Freeform 509"/>
            <p:cNvSpPr/>
            <p:nvPr/>
          </p:nvSpPr>
          <p:spPr>
            <a:xfrm>
              <a:off x="35665" y="48803"/>
              <a:ext cx="56771" cy="432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4" h="20627" extrusionOk="0">
                  <a:moveTo>
                    <a:pt x="1697" y="20627"/>
                  </a:moveTo>
                  <a:cubicBezTo>
                    <a:pt x="8897" y="17304"/>
                    <a:pt x="13697" y="7335"/>
                    <a:pt x="19697" y="2350"/>
                  </a:cubicBezTo>
                  <a:cubicBezTo>
                    <a:pt x="20897" y="689"/>
                    <a:pt x="19697" y="-973"/>
                    <a:pt x="18497" y="689"/>
                  </a:cubicBezTo>
                  <a:cubicBezTo>
                    <a:pt x="12497" y="5673"/>
                    <a:pt x="7697" y="13981"/>
                    <a:pt x="497" y="18965"/>
                  </a:cubicBezTo>
                  <a:cubicBezTo>
                    <a:pt x="-703" y="18965"/>
                    <a:pt x="497" y="20627"/>
                    <a:pt x="1697" y="206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0" name="Freeform 510"/>
            <p:cNvSpPr/>
            <p:nvPr/>
          </p:nvSpPr>
          <p:spPr>
            <a:xfrm>
              <a:off x="-1" y="43260"/>
              <a:ext cx="36072" cy="467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09" h="18435" extrusionOk="0">
                  <a:moveTo>
                    <a:pt x="1473" y="3026"/>
                  </a:moveTo>
                  <a:cubicBezTo>
                    <a:pt x="7364" y="326"/>
                    <a:pt x="15218" y="15176"/>
                    <a:pt x="19145" y="17876"/>
                  </a:cubicBezTo>
                  <a:cubicBezTo>
                    <a:pt x="19145" y="19226"/>
                    <a:pt x="21109" y="17876"/>
                    <a:pt x="21109" y="16526"/>
                  </a:cubicBezTo>
                  <a:cubicBezTo>
                    <a:pt x="15218" y="12476"/>
                    <a:pt x="11291" y="-2374"/>
                    <a:pt x="1473" y="326"/>
                  </a:cubicBezTo>
                  <a:cubicBezTo>
                    <a:pt x="-491" y="1676"/>
                    <a:pt x="-491" y="3026"/>
                    <a:pt x="1473" y="30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1" name="Freeform 511"/>
            <p:cNvSpPr/>
            <p:nvPr/>
          </p:nvSpPr>
          <p:spPr>
            <a:xfrm>
              <a:off x="7158" y="26524"/>
              <a:ext cx="47887" cy="65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03" h="21600" extrusionOk="0">
                  <a:moveTo>
                    <a:pt x="1080" y="2274"/>
                  </a:moveTo>
                  <a:cubicBezTo>
                    <a:pt x="5400" y="3411"/>
                    <a:pt x="8280" y="7958"/>
                    <a:pt x="11160" y="11368"/>
                  </a:cubicBezTo>
                  <a:cubicBezTo>
                    <a:pt x="14040" y="14779"/>
                    <a:pt x="15480" y="18189"/>
                    <a:pt x="18360" y="21600"/>
                  </a:cubicBezTo>
                  <a:cubicBezTo>
                    <a:pt x="18360" y="21600"/>
                    <a:pt x="21240" y="21600"/>
                    <a:pt x="19800" y="20463"/>
                  </a:cubicBezTo>
                  <a:cubicBezTo>
                    <a:pt x="14040" y="13642"/>
                    <a:pt x="11160" y="3411"/>
                    <a:pt x="1080" y="0"/>
                  </a:cubicBezTo>
                  <a:cubicBezTo>
                    <a:pt x="-360" y="0"/>
                    <a:pt x="-360" y="1137"/>
                    <a:pt x="1080" y="22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2" name="Freeform 512"/>
            <p:cNvSpPr/>
            <p:nvPr/>
          </p:nvSpPr>
          <p:spPr>
            <a:xfrm>
              <a:off x="17731" y="15428"/>
              <a:ext cx="52868" cy="7458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0500" extrusionOk="0">
                  <a:moveTo>
                    <a:pt x="600" y="1328"/>
                  </a:moveTo>
                  <a:cubicBezTo>
                    <a:pt x="8700" y="6024"/>
                    <a:pt x="12750" y="13537"/>
                    <a:pt x="18150" y="20111"/>
                  </a:cubicBezTo>
                  <a:cubicBezTo>
                    <a:pt x="19500" y="21050"/>
                    <a:pt x="20850" y="20111"/>
                    <a:pt x="20850" y="19172"/>
                  </a:cubicBezTo>
                  <a:cubicBezTo>
                    <a:pt x="14100" y="12598"/>
                    <a:pt x="10050" y="5085"/>
                    <a:pt x="600" y="389"/>
                  </a:cubicBezTo>
                  <a:cubicBezTo>
                    <a:pt x="600" y="-550"/>
                    <a:pt x="-750" y="389"/>
                    <a:pt x="600" y="1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3" name="Freeform 513"/>
            <p:cNvSpPr/>
            <p:nvPr/>
          </p:nvSpPr>
          <p:spPr>
            <a:xfrm>
              <a:off x="30117" y="10707"/>
              <a:ext cx="49199" cy="741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6" h="21355" extrusionOk="0">
                  <a:moveTo>
                    <a:pt x="0" y="737"/>
                  </a:moveTo>
                  <a:cubicBezTo>
                    <a:pt x="0" y="1719"/>
                    <a:pt x="1440" y="2700"/>
                    <a:pt x="1440" y="3682"/>
                  </a:cubicBezTo>
                  <a:cubicBezTo>
                    <a:pt x="2880" y="5646"/>
                    <a:pt x="5760" y="7610"/>
                    <a:pt x="7200" y="9573"/>
                  </a:cubicBezTo>
                  <a:cubicBezTo>
                    <a:pt x="11520" y="13500"/>
                    <a:pt x="14400" y="17428"/>
                    <a:pt x="18720" y="21355"/>
                  </a:cubicBezTo>
                  <a:cubicBezTo>
                    <a:pt x="20160" y="21355"/>
                    <a:pt x="21600" y="20373"/>
                    <a:pt x="20160" y="20373"/>
                  </a:cubicBezTo>
                  <a:cubicBezTo>
                    <a:pt x="15840" y="16446"/>
                    <a:pt x="12960" y="12519"/>
                    <a:pt x="10080" y="9573"/>
                  </a:cubicBezTo>
                  <a:cubicBezTo>
                    <a:pt x="7200" y="7610"/>
                    <a:pt x="5760" y="5646"/>
                    <a:pt x="4320" y="2700"/>
                  </a:cubicBezTo>
                  <a:cubicBezTo>
                    <a:pt x="2880" y="2700"/>
                    <a:pt x="1440" y="737"/>
                    <a:pt x="1440" y="737"/>
                  </a:cubicBezTo>
                  <a:cubicBezTo>
                    <a:pt x="1440" y="-245"/>
                    <a:pt x="0" y="-245"/>
                    <a:pt x="0" y="7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4" name="Freeform 514"/>
            <p:cNvSpPr/>
            <p:nvPr/>
          </p:nvSpPr>
          <p:spPr>
            <a:xfrm>
              <a:off x="38070" y="6283"/>
              <a:ext cx="47199" cy="658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3" h="20967" extrusionOk="0">
                  <a:moveTo>
                    <a:pt x="596" y="1080"/>
                  </a:moveTo>
                  <a:cubicBezTo>
                    <a:pt x="4916" y="3240"/>
                    <a:pt x="7796" y="7560"/>
                    <a:pt x="9236" y="10800"/>
                  </a:cubicBezTo>
                  <a:cubicBezTo>
                    <a:pt x="12116" y="14040"/>
                    <a:pt x="14996" y="18360"/>
                    <a:pt x="17876" y="20520"/>
                  </a:cubicBezTo>
                  <a:cubicBezTo>
                    <a:pt x="19316" y="21600"/>
                    <a:pt x="20756" y="20520"/>
                    <a:pt x="19316" y="19440"/>
                  </a:cubicBezTo>
                  <a:cubicBezTo>
                    <a:pt x="14996" y="16200"/>
                    <a:pt x="13556" y="11880"/>
                    <a:pt x="10676" y="8640"/>
                  </a:cubicBezTo>
                  <a:cubicBezTo>
                    <a:pt x="7796" y="5400"/>
                    <a:pt x="6356" y="2160"/>
                    <a:pt x="2036" y="0"/>
                  </a:cubicBezTo>
                  <a:cubicBezTo>
                    <a:pt x="596" y="0"/>
                    <a:pt x="-844" y="1080"/>
                    <a:pt x="596" y="10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5" name="Freeform 515"/>
            <p:cNvSpPr/>
            <p:nvPr/>
          </p:nvSpPr>
          <p:spPr>
            <a:xfrm>
              <a:off x="56358" y="0"/>
              <a:ext cx="38054" cy="5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4" h="20597" extrusionOk="0">
                  <a:moveTo>
                    <a:pt x="504" y="900"/>
                  </a:moveTo>
                  <a:cubicBezTo>
                    <a:pt x="4104" y="8100"/>
                    <a:pt x="11304" y="14100"/>
                    <a:pt x="18504" y="20100"/>
                  </a:cubicBezTo>
                  <a:cubicBezTo>
                    <a:pt x="18504" y="21300"/>
                    <a:pt x="20304" y="20100"/>
                    <a:pt x="20304" y="18900"/>
                  </a:cubicBezTo>
                  <a:cubicBezTo>
                    <a:pt x="14904" y="12900"/>
                    <a:pt x="5904" y="8100"/>
                    <a:pt x="2304" y="900"/>
                  </a:cubicBezTo>
                  <a:cubicBezTo>
                    <a:pt x="2304" y="-300"/>
                    <a:pt x="-1296" y="-300"/>
                    <a:pt x="504" y="9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26" name="Freeform 516"/>
            <p:cNvSpPr/>
            <p:nvPr/>
          </p:nvSpPr>
          <p:spPr>
            <a:xfrm>
              <a:off x="69032" y="6283"/>
              <a:ext cx="25380" cy="381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1600" extrusionOk="0">
                  <a:moveTo>
                    <a:pt x="1118" y="1964"/>
                  </a:moveTo>
                  <a:cubicBezTo>
                    <a:pt x="6518" y="7855"/>
                    <a:pt x="9218" y="15709"/>
                    <a:pt x="14618" y="21600"/>
                  </a:cubicBezTo>
                  <a:cubicBezTo>
                    <a:pt x="17318" y="21600"/>
                    <a:pt x="20018" y="21600"/>
                    <a:pt x="20018" y="19636"/>
                  </a:cubicBezTo>
                  <a:cubicBezTo>
                    <a:pt x="11918" y="13745"/>
                    <a:pt x="9218" y="5891"/>
                    <a:pt x="3818" y="0"/>
                  </a:cubicBezTo>
                  <a:cubicBezTo>
                    <a:pt x="1118" y="0"/>
                    <a:pt x="-1582" y="1964"/>
                    <a:pt x="1118" y="1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</p:grpSp>
      <p:grpSp>
        <p:nvGrpSpPr>
          <p:cNvPr id="1161" name="组合 521"/>
          <p:cNvGrpSpPr/>
          <p:nvPr/>
        </p:nvGrpSpPr>
        <p:grpSpPr>
          <a:xfrm rot="20109104">
            <a:off x="2551103" y="3268622"/>
            <a:ext cx="622894" cy="194683"/>
            <a:chOff x="0" y="0"/>
            <a:chExt cx="622892" cy="194681"/>
          </a:xfrm>
        </p:grpSpPr>
        <p:sp>
          <p:nvSpPr>
            <p:cNvPr id="1145" name="Freeform 532"/>
            <p:cNvSpPr/>
            <p:nvPr/>
          </p:nvSpPr>
          <p:spPr>
            <a:xfrm>
              <a:off x="516378" y="21864"/>
              <a:ext cx="106515" cy="1074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21" h="18051" extrusionOk="0">
                  <a:moveTo>
                    <a:pt x="13472" y="969"/>
                  </a:moveTo>
                  <a:cubicBezTo>
                    <a:pt x="7119" y="-1873"/>
                    <a:pt x="766" y="3243"/>
                    <a:pt x="131" y="9495"/>
                  </a:cubicBezTo>
                  <a:cubicBezTo>
                    <a:pt x="-1140" y="15180"/>
                    <a:pt x="7119" y="19727"/>
                    <a:pt x="12836" y="17453"/>
                  </a:cubicBezTo>
                  <a:cubicBezTo>
                    <a:pt x="17919" y="15180"/>
                    <a:pt x="20460" y="10064"/>
                    <a:pt x="19825" y="5516"/>
                  </a:cubicBezTo>
                  <a:cubicBezTo>
                    <a:pt x="18554" y="-736"/>
                    <a:pt x="10931" y="-736"/>
                    <a:pt x="5848" y="969"/>
                  </a:cubicBezTo>
                  <a:cubicBezTo>
                    <a:pt x="4578" y="1538"/>
                    <a:pt x="5213" y="3243"/>
                    <a:pt x="6484" y="3243"/>
                  </a:cubicBezTo>
                  <a:cubicBezTo>
                    <a:pt x="10295" y="2106"/>
                    <a:pt x="16013" y="969"/>
                    <a:pt x="17284" y="5516"/>
                  </a:cubicBezTo>
                  <a:cubicBezTo>
                    <a:pt x="18554" y="8927"/>
                    <a:pt x="16648" y="12338"/>
                    <a:pt x="14107" y="14043"/>
                  </a:cubicBezTo>
                  <a:cubicBezTo>
                    <a:pt x="10295" y="17453"/>
                    <a:pt x="3942" y="15748"/>
                    <a:pt x="2672" y="11201"/>
                  </a:cubicBezTo>
                  <a:cubicBezTo>
                    <a:pt x="766" y="6653"/>
                    <a:pt x="7119" y="401"/>
                    <a:pt x="12201" y="2674"/>
                  </a:cubicBezTo>
                  <a:cubicBezTo>
                    <a:pt x="14107" y="3243"/>
                    <a:pt x="14742" y="1538"/>
                    <a:pt x="13472" y="9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46" name="Freeform 533"/>
            <p:cNvSpPr/>
            <p:nvPr/>
          </p:nvSpPr>
          <p:spPr>
            <a:xfrm>
              <a:off x="522962" y="30956"/>
              <a:ext cx="49758" cy="385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59" h="20546" extrusionOk="0">
                  <a:moveTo>
                    <a:pt x="1909" y="19800"/>
                  </a:moveTo>
                  <a:cubicBezTo>
                    <a:pt x="7309" y="14400"/>
                    <a:pt x="14059" y="9000"/>
                    <a:pt x="19459" y="3600"/>
                  </a:cubicBezTo>
                  <a:cubicBezTo>
                    <a:pt x="20809" y="1800"/>
                    <a:pt x="19459" y="0"/>
                    <a:pt x="19459" y="0"/>
                  </a:cubicBezTo>
                  <a:cubicBezTo>
                    <a:pt x="12709" y="7200"/>
                    <a:pt x="5959" y="12600"/>
                    <a:pt x="559" y="18000"/>
                  </a:cubicBezTo>
                  <a:cubicBezTo>
                    <a:pt x="-791" y="19800"/>
                    <a:pt x="559" y="21600"/>
                    <a:pt x="1909" y="198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47" name="Freeform 534"/>
            <p:cNvSpPr/>
            <p:nvPr/>
          </p:nvSpPr>
          <p:spPr>
            <a:xfrm>
              <a:off x="519426" y="30956"/>
              <a:ext cx="71016" cy="535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0" h="21600" extrusionOk="0">
                  <a:moveTo>
                    <a:pt x="1389" y="21600"/>
                  </a:moveTo>
                  <a:cubicBezTo>
                    <a:pt x="8261" y="16200"/>
                    <a:pt x="13170" y="6750"/>
                    <a:pt x="20043" y="1350"/>
                  </a:cubicBezTo>
                  <a:cubicBezTo>
                    <a:pt x="21025" y="1350"/>
                    <a:pt x="20043" y="0"/>
                    <a:pt x="19061" y="0"/>
                  </a:cubicBezTo>
                  <a:cubicBezTo>
                    <a:pt x="12189" y="4050"/>
                    <a:pt x="7280" y="13500"/>
                    <a:pt x="407" y="20250"/>
                  </a:cubicBezTo>
                  <a:cubicBezTo>
                    <a:pt x="-575" y="20250"/>
                    <a:pt x="407" y="21600"/>
                    <a:pt x="1389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48" name="Freeform 535"/>
            <p:cNvSpPr/>
            <p:nvPr/>
          </p:nvSpPr>
          <p:spPr>
            <a:xfrm>
              <a:off x="519413" y="29376"/>
              <a:ext cx="84138" cy="669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0257" extrusionOk="0">
                  <a:moveTo>
                    <a:pt x="1175" y="19968"/>
                  </a:moveTo>
                  <a:cubicBezTo>
                    <a:pt x="8651" y="15854"/>
                    <a:pt x="13636" y="6597"/>
                    <a:pt x="20282" y="1454"/>
                  </a:cubicBezTo>
                  <a:cubicBezTo>
                    <a:pt x="21113" y="426"/>
                    <a:pt x="20282" y="-603"/>
                    <a:pt x="19451" y="426"/>
                  </a:cubicBezTo>
                  <a:cubicBezTo>
                    <a:pt x="12805" y="5568"/>
                    <a:pt x="8651" y="14826"/>
                    <a:pt x="344" y="18940"/>
                  </a:cubicBezTo>
                  <a:cubicBezTo>
                    <a:pt x="-487" y="18940"/>
                    <a:pt x="344" y="20997"/>
                    <a:pt x="1175" y="199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49" name="Freeform 536"/>
            <p:cNvSpPr/>
            <p:nvPr/>
          </p:nvSpPr>
          <p:spPr>
            <a:xfrm>
              <a:off x="525394" y="34527"/>
              <a:ext cx="85274" cy="714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627" h="21600" extrusionOk="0">
                  <a:moveTo>
                    <a:pt x="1175" y="21600"/>
                  </a:moveTo>
                  <a:cubicBezTo>
                    <a:pt x="7821" y="15429"/>
                    <a:pt x="12805" y="7200"/>
                    <a:pt x="20282" y="2057"/>
                  </a:cubicBezTo>
                  <a:cubicBezTo>
                    <a:pt x="21113" y="1029"/>
                    <a:pt x="20282" y="0"/>
                    <a:pt x="19451" y="0"/>
                  </a:cubicBezTo>
                  <a:cubicBezTo>
                    <a:pt x="12805" y="6171"/>
                    <a:pt x="6990" y="14400"/>
                    <a:pt x="344" y="20571"/>
                  </a:cubicBezTo>
                  <a:cubicBezTo>
                    <a:pt x="-487" y="20571"/>
                    <a:pt x="344" y="21600"/>
                    <a:pt x="1175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0" name="Freeform 537"/>
            <p:cNvSpPr/>
            <p:nvPr/>
          </p:nvSpPr>
          <p:spPr>
            <a:xfrm>
              <a:off x="526953" y="42478"/>
              <a:ext cx="83258" cy="73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78" h="21025" extrusionOk="0">
                  <a:moveTo>
                    <a:pt x="864" y="19061"/>
                  </a:moveTo>
                  <a:cubicBezTo>
                    <a:pt x="864" y="19061"/>
                    <a:pt x="864" y="19061"/>
                    <a:pt x="864" y="19061"/>
                  </a:cubicBezTo>
                  <a:cubicBezTo>
                    <a:pt x="864" y="20043"/>
                    <a:pt x="864" y="20043"/>
                    <a:pt x="1728" y="20043"/>
                  </a:cubicBezTo>
                  <a:cubicBezTo>
                    <a:pt x="2592" y="19061"/>
                    <a:pt x="5184" y="17098"/>
                    <a:pt x="6912" y="16116"/>
                  </a:cubicBezTo>
                  <a:cubicBezTo>
                    <a:pt x="8640" y="15134"/>
                    <a:pt x="10368" y="13170"/>
                    <a:pt x="12096" y="12189"/>
                  </a:cubicBezTo>
                  <a:cubicBezTo>
                    <a:pt x="15552" y="9243"/>
                    <a:pt x="18144" y="5316"/>
                    <a:pt x="20736" y="1389"/>
                  </a:cubicBezTo>
                  <a:cubicBezTo>
                    <a:pt x="21600" y="407"/>
                    <a:pt x="19872" y="-575"/>
                    <a:pt x="19872" y="407"/>
                  </a:cubicBezTo>
                  <a:cubicBezTo>
                    <a:pt x="17280" y="5316"/>
                    <a:pt x="13824" y="8261"/>
                    <a:pt x="10368" y="12189"/>
                  </a:cubicBezTo>
                  <a:cubicBezTo>
                    <a:pt x="7776" y="14152"/>
                    <a:pt x="6048" y="15134"/>
                    <a:pt x="3456" y="17098"/>
                  </a:cubicBezTo>
                  <a:cubicBezTo>
                    <a:pt x="2592" y="18080"/>
                    <a:pt x="864" y="19061"/>
                    <a:pt x="0" y="20043"/>
                  </a:cubicBezTo>
                  <a:cubicBezTo>
                    <a:pt x="0" y="20043"/>
                    <a:pt x="864" y="21025"/>
                    <a:pt x="864" y="21025"/>
                  </a:cubicBezTo>
                  <a:cubicBezTo>
                    <a:pt x="1728" y="21025"/>
                    <a:pt x="1728" y="20043"/>
                    <a:pt x="1728" y="20043"/>
                  </a:cubicBezTo>
                  <a:cubicBezTo>
                    <a:pt x="2592" y="20043"/>
                    <a:pt x="1728" y="19061"/>
                    <a:pt x="864" y="1906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1" name="Freeform 538"/>
            <p:cNvSpPr/>
            <p:nvPr/>
          </p:nvSpPr>
          <p:spPr>
            <a:xfrm>
              <a:off x="541241" y="60322"/>
              <a:ext cx="69446" cy="598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0116" extrusionOk="0">
                  <a:moveTo>
                    <a:pt x="1029" y="19797"/>
                  </a:moveTo>
                  <a:cubicBezTo>
                    <a:pt x="8229" y="14113"/>
                    <a:pt x="14400" y="8429"/>
                    <a:pt x="20571" y="1608"/>
                  </a:cubicBezTo>
                  <a:cubicBezTo>
                    <a:pt x="21600" y="471"/>
                    <a:pt x="20571" y="-666"/>
                    <a:pt x="19543" y="471"/>
                  </a:cubicBezTo>
                  <a:cubicBezTo>
                    <a:pt x="13371" y="7292"/>
                    <a:pt x="7200" y="12976"/>
                    <a:pt x="0" y="18660"/>
                  </a:cubicBezTo>
                  <a:cubicBezTo>
                    <a:pt x="0" y="18660"/>
                    <a:pt x="0" y="20934"/>
                    <a:pt x="1029" y="1979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2" name="Freeform 539"/>
            <p:cNvSpPr/>
            <p:nvPr/>
          </p:nvSpPr>
          <p:spPr>
            <a:xfrm>
              <a:off x="556353" y="78581"/>
              <a:ext cx="57884" cy="4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94" h="21600" extrusionOk="0">
                  <a:moveTo>
                    <a:pt x="1697" y="21600"/>
                  </a:moveTo>
                  <a:cubicBezTo>
                    <a:pt x="8897" y="16615"/>
                    <a:pt x="13697" y="8308"/>
                    <a:pt x="19697" y="1662"/>
                  </a:cubicBezTo>
                  <a:cubicBezTo>
                    <a:pt x="20897" y="1662"/>
                    <a:pt x="19697" y="0"/>
                    <a:pt x="18497" y="0"/>
                  </a:cubicBezTo>
                  <a:cubicBezTo>
                    <a:pt x="12497" y="4985"/>
                    <a:pt x="7697" y="14954"/>
                    <a:pt x="497" y="18277"/>
                  </a:cubicBezTo>
                  <a:cubicBezTo>
                    <a:pt x="-703" y="18277"/>
                    <a:pt x="497" y="21600"/>
                    <a:pt x="1697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3" name="Freeform 540"/>
            <p:cNvSpPr/>
            <p:nvPr/>
          </p:nvSpPr>
          <p:spPr>
            <a:xfrm>
              <a:off x="521001" y="72924"/>
              <a:ext cx="36910" cy="461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8196" extrusionOk="0">
                  <a:moveTo>
                    <a:pt x="1964" y="1996"/>
                  </a:moveTo>
                  <a:cubicBezTo>
                    <a:pt x="7855" y="646"/>
                    <a:pt x="15709" y="15496"/>
                    <a:pt x="19636" y="18196"/>
                  </a:cubicBezTo>
                  <a:cubicBezTo>
                    <a:pt x="19636" y="18196"/>
                    <a:pt x="21600" y="16846"/>
                    <a:pt x="21600" y="15496"/>
                  </a:cubicBezTo>
                  <a:cubicBezTo>
                    <a:pt x="15709" y="12796"/>
                    <a:pt x="11782" y="-3404"/>
                    <a:pt x="0" y="646"/>
                  </a:cubicBezTo>
                  <a:cubicBezTo>
                    <a:pt x="0" y="646"/>
                    <a:pt x="0" y="3346"/>
                    <a:pt x="1964" y="19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4" name="Freeform 541"/>
            <p:cNvSpPr/>
            <p:nvPr/>
          </p:nvSpPr>
          <p:spPr>
            <a:xfrm>
              <a:off x="527804" y="57211"/>
              <a:ext cx="46775" cy="634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14" h="20190" extrusionOk="0">
                  <a:moveTo>
                    <a:pt x="1157" y="1382"/>
                  </a:moveTo>
                  <a:cubicBezTo>
                    <a:pt x="5785" y="2462"/>
                    <a:pt x="8871" y="7862"/>
                    <a:pt x="11957" y="11102"/>
                  </a:cubicBezTo>
                  <a:cubicBezTo>
                    <a:pt x="13500" y="13262"/>
                    <a:pt x="16585" y="16502"/>
                    <a:pt x="19671" y="19742"/>
                  </a:cubicBezTo>
                  <a:cubicBezTo>
                    <a:pt x="19671" y="20822"/>
                    <a:pt x="21214" y="19742"/>
                    <a:pt x="21214" y="18662"/>
                  </a:cubicBezTo>
                  <a:cubicBezTo>
                    <a:pt x="15043" y="13262"/>
                    <a:pt x="11957" y="2462"/>
                    <a:pt x="1157" y="302"/>
                  </a:cubicBezTo>
                  <a:cubicBezTo>
                    <a:pt x="-386" y="-778"/>
                    <a:pt x="-386" y="1382"/>
                    <a:pt x="1157" y="13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5" name="Freeform 542"/>
            <p:cNvSpPr/>
            <p:nvPr/>
          </p:nvSpPr>
          <p:spPr>
            <a:xfrm>
              <a:off x="539571" y="44052"/>
              <a:ext cx="52868" cy="731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50" h="21055" extrusionOk="0">
                  <a:moveTo>
                    <a:pt x="600" y="1964"/>
                  </a:moveTo>
                  <a:cubicBezTo>
                    <a:pt x="8700" y="6873"/>
                    <a:pt x="12750" y="14727"/>
                    <a:pt x="18150" y="20618"/>
                  </a:cubicBezTo>
                  <a:cubicBezTo>
                    <a:pt x="19500" y="21600"/>
                    <a:pt x="20850" y="20618"/>
                    <a:pt x="20850" y="20618"/>
                  </a:cubicBezTo>
                  <a:cubicBezTo>
                    <a:pt x="14100" y="13745"/>
                    <a:pt x="10050" y="4909"/>
                    <a:pt x="600" y="0"/>
                  </a:cubicBezTo>
                  <a:cubicBezTo>
                    <a:pt x="600" y="0"/>
                    <a:pt x="-750" y="982"/>
                    <a:pt x="600" y="1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6" name="Freeform 544"/>
            <p:cNvSpPr/>
            <p:nvPr/>
          </p:nvSpPr>
          <p:spPr>
            <a:xfrm>
              <a:off x="559909" y="36970"/>
              <a:ext cx="47200" cy="654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13" h="20822" extrusionOk="0">
                  <a:moveTo>
                    <a:pt x="596" y="1382"/>
                  </a:moveTo>
                  <a:cubicBezTo>
                    <a:pt x="4916" y="2462"/>
                    <a:pt x="7796" y="7862"/>
                    <a:pt x="9236" y="11102"/>
                  </a:cubicBezTo>
                  <a:cubicBezTo>
                    <a:pt x="12116" y="14342"/>
                    <a:pt x="14996" y="17582"/>
                    <a:pt x="17876" y="20822"/>
                  </a:cubicBezTo>
                  <a:cubicBezTo>
                    <a:pt x="19316" y="20822"/>
                    <a:pt x="20756" y="19742"/>
                    <a:pt x="19316" y="19742"/>
                  </a:cubicBezTo>
                  <a:cubicBezTo>
                    <a:pt x="14996" y="16502"/>
                    <a:pt x="13556" y="12182"/>
                    <a:pt x="10676" y="7862"/>
                  </a:cubicBezTo>
                  <a:cubicBezTo>
                    <a:pt x="7796" y="5702"/>
                    <a:pt x="6356" y="1382"/>
                    <a:pt x="2036" y="302"/>
                  </a:cubicBezTo>
                  <a:cubicBezTo>
                    <a:pt x="596" y="-778"/>
                    <a:pt x="-844" y="1382"/>
                    <a:pt x="596" y="13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7" name="Freeform 545"/>
            <p:cNvSpPr/>
            <p:nvPr/>
          </p:nvSpPr>
          <p:spPr>
            <a:xfrm>
              <a:off x="577079" y="30956"/>
              <a:ext cx="39173" cy="552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304" h="20894" extrusionOk="0">
                  <a:moveTo>
                    <a:pt x="504" y="1271"/>
                  </a:moveTo>
                  <a:cubicBezTo>
                    <a:pt x="4104" y="8894"/>
                    <a:pt x="11304" y="13976"/>
                    <a:pt x="18504" y="20329"/>
                  </a:cubicBezTo>
                  <a:cubicBezTo>
                    <a:pt x="18504" y="21600"/>
                    <a:pt x="20304" y="20329"/>
                    <a:pt x="20304" y="20329"/>
                  </a:cubicBezTo>
                  <a:cubicBezTo>
                    <a:pt x="14904" y="13976"/>
                    <a:pt x="5904" y="7624"/>
                    <a:pt x="2304" y="0"/>
                  </a:cubicBezTo>
                  <a:cubicBezTo>
                    <a:pt x="2304" y="0"/>
                    <a:pt x="-1296" y="0"/>
                    <a:pt x="504" y="12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8" name="Freeform 546"/>
            <p:cNvSpPr/>
            <p:nvPr/>
          </p:nvSpPr>
          <p:spPr>
            <a:xfrm>
              <a:off x="590871" y="36503"/>
              <a:ext cx="23375" cy="365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8437" h="19491" extrusionOk="0">
                  <a:moveTo>
                    <a:pt x="1118" y="2546"/>
                  </a:moveTo>
                  <a:cubicBezTo>
                    <a:pt x="6518" y="7946"/>
                    <a:pt x="9218" y="13346"/>
                    <a:pt x="14618" y="18746"/>
                  </a:cubicBezTo>
                  <a:cubicBezTo>
                    <a:pt x="17318" y="20546"/>
                    <a:pt x="20018" y="18746"/>
                    <a:pt x="17318" y="16946"/>
                  </a:cubicBezTo>
                  <a:cubicBezTo>
                    <a:pt x="11918" y="11546"/>
                    <a:pt x="9218" y="6146"/>
                    <a:pt x="3818" y="746"/>
                  </a:cubicBezTo>
                  <a:cubicBezTo>
                    <a:pt x="1118" y="-1054"/>
                    <a:pt x="-1582" y="746"/>
                    <a:pt x="1118" y="25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59" name="Freeform 462"/>
            <p:cNvSpPr/>
            <p:nvPr/>
          </p:nvSpPr>
          <p:spPr>
            <a:xfrm>
              <a:off x="0" y="0"/>
              <a:ext cx="579312" cy="1946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75" h="21276" extrusionOk="0">
                  <a:moveTo>
                    <a:pt x="6012" y="18993"/>
                  </a:moveTo>
                  <a:cubicBezTo>
                    <a:pt x="4264" y="16759"/>
                    <a:pt x="2891" y="13407"/>
                    <a:pt x="1392" y="10055"/>
                  </a:cubicBezTo>
                  <a:cubicBezTo>
                    <a:pt x="7760" y="11545"/>
                    <a:pt x="14877" y="16014"/>
                    <a:pt x="20995" y="9310"/>
                  </a:cubicBezTo>
                  <a:cubicBezTo>
                    <a:pt x="21494" y="8938"/>
                    <a:pt x="21244" y="6703"/>
                    <a:pt x="20870" y="7076"/>
                  </a:cubicBezTo>
                  <a:cubicBezTo>
                    <a:pt x="15251" y="13407"/>
                    <a:pt x="8634" y="9683"/>
                    <a:pt x="2641" y="8193"/>
                  </a:cubicBezTo>
                  <a:cubicBezTo>
                    <a:pt x="4014" y="5959"/>
                    <a:pt x="5263" y="3724"/>
                    <a:pt x="6636" y="2234"/>
                  </a:cubicBezTo>
                  <a:cubicBezTo>
                    <a:pt x="7011" y="1862"/>
                    <a:pt x="6761" y="0"/>
                    <a:pt x="6511" y="0"/>
                  </a:cubicBezTo>
                  <a:cubicBezTo>
                    <a:pt x="4139" y="1117"/>
                    <a:pt x="1892" y="3724"/>
                    <a:pt x="144" y="8193"/>
                  </a:cubicBezTo>
                  <a:cubicBezTo>
                    <a:pt x="-106" y="8938"/>
                    <a:pt x="19" y="9683"/>
                    <a:pt x="144" y="10055"/>
                  </a:cubicBezTo>
                  <a:cubicBezTo>
                    <a:pt x="2017" y="14152"/>
                    <a:pt x="3640" y="18621"/>
                    <a:pt x="5887" y="21228"/>
                  </a:cubicBezTo>
                  <a:cubicBezTo>
                    <a:pt x="6262" y="21600"/>
                    <a:pt x="6511" y="19738"/>
                    <a:pt x="6012" y="189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0" name="Freeform 543"/>
            <p:cNvSpPr/>
            <p:nvPr/>
          </p:nvSpPr>
          <p:spPr>
            <a:xfrm>
              <a:off x="549659" y="38807"/>
              <a:ext cx="50300" cy="746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837" h="20528" extrusionOk="0">
                  <a:moveTo>
                    <a:pt x="378" y="417"/>
                  </a:moveTo>
                  <a:cubicBezTo>
                    <a:pt x="378" y="1356"/>
                    <a:pt x="1728" y="2295"/>
                    <a:pt x="1728" y="3235"/>
                  </a:cubicBezTo>
                  <a:cubicBezTo>
                    <a:pt x="3078" y="5113"/>
                    <a:pt x="5778" y="7930"/>
                    <a:pt x="7128" y="9808"/>
                  </a:cubicBezTo>
                  <a:cubicBezTo>
                    <a:pt x="11178" y="13565"/>
                    <a:pt x="13878" y="17321"/>
                    <a:pt x="17928" y="20139"/>
                  </a:cubicBezTo>
                  <a:cubicBezTo>
                    <a:pt x="19278" y="21078"/>
                    <a:pt x="20628" y="20139"/>
                    <a:pt x="19278" y="19200"/>
                  </a:cubicBezTo>
                  <a:cubicBezTo>
                    <a:pt x="15228" y="16382"/>
                    <a:pt x="12528" y="12626"/>
                    <a:pt x="8478" y="8869"/>
                  </a:cubicBezTo>
                  <a:cubicBezTo>
                    <a:pt x="7128" y="6991"/>
                    <a:pt x="5778" y="5113"/>
                    <a:pt x="4428" y="3235"/>
                  </a:cubicBezTo>
                  <a:cubicBezTo>
                    <a:pt x="3078" y="2295"/>
                    <a:pt x="1728" y="1356"/>
                    <a:pt x="1728" y="417"/>
                  </a:cubicBezTo>
                  <a:cubicBezTo>
                    <a:pt x="1728" y="-522"/>
                    <a:pt x="-972" y="417"/>
                    <a:pt x="378" y="4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</p:grpSp>
      <p:grpSp>
        <p:nvGrpSpPr>
          <p:cNvPr id="1178" name="组合 538"/>
          <p:cNvGrpSpPr/>
          <p:nvPr/>
        </p:nvGrpSpPr>
        <p:grpSpPr>
          <a:xfrm>
            <a:off x="2401467" y="1068629"/>
            <a:ext cx="1061530" cy="548092"/>
            <a:chOff x="0" y="0"/>
            <a:chExt cx="1061529" cy="548091"/>
          </a:xfrm>
        </p:grpSpPr>
        <p:sp>
          <p:nvSpPr>
            <p:cNvPr id="1162" name="Freeform 461"/>
            <p:cNvSpPr/>
            <p:nvPr/>
          </p:nvSpPr>
          <p:spPr>
            <a:xfrm>
              <a:off x="0" y="0"/>
              <a:ext cx="1016711" cy="509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48" h="21168" extrusionOk="0">
                  <a:moveTo>
                    <a:pt x="17556" y="12863"/>
                  </a:moveTo>
                  <a:cubicBezTo>
                    <a:pt x="16049" y="10604"/>
                    <a:pt x="14327" y="8910"/>
                    <a:pt x="12605" y="7499"/>
                  </a:cubicBezTo>
                  <a:cubicBezTo>
                    <a:pt x="9160" y="4675"/>
                    <a:pt x="5572" y="3122"/>
                    <a:pt x="1913" y="2981"/>
                  </a:cubicBezTo>
                  <a:cubicBezTo>
                    <a:pt x="2702" y="2275"/>
                    <a:pt x="3420" y="1428"/>
                    <a:pt x="4209" y="863"/>
                  </a:cubicBezTo>
                  <a:cubicBezTo>
                    <a:pt x="4496" y="722"/>
                    <a:pt x="4352" y="-125"/>
                    <a:pt x="4065" y="16"/>
                  </a:cubicBezTo>
                  <a:cubicBezTo>
                    <a:pt x="2774" y="1004"/>
                    <a:pt x="1482" y="2134"/>
                    <a:pt x="119" y="3122"/>
                  </a:cubicBezTo>
                  <a:cubicBezTo>
                    <a:pt x="-25" y="3122"/>
                    <a:pt x="-25" y="3546"/>
                    <a:pt x="47" y="3828"/>
                  </a:cubicBezTo>
                  <a:cubicBezTo>
                    <a:pt x="1123" y="5946"/>
                    <a:pt x="2415" y="7499"/>
                    <a:pt x="3707" y="9051"/>
                  </a:cubicBezTo>
                  <a:cubicBezTo>
                    <a:pt x="3922" y="9334"/>
                    <a:pt x="4137" y="8628"/>
                    <a:pt x="3922" y="8346"/>
                  </a:cubicBezTo>
                  <a:cubicBezTo>
                    <a:pt x="2774" y="6934"/>
                    <a:pt x="1697" y="5663"/>
                    <a:pt x="693" y="3828"/>
                  </a:cubicBezTo>
                  <a:cubicBezTo>
                    <a:pt x="764" y="3828"/>
                    <a:pt x="764" y="3828"/>
                    <a:pt x="764" y="3828"/>
                  </a:cubicBezTo>
                  <a:cubicBezTo>
                    <a:pt x="4855" y="3687"/>
                    <a:pt x="8730" y="5381"/>
                    <a:pt x="12461" y="8204"/>
                  </a:cubicBezTo>
                  <a:cubicBezTo>
                    <a:pt x="14327" y="9757"/>
                    <a:pt x="16121" y="11593"/>
                    <a:pt x="17700" y="14134"/>
                  </a:cubicBezTo>
                  <a:cubicBezTo>
                    <a:pt x="18992" y="16110"/>
                    <a:pt x="19781" y="19075"/>
                    <a:pt x="21073" y="21051"/>
                  </a:cubicBezTo>
                  <a:cubicBezTo>
                    <a:pt x="21360" y="21475"/>
                    <a:pt x="21575" y="20628"/>
                    <a:pt x="21360" y="20346"/>
                  </a:cubicBezTo>
                  <a:cubicBezTo>
                    <a:pt x="19853" y="18228"/>
                    <a:pt x="18992" y="14981"/>
                    <a:pt x="17556" y="12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3" name="Freeform 547"/>
            <p:cNvSpPr/>
            <p:nvPr/>
          </p:nvSpPr>
          <p:spPr>
            <a:xfrm>
              <a:off x="951006" y="442827"/>
              <a:ext cx="110524" cy="1052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60" h="18187" extrusionOk="0">
                  <a:moveTo>
                    <a:pt x="14011" y="1178"/>
                  </a:moveTo>
                  <a:cubicBezTo>
                    <a:pt x="7023" y="-1741"/>
                    <a:pt x="1305" y="2929"/>
                    <a:pt x="34" y="9351"/>
                  </a:cubicBezTo>
                  <a:cubicBezTo>
                    <a:pt x="-601" y="15773"/>
                    <a:pt x="7658" y="19859"/>
                    <a:pt x="13375" y="17524"/>
                  </a:cubicBezTo>
                  <a:cubicBezTo>
                    <a:pt x="18458" y="15773"/>
                    <a:pt x="20999" y="10518"/>
                    <a:pt x="20364" y="5848"/>
                  </a:cubicBezTo>
                  <a:cubicBezTo>
                    <a:pt x="19093" y="-573"/>
                    <a:pt x="11470" y="-573"/>
                    <a:pt x="6387" y="594"/>
                  </a:cubicBezTo>
                  <a:cubicBezTo>
                    <a:pt x="4481" y="1178"/>
                    <a:pt x="5117" y="3513"/>
                    <a:pt x="7023" y="2929"/>
                  </a:cubicBezTo>
                  <a:cubicBezTo>
                    <a:pt x="10834" y="1762"/>
                    <a:pt x="16552" y="1178"/>
                    <a:pt x="17823" y="5264"/>
                  </a:cubicBezTo>
                  <a:cubicBezTo>
                    <a:pt x="18458" y="8767"/>
                    <a:pt x="16552" y="12270"/>
                    <a:pt x="14011" y="14605"/>
                  </a:cubicBezTo>
                  <a:cubicBezTo>
                    <a:pt x="10834" y="17524"/>
                    <a:pt x="4481" y="15773"/>
                    <a:pt x="2575" y="11686"/>
                  </a:cubicBezTo>
                  <a:cubicBezTo>
                    <a:pt x="1305" y="6432"/>
                    <a:pt x="7658" y="594"/>
                    <a:pt x="12740" y="2929"/>
                  </a:cubicBezTo>
                  <a:cubicBezTo>
                    <a:pt x="14011" y="3513"/>
                    <a:pt x="15281" y="1762"/>
                    <a:pt x="14011" y="117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4" name="Freeform 548"/>
            <p:cNvSpPr/>
            <p:nvPr/>
          </p:nvSpPr>
          <p:spPr>
            <a:xfrm>
              <a:off x="960481" y="451846"/>
              <a:ext cx="50760" cy="380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018" h="20304" extrusionOk="0">
                  <a:moveTo>
                    <a:pt x="1909" y="20304"/>
                  </a:moveTo>
                  <a:cubicBezTo>
                    <a:pt x="7309" y="13104"/>
                    <a:pt x="12709" y="7704"/>
                    <a:pt x="19459" y="2304"/>
                  </a:cubicBezTo>
                  <a:cubicBezTo>
                    <a:pt x="20809" y="2304"/>
                    <a:pt x="19459" y="-1296"/>
                    <a:pt x="18109" y="504"/>
                  </a:cubicBezTo>
                  <a:cubicBezTo>
                    <a:pt x="12709" y="5904"/>
                    <a:pt x="5959" y="11304"/>
                    <a:pt x="559" y="18504"/>
                  </a:cubicBezTo>
                  <a:cubicBezTo>
                    <a:pt x="-791" y="18504"/>
                    <a:pt x="559" y="20304"/>
                    <a:pt x="1909" y="203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5" name="Freeform 549"/>
            <p:cNvSpPr/>
            <p:nvPr/>
          </p:nvSpPr>
          <p:spPr>
            <a:xfrm>
              <a:off x="956794" y="449417"/>
              <a:ext cx="69549" cy="558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29" h="20685" extrusionOk="0">
                  <a:moveTo>
                    <a:pt x="458" y="20329"/>
                  </a:moveTo>
                  <a:cubicBezTo>
                    <a:pt x="7658" y="15247"/>
                    <a:pt x="12800" y="6353"/>
                    <a:pt x="21029" y="2541"/>
                  </a:cubicBezTo>
                  <a:cubicBezTo>
                    <a:pt x="21029" y="1271"/>
                    <a:pt x="21029" y="0"/>
                    <a:pt x="20000" y="0"/>
                  </a:cubicBezTo>
                  <a:cubicBezTo>
                    <a:pt x="11772" y="5082"/>
                    <a:pt x="7658" y="13976"/>
                    <a:pt x="458" y="19059"/>
                  </a:cubicBezTo>
                  <a:cubicBezTo>
                    <a:pt x="-571" y="19059"/>
                    <a:pt x="458" y="21600"/>
                    <a:pt x="458" y="203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6" name="Freeform 550"/>
            <p:cNvSpPr/>
            <p:nvPr/>
          </p:nvSpPr>
          <p:spPr>
            <a:xfrm>
              <a:off x="955752" y="448294"/>
              <a:ext cx="85275" cy="689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06" h="20859" extrusionOk="0">
                  <a:moveTo>
                    <a:pt x="623" y="20859"/>
                  </a:moveTo>
                  <a:cubicBezTo>
                    <a:pt x="8930" y="16745"/>
                    <a:pt x="13084" y="6459"/>
                    <a:pt x="20561" y="1316"/>
                  </a:cubicBezTo>
                  <a:cubicBezTo>
                    <a:pt x="21392" y="1316"/>
                    <a:pt x="20561" y="-741"/>
                    <a:pt x="19730" y="288"/>
                  </a:cubicBezTo>
                  <a:cubicBezTo>
                    <a:pt x="13084" y="5430"/>
                    <a:pt x="8100" y="14688"/>
                    <a:pt x="623" y="18802"/>
                  </a:cubicBezTo>
                  <a:cubicBezTo>
                    <a:pt x="-208" y="19830"/>
                    <a:pt x="-208" y="20859"/>
                    <a:pt x="623" y="208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7" name="Freeform 551"/>
            <p:cNvSpPr/>
            <p:nvPr/>
          </p:nvSpPr>
          <p:spPr>
            <a:xfrm>
              <a:off x="964029" y="454986"/>
              <a:ext cx="82555" cy="70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94" h="20318" extrusionOk="0">
                  <a:moveTo>
                    <a:pt x="1222" y="20043"/>
                  </a:moveTo>
                  <a:cubicBezTo>
                    <a:pt x="8134" y="14152"/>
                    <a:pt x="13318" y="6298"/>
                    <a:pt x="21094" y="1389"/>
                  </a:cubicBezTo>
                  <a:cubicBezTo>
                    <a:pt x="21094" y="407"/>
                    <a:pt x="21094" y="-575"/>
                    <a:pt x="20230" y="407"/>
                  </a:cubicBezTo>
                  <a:cubicBezTo>
                    <a:pt x="12454" y="5316"/>
                    <a:pt x="7270" y="13170"/>
                    <a:pt x="358" y="19061"/>
                  </a:cubicBezTo>
                  <a:cubicBezTo>
                    <a:pt x="-506" y="19061"/>
                    <a:pt x="358" y="21025"/>
                    <a:pt x="1222" y="200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8" name="Freeform 552"/>
            <p:cNvSpPr/>
            <p:nvPr/>
          </p:nvSpPr>
          <p:spPr>
            <a:xfrm>
              <a:off x="965620" y="462514"/>
              <a:ext cx="80963" cy="714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00" y="19543"/>
                  </a:moveTo>
                  <a:cubicBezTo>
                    <a:pt x="900" y="19543"/>
                    <a:pt x="900" y="20571"/>
                    <a:pt x="0" y="20571"/>
                  </a:cubicBezTo>
                  <a:cubicBezTo>
                    <a:pt x="900" y="20571"/>
                    <a:pt x="900" y="20571"/>
                    <a:pt x="900" y="21600"/>
                  </a:cubicBezTo>
                  <a:cubicBezTo>
                    <a:pt x="2700" y="19543"/>
                    <a:pt x="5400" y="18514"/>
                    <a:pt x="7200" y="16457"/>
                  </a:cubicBezTo>
                  <a:cubicBezTo>
                    <a:pt x="9000" y="15429"/>
                    <a:pt x="10800" y="14400"/>
                    <a:pt x="12600" y="12343"/>
                  </a:cubicBezTo>
                  <a:cubicBezTo>
                    <a:pt x="15300" y="9257"/>
                    <a:pt x="18900" y="5143"/>
                    <a:pt x="21600" y="1029"/>
                  </a:cubicBezTo>
                  <a:cubicBezTo>
                    <a:pt x="21600" y="0"/>
                    <a:pt x="20700" y="0"/>
                    <a:pt x="20700" y="0"/>
                  </a:cubicBezTo>
                  <a:cubicBezTo>
                    <a:pt x="18000" y="5143"/>
                    <a:pt x="14400" y="8229"/>
                    <a:pt x="9900" y="12343"/>
                  </a:cubicBezTo>
                  <a:cubicBezTo>
                    <a:pt x="8100" y="14400"/>
                    <a:pt x="5400" y="16457"/>
                    <a:pt x="3600" y="17486"/>
                  </a:cubicBezTo>
                  <a:cubicBezTo>
                    <a:pt x="2700" y="18514"/>
                    <a:pt x="900" y="19543"/>
                    <a:pt x="0" y="20571"/>
                  </a:cubicBezTo>
                  <a:cubicBezTo>
                    <a:pt x="0" y="21600"/>
                    <a:pt x="900" y="21600"/>
                    <a:pt x="900" y="21600"/>
                  </a:cubicBezTo>
                  <a:cubicBezTo>
                    <a:pt x="900" y="21600"/>
                    <a:pt x="1800" y="21600"/>
                    <a:pt x="1800" y="21600"/>
                  </a:cubicBezTo>
                  <a:cubicBezTo>
                    <a:pt x="2700" y="20571"/>
                    <a:pt x="1800" y="19543"/>
                    <a:pt x="900" y="195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69" name="Freeform 553"/>
            <p:cNvSpPr/>
            <p:nvPr/>
          </p:nvSpPr>
          <p:spPr>
            <a:xfrm>
              <a:off x="977138" y="480373"/>
              <a:ext cx="69445" cy="587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97" h="20897" extrusionOk="0">
                  <a:moveTo>
                    <a:pt x="1454" y="20400"/>
                  </a:moveTo>
                  <a:cubicBezTo>
                    <a:pt x="8654" y="15600"/>
                    <a:pt x="14826" y="8400"/>
                    <a:pt x="20997" y="1200"/>
                  </a:cubicBezTo>
                  <a:cubicBezTo>
                    <a:pt x="20997" y="1200"/>
                    <a:pt x="19968" y="0"/>
                    <a:pt x="19968" y="0"/>
                  </a:cubicBezTo>
                  <a:cubicBezTo>
                    <a:pt x="13797" y="7200"/>
                    <a:pt x="7626" y="13200"/>
                    <a:pt x="426" y="19200"/>
                  </a:cubicBezTo>
                  <a:cubicBezTo>
                    <a:pt x="-603" y="20400"/>
                    <a:pt x="426" y="21600"/>
                    <a:pt x="1454" y="204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0" name="Freeform 554"/>
            <p:cNvSpPr/>
            <p:nvPr/>
          </p:nvSpPr>
          <p:spPr>
            <a:xfrm>
              <a:off x="993845" y="497042"/>
              <a:ext cx="54443" cy="440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576" h="21600" extrusionOk="0">
                  <a:moveTo>
                    <a:pt x="953" y="21600"/>
                  </a:moveTo>
                  <a:cubicBezTo>
                    <a:pt x="8576" y="16615"/>
                    <a:pt x="13658" y="8308"/>
                    <a:pt x="20011" y="3323"/>
                  </a:cubicBezTo>
                  <a:cubicBezTo>
                    <a:pt x="21282" y="1662"/>
                    <a:pt x="20011" y="0"/>
                    <a:pt x="20011" y="0"/>
                  </a:cubicBezTo>
                  <a:cubicBezTo>
                    <a:pt x="13658" y="6646"/>
                    <a:pt x="8576" y="14954"/>
                    <a:pt x="953" y="18277"/>
                  </a:cubicBezTo>
                  <a:cubicBezTo>
                    <a:pt x="-318" y="19938"/>
                    <a:pt x="-318" y="21600"/>
                    <a:pt x="953" y="216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1" name="Freeform 555"/>
            <p:cNvSpPr/>
            <p:nvPr/>
          </p:nvSpPr>
          <p:spPr>
            <a:xfrm>
              <a:off x="956881" y="492329"/>
              <a:ext cx="36530" cy="45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491" h="19068" extrusionOk="0">
                  <a:moveTo>
                    <a:pt x="2546" y="1788"/>
                  </a:moveTo>
                  <a:cubicBezTo>
                    <a:pt x="7946" y="348"/>
                    <a:pt x="15146" y="16188"/>
                    <a:pt x="16946" y="19068"/>
                  </a:cubicBezTo>
                  <a:cubicBezTo>
                    <a:pt x="18746" y="19068"/>
                    <a:pt x="20546" y="17628"/>
                    <a:pt x="18746" y="17628"/>
                  </a:cubicBezTo>
                  <a:cubicBezTo>
                    <a:pt x="15146" y="13308"/>
                    <a:pt x="9746" y="-2532"/>
                    <a:pt x="746" y="348"/>
                  </a:cubicBezTo>
                  <a:cubicBezTo>
                    <a:pt x="-1054" y="1788"/>
                    <a:pt x="746" y="3228"/>
                    <a:pt x="2546" y="17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2" name="Freeform 556"/>
            <p:cNvSpPr/>
            <p:nvPr/>
          </p:nvSpPr>
          <p:spPr>
            <a:xfrm>
              <a:off x="965620" y="476801"/>
              <a:ext cx="47626" cy="642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137"/>
                  </a:moveTo>
                  <a:cubicBezTo>
                    <a:pt x="6171" y="3411"/>
                    <a:pt x="9257" y="7958"/>
                    <a:pt x="12343" y="11368"/>
                  </a:cubicBezTo>
                  <a:cubicBezTo>
                    <a:pt x="13886" y="14779"/>
                    <a:pt x="16971" y="18189"/>
                    <a:pt x="18514" y="21600"/>
                  </a:cubicBezTo>
                  <a:cubicBezTo>
                    <a:pt x="20057" y="21600"/>
                    <a:pt x="21600" y="21600"/>
                    <a:pt x="21600" y="20463"/>
                  </a:cubicBezTo>
                  <a:cubicBezTo>
                    <a:pt x="15429" y="13642"/>
                    <a:pt x="10800" y="3411"/>
                    <a:pt x="1543" y="0"/>
                  </a:cubicBezTo>
                  <a:cubicBezTo>
                    <a:pt x="0" y="0"/>
                    <a:pt x="0" y="1137"/>
                    <a:pt x="0" y="1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3" name="Freeform 557"/>
            <p:cNvSpPr/>
            <p:nvPr/>
          </p:nvSpPr>
          <p:spPr>
            <a:xfrm>
              <a:off x="973584" y="464511"/>
              <a:ext cx="54321" cy="73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11" h="21025" extrusionOk="0">
                  <a:moveTo>
                    <a:pt x="527" y="1389"/>
                  </a:moveTo>
                  <a:cubicBezTo>
                    <a:pt x="9421" y="6298"/>
                    <a:pt x="11962" y="14152"/>
                    <a:pt x="18315" y="21025"/>
                  </a:cubicBezTo>
                  <a:cubicBezTo>
                    <a:pt x="19585" y="21025"/>
                    <a:pt x="20856" y="21025"/>
                    <a:pt x="19585" y="20043"/>
                  </a:cubicBezTo>
                  <a:cubicBezTo>
                    <a:pt x="13232" y="13170"/>
                    <a:pt x="10691" y="5316"/>
                    <a:pt x="1797" y="407"/>
                  </a:cubicBezTo>
                  <a:cubicBezTo>
                    <a:pt x="527" y="-575"/>
                    <a:pt x="-744" y="407"/>
                    <a:pt x="527" y="13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4" name="Freeform 558"/>
            <p:cNvSpPr/>
            <p:nvPr/>
          </p:nvSpPr>
          <p:spPr>
            <a:xfrm>
              <a:off x="985861" y="458532"/>
              <a:ext cx="51198" cy="754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50" extrusionOk="0">
                  <a:moveTo>
                    <a:pt x="0" y="1328"/>
                  </a:moveTo>
                  <a:cubicBezTo>
                    <a:pt x="0" y="2267"/>
                    <a:pt x="1440" y="3207"/>
                    <a:pt x="2880" y="4146"/>
                  </a:cubicBezTo>
                  <a:cubicBezTo>
                    <a:pt x="4320" y="6024"/>
                    <a:pt x="5760" y="7902"/>
                    <a:pt x="8640" y="9780"/>
                  </a:cubicBezTo>
                  <a:cubicBezTo>
                    <a:pt x="11520" y="13537"/>
                    <a:pt x="15840" y="17293"/>
                    <a:pt x="20160" y="21050"/>
                  </a:cubicBezTo>
                  <a:cubicBezTo>
                    <a:pt x="20160" y="21050"/>
                    <a:pt x="21600" y="20111"/>
                    <a:pt x="21600" y="19172"/>
                  </a:cubicBezTo>
                  <a:cubicBezTo>
                    <a:pt x="17280" y="16354"/>
                    <a:pt x="12960" y="12598"/>
                    <a:pt x="10080" y="8841"/>
                  </a:cubicBezTo>
                  <a:cubicBezTo>
                    <a:pt x="8640" y="6963"/>
                    <a:pt x="7200" y="5085"/>
                    <a:pt x="4320" y="3207"/>
                  </a:cubicBezTo>
                  <a:cubicBezTo>
                    <a:pt x="4320" y="3207"/>
                    <a:pt x="2880" y="1328"/>
                    <a:pt x="2880" y="389"/>
                  </a:cubicBezTo>
                  <a:cubicBezTo>
                    <a:pt x="2880" y="-550"/>
                    <a:pt x="0" y="389"/>
                    <a:pt x="0" y="1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5" name="Freeform 559"/>
            <p:cNvSpPr/>
            <p:nvPr/>
          </p:nvSpPr>
          <p:spPr>
            <a:xfrm>
              <a:off x="997282" y="456561"/>
              <a:ext cx="47303" cy="658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956" h="20967" extrusionOk="0">
                  <a:moveTo>
                    <a:pt x="640" y="1080"/>
                  </a:moveTo>
                  <a:cubicBezTo>
                    <a:pt x="4960" y="3240"/>
                    <a:pt x="6400" y="7560"/>
                    <a:pt x="9280" y="10800"/>
                  </a:cubicBezTo>
                  <a:cubicBezTo>
                    <a:pt x="12160" y="14040"/>
                    <a:pt x="13600" y="18360"/>
                    <a:pt x="17920" y="20520"/>
                  </a:cubicBezTo>
                  <a:cubicBezTo>
                    <a:pt x="19360" y="21600"/>
                    <a:pt x="20800" y="20520"/>
                    <a:pt x="19360" y="19440"/>
                  </a:cubicBezTo>
                  <a:cubicBezTo>
                    <a:pt x="15040" y="16200"/>
                    <a:pt x="12160" y="11880"/>
                    <a:pt x="9280" y="8640"/>
                  </a:cubicBezTo>
                  <a:cubicBezTo>
                    <a:pt x="7840" y="5400"/>
                    <a:pt x="4960" y="1080"/>
                    <a:pt x="640" y="0"/>
                  </a:cubicBezTo>
                  <a:cubicBezTo>
                    <a:pt x="640" y="0"/>
                    <a:pt x="-800" y="1080"/>
                    <a:pt x="640" y="108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6" name="Freeform 560"/>
            <p:cNvSpPr/>
            <p:nvPr/>
          </p:nvSpPr>
          <p:spPr>
            <a:xfrm>
              <a:off x="1013245" y="450260"/>
              <a:ext cx="40482" cy="579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597" extrusionOk="0">
                  <a:moveTo>
                    <a:pt x="0" y="900"/>
                  </a:moveTo>
                  <a:cubicBezTo>
                    <a:pt x="5400" y="8100"/>
                    <a:pt x="12600" y="12900"/>
                    <a:pt x="18000" y="20100"/>
                  </a:cubicBezTo>
                  <a:cubicBezTo>
                    <a:pt x="19800" y="21300"/>
                    <a:pt x="21600" y="20100"/>
                    <a:pt x="21600" y="18900"/>
                  </a:cubicBezTo>
                  <a:cubicBezTo>
                    <a:pt x="14400" y="12900"/>
                    <a:pt x="7200" y="6900"/>
                    <a:pt x="3600" y="900"/>
                  </a:cubicBezTo>
                  <a:cubicBezTo>
                    <a:pt x="1800" y="-300"/>
                    <a:pt x="0" y="-300"/>
                    <a:pt x="0" y="9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77" name="Freeform 561"/>
            <p:cNvSpPr/>
            <p:nvPr/>
          </p:nvSpPr>
          <p:spPr>
            <a:xfrm>
              <a:off x="1026342" y="454965"/>
              <a:ext cx="24921" cy="36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56" h="19546" extrusionOk="0">
                  <a:moveTo>
                    <a:pt x="0" y="2546"/>
                  </a:moveTo>
                  <a:cubicBezTo>
                    <a:pt x="8100" y="7946"/>
                    <a:pt x="10800" y="13346"/>
                    <a:pt x="16200" y="18746"/>
                  </a:cubicBezTo>
                  <a:cubicBezTo>
                    <a:pt x="16200" y="20546"/>
                    <a:pt x="21600" y="18746"/>
                    <a:pt x="18900" y="18746"/>
                  </a:cubicBezTo>
                  <a:cubicBezTo>
                    <a:pt x="13500" y="13346"/>
                    <a:pt x="10800" y="6146"/>
                    <a:pt x="2700" y="746"/>
                  </a:cubicBezTo>
                  <a:cubicBezTo>
                    <a:pt x="2700" y="-1054"/>
                    <a:pt x="0" y="746"/>
                    <a:pt x="0" y="25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</p:grpSp>
      <p:grpSp>
        <p:nvGrpSpPr>
          <p:cNvPr id="1188" name="组合 555"/>
          <p:cNvGrpSpPr/>
          <p:nvPr/>
        </p:nvGrpSpPr>
        <p:grpSpPr>
          <a:xfrm>
            <a:off x="3752850" y="1789509"/>
            <a:ext cx="1768081" cy="3081549"/>
            <a:chOff x="0" y="0"/>
            <a:chExt cx="1768080" cy="3081547"/>
          </a:xfrm>
        </p:grpSpPr>
        <p:sp>
          <p:nvSpPr>
            <p:cNvPr id="1179" name="Freeform 439"/>
            <p:cNvSpPr/>
            <p:nvPr/>
          </p:nvSpPr>
          <p:spPr>
            <a:xfrm>
              <a:off x="0" y="0"/>
              <a:ext cx="1768080" cy="22371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902" y="0"/>
                    <a:pt x="0" y="3715"/>
                    <a:pt x="0" y="8384"/>
                  </a:cubicBezTo>
                  <a:cubicBezTo>
                    <a:pt x="0" y="10586"/>
                    <a:pt x="955" y="12756"/>
                    <a:pt x="2700" y="14400"/>
                  </a:cubicBezTo>
                  <a:cubicBezTo>
                    <a:pt x="3531" y="15485"/>
                    <a:pt x="4902" y="17490"/>
                    <a:pt x="5151" y="18871"/>
                  </a:cubicBezTo>
                  <a:cubicBezTo>
                    <a:pt x="5358" y="19989"/>
                    <a:pt x="5400" y="20482"/>
                    <a:pt x="5442" y="21008"/>
                  </a:cubicBezTo>
                  <a:cubicBezTo>
                    <a:pt x="5483" y="21337"/>
                    <a:pt x="5815" y="21600"/>
                    <a:pt x="6231" y="21600"/>
                  </a:cubicBezTo>
                  <a:cubicBezTo>
                    <a:pt x="15328" y="21600"/>
                    <a:pt x="15328" y="21600"/>
                    <a:pt x="15328" y="21600"/>
                  </a:cubicBezTo>
                  <a:cubicBezTo>
                    <a:pt x="15743" y="21600"/>
                    <a:pt x="16075" y="21304"/>
                    <a:pt x="16117" y="20975"/>
                  </a:cubicBezTo>
                  <a:cubicBezTo>
                    <a:pt x="16117" y="20449"/>
                    <a:pt x="16158" y="19923"/>
                    <a:pt x="16449" y="18740"/>
                  </a:cubicBezTo>
                  <a:cubicBezTo>
                    <a:pt x="16865" y="17063"/>
                    <a:pt x="18692" y="14663"/>
                    <a:pt x="19315" y="13907"/>
                  </a:cubicBezTo>
                  <a:cubicBezTo>
                    <a:pt x="20728" y="12296"/>
                    <a:pt x="21600" y="10356"/>
                    <a:pt x="21600" y="8384"/>
                  </a:cubicBezTo>
                  <a:cubicBezTo>
                    <a:pt x="21600" y="3715"/>
                    <a:pt x="16657" y="0"/>
                    <a:pt x="10800" y="0"/>
                  </a:cubicBez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0" name="Freeform 440"/>
            <p:cNvSpPr/>
            <p:nvPr/>
          </p:nvSpPr>
          <p:spPr>
            <a:xfrm>
              <a:off x="469106" y="2305050"/>
              <a:ext cx="826295" cy="1357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0800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4C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1" name="Rectangle 441"/>
            <p:cNvSpPr/>
            <p:nvPr/>
          </p:nvSpPr>
          <p:spPr>
            <a:xfrm>
              <a:off x="469106" y="2471737"/>
              <a:ext cx="826295" cy="102394"/>
            </a:xfrm>
            <a:prstGeom prst="rect">
              <a:avLst/>
            </a:prstGeom>
            <a:solidFill>
              <a:srgbClr val="4F4C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2" name="Freeform 442"/>
            <p:cNvSpPr/>
            <p:nvPr/>
          </p:nvSpPr>
          <p:spPr>
            <a:xfrm>
              <a:off x="469106" y="2614612"/>
              <a:ext cx="826295" cy="1226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2583"/>
                  </a:lnTo>
                  <a:lnTo>
                    <a:pt x="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F4C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3" name="Rectangle 443"/>
            <p:cNvSpPr/>
            <p:nvPr/>
          </p:nvSpPr>
          <p:spPr>
            <a:xfrm>
              <a:off x="469106" y="2777727"/>
              <a:ext cx="826295" cy="41672"/>
            </a:xfrm>
            <a:prstGeom prst="rect">
              <a:avLst/>
            </a:prstGeom>
            <a:solidFill>
              <a:srgbClr val="4F4C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4" name="Freeform 444"/>
            <p:cNvSpPr/>
            <p:nvPr/>
          </p:nvSpPr>
          <p:spPr>
            <a:xfrm>
              <a:off x="469106" y="2856308"/>
              <a:ext cx="826295" cy="2252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282" extrusionOk="0">
                  <a:moveTo>
                    <a:pt x="21600" y="5158"/>
                  </a:moveTo>
                  <a:cubicBezTo>
                    <a:pt x="21600" y="5158"/>
                    <a:pt x="15289" y="21600"/>
                    <a:pt x="10933" y="21278"/>
                  </a:cubicBezTo>
                  <a:cubicBezTo>
                    <a:pt x="6578" y="20633"/>
                    <a:pt x="0" y="5158"/>
                    <a:pt x="0" y="51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1600" y="0"/>
                    <a:pt x="21600" y="0"/>
                    <a:pt x="21600" y="0"/>
                  </a:cubicBezTo>
                  <a:lnTo>
                    <a:pt x="21600" y="5158"/>
                  </a:lnTo>
                  <a:close/>
                </a:path>
              </a:pathLst>
            </a:custGeom>
            <a:solidFill>
              <a:srgbClr val="4F4C4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5" name="Freeform 445"/>
            <p:cNvSpPr/>
            <p:nvPr/>
          </p:nvSpPr>
          <p:spPr>
            <a:xfrm>
              <a:off x="344952" y="1293712"/>
              <a:ext cx="470627" cy="9434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186" h="21530" extrusionOk="0">
                  <a:moveTo>
                    <a:pt x="1577" y="85"/>
                  </a:moveTo>
                  <a:cubicBezTo>
                    <a:pt x="1424" y="85"/>
                    <a:pt x="1271" y="8"/>
                    <a:pt x="1118" y="8"/>
                  </a:cubicBezTo>
                  <a:cubicBezTo>
                    <a:pt x="965" y="241"/>
                    <a:pt x="812" y="474"/>
                    <a:pt x="505" y="707"/>
                  </a:cubicBezTo>
                  <a:cubicBezTo>
                    <a:pt x="4182" y="1018"/>
                    <a:pt x="7552" y="2883"/>
                    <a:pt x="9850" y="4281"/>
                  </a:cubicBezTo>
                  <a:cubicBezTo>
                    <a:pt x="12607" y="5913"/>
                    <a:pt x="14599" y="8011"/>
                    <a:pt x="16284" y="10031"/>
                  </a:cubicBezTo>
                  <a:cubicBezTo>
                    <a:pt x="19041" y="13449"/>
                    <a:pt x="19654" y="17179"/>
                    <a:pt x="19654" y="20908"/>
                  </a:cubicBezTo>
                  <a:cubicBezTo>
                    <a:pt x="19654" y="21064"/>
                    <a:pt x="19654" y="21530"/>
                    <a:pt x="19654" y="21530"/>
                  </a:cubicBezTo>
                  <a:cubicBezTo>
                    <a:pt x="21186" y="21530"/>
                    <a:pt x="21186" y="21530"/>
                    <a:pt x="21186" y="21530"/>
                  </a:cubicBezTo>
                  <a:cubicBezTo>
                    <a:pt x="21186" y="21530"/>
                    <a:pt x="21186" y="21064"/>
                    <a:pt x="21186" y="20908"/>
                  </a:cubicBezTo>
                  <a:cubicBezTo>
                    <a:pt x="21186" y="16790"/>
                    <a:pt x="20267" y="12750"/>
                    <a:pt x="17050" y="8865"/>
                  </a:cubicBezTo>
                  <a:cubicBezTo>
                    <a:pt x="15365" y="6923"/>
                    <a:pt x="13067" y="5058"/>
                    <a:pt x="10309" y="3349"/>
                  </a:cubicBezTo>
                  <a:cubicBezTo>
                    <a:pt x="8165" y="2028"/>
                    <a:pt x="4488" y="241"/>
                    <a:pt x="965" y="8"/>
                  </a:cubicBezTo>
                  <a:cubicBezTo>
                    <a:pt x="199" y="-70"/>
                    <a:pt x="-414" y="474"/>
                    <a:pt x="352" y="707"/>
                  </a:cubicBezTo>
                  <a:cubicBezTo>
                    <a:pt x="658" y="785"/>
                    <a:pt x="812" y="785"/>
                    <a:pt x="1118" y="862"/>
                  </a:cubicBezTo>
                  <a:cubicBezTo>
                    <a:pt x="2037" y="940"/>
                    <a:pt x="2497" y="163"/>
                    <a:pt x="1577" y="8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6" name="Freeform 446"/>
            <p:cNvSpPr/>
            <p:nvPr/>
          </p:nvSpPr>
          <p:spPr>
            <a:xfrm>
              <a:off x="956850" y="1272739"/>
              <a:ext cx="447365" cy="9644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757" h="21468" extrusionOk="0">
                  <a:moveTo>
                    <a:pt x="19655" y="20"/>
                  </a:moveTo>
                  <a:cubicBezTo>
                    <a:pt x="16029" y="474"/>
                    <a:pt x="13191" y="2596"/>
                    <a:pt x="10984" y="3961"/>
                  </a:cubicBezTo>
                  <a:cubicBezTo>
                    <a:pt x="7988" y="5780"/>
                    <a:pt x="5466" y="7750"/>
                    <a:pt x="3731" y="9948"/>
                  </a:cubicBezTo>
                  <a:cubicBezTo>
                    <a:pt x="736" y="13434"/>
                    <a:pt x="-368" y="17072"/>
                    <a:pt x="105" y="20862"/>
                  </a:cubicBezTo>
                  <a:cubicBezTo>
                    <a:pt x="263" y="21013"/>
                    <a:pt x="263" y="21241"/>
                    <a:pt x="263" y="21468"/>
                  </a:cubicBezTo>
                  <a:cubicBezTo>
                    <a:pt x="1839" y="21468"/>
                    <a:pt x="1839" y="21468"/>
                    <a:pt x="1839" y="21468"/>
                  </a:cubicBezTo>
                  <a:cubicBezTo>
                    <a:pt x="1839" y="21241"/>
                    <a:pt x="1839" y="21089"/>
                    <a:pt x="1839" y="20862"/>
                  </a:cubicBezTo>
                  <a:cubicBezTo>
                    <a:pt x="1209" y="17830"/>
                    <a:pt x="1839" y="14874"/>
                    <a:pt x="3889" y="11843"/>
                  </a:cubicBezTo>
                  <a:cubicBezTo>
                    <a:pt x="5466" y="9569"/>
                    <a:pt x="7831" y="7447"/>
                    <a:pt x="10511" y="5476"/>
                  </a:cubicBezTo>
                  <a:cubicBezTo>
                    <a:pt x="11930" y="4567"/>
                    <a:pt x="13349" y="3657"/>
                    <a:pt x="15083" y="2748"/>
                  </a:cubicBezTo>
                  <a:cubicBezTo>
                    <a:pt x="16502" y="1990"/>
                    <a:pt x="18079" y="1005"/>
                    <a:pt x="20128" y="777"/>
                  </a:cubicBezTo>
                  <a:cubicBezTo>
                    <a:pt x="21232" y="626"/>
                    <a:pt x="20759" y="-132"/>
                    <a:pt x="19655" y="2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 sz="1800"/>
            </a:p>
          </p:txBody>
        </p:sp>
        <p:sp>
          <p:nvSpPr>
            <p:cNvPr id="1187" name="文本框 564"/>
            <p:cNvSpPr txBox="1"/>
            <p:nvPr/>
          </p:nvSpPr>
          <p:spPr>
            <a:xfrm>
              <a:off x="238125" y="715565"/>
              <a:ext cx="1275161" cy="5975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3300" i="1">
                  <a:solidFill>
                    <a:srgbClr val="FFFFFF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1pPr>
            </a:lstStyle>
            <a:p>
              <a:r>
                <a:rPr lang="en-US"/>
                <a:t>target</a:t>
              </a:r>
            </a:p>
          </p:txBody>
        </p:sp>
      </p:grpSp>
      <p:sp>
        <p:nvSpPr>
          <p:cNvPr id="1189" name="矩形 566"/>
          <p:cNvSpPr txBox="1"/>
          <p:nvPr/>
        </p:nvSpPr>
        <p:spPr>
          <a:xfrm>
            <a:off x="178513" y="3352223"/>
            <a:ext cx="2073910" cy="37020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913130">
              <a:lnSpc>
                <a:spcPct val="114000"/>
              </a:lnSpc>
              <a:defRPr sz="9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ym typeface="+mn-ea"/>
              </a:rPr>
              <a:t>实现二维码信息集成</a:t>
            </a:r>
          </a:p>
        </p:txBody>
      </p:sp>
      <p:sp>
        <p:nvSpPr>
          <p:cNvPr id="1192" name="矩形 569"/>
          <p:cNvSpPr txBox="1"/>
          <p:nvPr/>
        </p:nvSpPr>
        <p:spPr>
          <a:xfrm>
            <a:off x="177448" y="1145158"/>
            <a:ext cx="2073910" cy="63241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913130">
              <a:lnSpc>
                <a:spcPct val="114000"/>
              </a:lnSpc>
              <a:defRPr sz="9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ym typeface="+mn-ea"/>
              </a:rPr>
              <a:t>实现快递信息的分段加密</a:t>
            </a:r>
          </a:p>
        </p:txBody>
      </p:sp>
      <p:sp>
        <p:nvSpPr>
          <p:cNvPr id="1198" name="矩形 575"/>
          <p:cNvSpPr txBox="1"/>
          <p:nvPr/>
        </p:nvSpPr>
        <p:spPr>
          <a:xfrm>
            <a:off x="6898640" y="1193165"/>
            <a:ext cx="2073910" cy="650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913130">
              <a:lnSpc>
                <a:spcPct val="114000"/>
              </a:lnSpc>
              <a:defRPr sz="9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ym typeface="+mn-ea"/>
              </a:rPr>
              <a:t>实现个性化二维码的生成</a:t>
            </a:r>
          </a:p>
        </p:txBody>
      </p:sp>
      <p:sp>
        <p:nvSpPr>
          <p:cNvPr id="1201" name="矩形 578"/>
          <p:cNvSpPr txBox="1"/>
          <p:nvPr/>
        </p:nvSpPr>
        <p:spPr>
          <a:xfrm>
            <a:off x="6898640" y="3265805"/>
            <a:ext cx="2073910" cy="65024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45719" tIns="45719" rIns="45719" bIns="45719" numCol="1" anchor="t">
            <a:spAutoFit/>
          </a:bodyPr>
          <a:lstStyle>
            <a:lvl1pPr algn="ctr" defTabSz="913130">
              <a:lnSpc>
                <a:spcPct val="114000"/>
              </a:lnSpc>
              <a:defRPr sz="900">
                <a:solidFill>
                  <a:srgbClr val="5A5A5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600" dirty="0">
                <a:sym typeface="+mn-ea"/>
              </a:rPr>
              <a:t>实现不同权限的二维码信息读取功能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2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9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 fill="hold"/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9" grpId="2" bldLvl="0" animBg="1" advAuto="0"/>
      <p:bldP spid="1096" grpId="9" bldLvl="0" animBg="1" advAuto="0"/>
      <p:bldP spid="1127" grpId="11" bldLvl="0" animBg="1" advAuto="0"/>
      <p:bldP spid="1161" grpId="4" bldLvl="0" animBg="1" advAuto="0"/>
      <p:bldP spid="1178" grpId="3" bldLvl="0" animBg="1" advAuto="0"/>
      <p:bldP spid="1188" grpId="1" bldLvl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" name="组合 43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366" name="直接连接符 44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367" name="直接连接符 45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369" name="Text Box 18"/>
          <p:cNvSpPr txBox="1"/>
          <p:nvPr/>
        </p:nvSpPr>
        <p:spPr>
          <a:xfrm>
            <a:off x="3779911" y="171253"/>
            <a:ext cx="1584176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t>研究意义</a:t>
            </a:r>
          </a:p>
        </p:txBody>
      </p:sp>
      <p:sp>
        <p:nvSpPr>
          <p:cNvPr id="370" name="椭圆 1"/>
          <p:cNvSpPr/>
          <p:nvPr/>
        </p:nvSpPr>
        <p:spPr>
          <a:xfrm>
            <a:off x="3053161" y="1797765"/>
            <a:ext cx="1859757" cy="19883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546" y="0"/>
                </a:moveTo>
                <a:cubicBezTo>
                  <a:pt x="15862" y="0"/>
                  <a:pt x="19626" y="2216"/>
                  <a:pt x="21600" y="5501"/>
                </a:cubicBezTo>
                <a:cubicBezTo>
                  <a:pt x="20575" y="7102"/>
                  <a:pt x="19994" y="8976"/>
                  <a:pt x="19994" y="10976"/>
                </a:cubicBezTo>
                <a:cubicBezTo>
                  <a:pt x="19994" y="12904"/>
                  <a:pt x="20533" y="14713"/>
                  <a:pt x="21485" y="16276"/>
                </a:cubicBezTo>
                <a:cubicBezTo>
                  <a:pt x="19488" y="19465"/>
                  <a:pt x="15783" y="21600"/>
                  <a:pt x="11546" y="21600"/>
                </a:cubicBezTo>
                <a:cubicBezTo>
                  <a:pt x="5169" y="21600"/>
                  <a:pt x="0" y="16765"/>
                  <a:pt x="0" y="10800"/>
                </a:cubicBezTo>
                <a:cubicBezTo>
                  <a:pt x="0" y="4835"/>
                  <a:pt x="5169" y="0"/>
                  <a:pt x="11546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71" name="椭圆 23"/>
          <p:cNvSpPr/>
          <p:nvPr/>
        </p:nvSpPr>
        <p:spPr>
          <a:xfrm>
            <a:off x="4912995" y="1847373"/>
            <a:ext cx="1988344" cy="1988345"/>
          </a:xfrm>
          <a:prstGeom prst="ellipse">
            <a:avLst/>
          </a:prstGeom>
          <a:solidFill>
            <a:srgbClr val="A5A5A5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lnSpc>
                <a:spcPct val="150000"/>
              </a:lnSpc>
              <a:defRPr sz="130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endParaRPr/>
          </a:p>
        </p:txBody>
      </p:sp>
      <p:sp>
        <p:nvSpPr>
          <p:cNvPr id="374" name="TextBox 14"/>
          <p:cNvSpPr txBox="1"/>
          <p:nvPr/>
        </p:nvSpPr>
        <p:spPr>
          <a:xfrm>
            <a:off x="3780274" y="1847056"/>
            <a:ext cx="461328" cy="4470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lnSpc>
                <a:spcPct val="150000"/>
              </a:lnSpc>
              <a:defRPr sz="2400" b="1">
                <a:solidFill>
                  <a:srgbClr val="FFFFFF"/>
                </a:solidFill>
              </a:defRPr>
            </a:lvl1pPr>
          </a:lstStyle>
          <a:p>
            <a:r>
              <a:t>01</a:t>
            </a:r>
          </a:p>
        </p:txBody>
      </p:sp>
      <p:sp>
        <p:nvSpPr>
          <p:cNvPr id="376" name="TextBox 16"/>
          <p:cNvSpPr txBox="1"/>
          <p:nvPr/>
        </p:nvSpPr>
        <p:spPr>
          <a:xfrm>
            <a:off x="5707459" y="1847056"/>
            <a:ext cx="398780" cy="64516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lnSpc>
                <a:spcPct val="150000"/>
              </a:lnSpc>
              <a:defRPr sz="2400" b="1">
                <a:solidFill>
                  <a:srgbClr val="FFFFFF"/>
                </a:solidFill>
              </a:defRPr>
            </a:lvl1pPr>
          </a:lstStyle>
          <a:p>
            <a:r>
              <a:t>0</a:t>
            </a:r>
            <a:r>
              <a:rPr lang="en-US"/>
              <a:t>2</a:t>
            </a:r>
          </a:p>
        </p:txBody>
      </p:sp>
      <p:sp>
        <p:nvSpPr>
          <p:cNvPr id="378" name="直接连接符 30"/>
          <p:cNvSpPr/>
          <p:nvPr/>
        </p:nvSpPr>
        <p:spPr>
          <a:xfrm>
            <a:off x="3300729" y="2417207"/>
            <a:ext cx="1364457" cy="119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直接连接符 31"/>
          <p:cNvSpPr/>
          <p:nvPr/>
        </p:nvSpPr>
        <p:spPr>
          <a:xfrm>
            <a:off x="5224701" y="2418477"/>
            <a:ext cx="1364457" cy="1190"/>
          </a:xfrm>
          <a:prstGeom prst="line">
            <a:avLst/>
          </a:prstGeom>
          <a:ln w="6350">
            <a:solidFill>
              <a:srgbClr val="FFFFFF"/>
            </a:solidFill>
            <a:prstDash val="dash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TextBox 22"/>
          <p:cNvSpPr txBox="1"/>
          <p:nvPr/>
        </p:nvSpPr>
        <p:spPr>
          <a:xfrm>
            <a:off x="3123165" y="2656553"/>
            <a:ext cx="185618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/>
              <a:t>隐私</a:t>
            </a:r>
          </a:p>
        </p:txBody>
      </p:sp>
      <p:sp>
        <p:nvSpPr>
          <p:cNvPr id="384" name="TextBox 24"/>
          <p:cNvSpPr txBox="1"/>
          <p:nvPr/>
        </p:nvSpPr>
        <p:spPr>
          <a:xfrm>
            <a:off x="3656421" y="2697193"/>
            <a:ext cx="1854994" cy="33669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85" name="TextBox 25"/>
          <p:cNvSpPr txBox="1"/>
          <p:nvPr/>
        </p:nvSpPr>
        <p:spPr>
          <a:xfrm>
            <a:off x="3157617" y="3918506"/>
            <a:ext cx="1856185" cy="295978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00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endParaRPr dirty="0"/>
          </a:p>
        </p:txBody>
      </p:sp>
      <p:sp>
        <p:nvSpPr>
          <p:cNvPr id="386" name="TextBox 26"/>
          <p:cNvSpPr txBox="1"/>
          <p:nvPr/>
        </p:nvSpPr>
        <p:spPr>
          <a:xfrm>
            <a:off x="4979035" y="2657158"/>
            <a:ext cx="1856185" cy="3683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lnSpc>
                <a:spcPct val="150000"/>
              </a:lnSpc>
              <a:defRPr sz="12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/>
              <a:t>安全</a:t>
            </a:r>
          </a:p>
        </p:txBody>
      </p:sp>
      <p:sp>
        <p:nvSpPr>
          <p:cNvPr id="390" name="KSO_Shape"/>
          <p:cNvSpPr/>
          <p:nvPr/>
        </p:nvSpPr>
        <p:spPr>
          <a:xfrm>
            <a:off x="1389459" y="988219"/>
            <a:ext cx="354807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77" y="5013"/>
                </a:moveTo>
                <a:cubicBezTo>
                  <a:pt x="12348" y="5013"/>
                  <a:pt x="12019" y="5139"/>
                  <a:pt x="11768" y="5390"/>
                </a:cubicBezTo>
                <a:cubicBezTo>
                  <a:pt x="11266" y="5892"/>
                  <a:pt x="11266" y="6705"/>
                  <a:pt x="11768" y="7207"/>
                </a:cubicBezTo>
                <a:lnTo>
                  <a:pt x="14102" y="9541"/>
                </a:lnTo>
                <a:lnTo>
                  <a:pt x="4538" y="9541"/>
                </a:lnTo>
                <a:cubicBezTo>
                  <a:pt x="3828" y="9541"/>
                  <a:pt x="3253" y="10116"/>
                  <a:pt x="3253" y="10826"/>
                </a:cubicBezTo>
                <a:cubicBezTo>
                  <a:pt x="3253" y="11536"/>
                  <a:pt x="3828" y="12112"/>
                  <a:pt x="4538" y="12112"/>
                </a:cubicBezTo>
                <a:lnTo>
                  <a:pt x="14014" y="12112"/>
                </a:lnTo>
                <a:lnTo>
                  <a:pt x="11733" y="14393"/>
                </a:lnTo>
                <a:cubicBezTo>
                  <a:pt x="11231" y="14895"/>
                  <a:pt x="11231" y="15708"/>
                  <a:pt x="11733" y="16210"/>
                </a:cubicBezTo>
                <a:cubicBezTo>
                  <a:pt x="12235" y="16712"/>
                  <a:pt x="13048" y="16712"/>
                  <a:pt x="13550" y="16210"/>
                </a:cubicBezTo>
                <a:lnTo>
                  <a:pt x="17911" y="11850"/>
                </a:lnTo>
                <a:cubicBezTo>
                  <a:pt x="17973" y="11787"/>
                  <a:pt x="18043" y="11720"/>
                  <a:pt x="18101" y="11652"/>
                </a:cubicBezTo>
                <a:lnTo>
                  <a:pt x="18168" y="11568"/>
                </a:lnTo>
                <a:lnTo>
                  <a:pt x="18217" y="11453"/>
                </a:lnTo>
                <a:cubicBezTo>
                  <a:pt x="18300" y="11266"/>
                  <a:pt x="18347" y="11041"/>
                  <a:pt x="18347" y="10798"/>
                </a:cubicBezTo>
                <a:cubicBezTo>
                  <a:pt x="18347" y="10556"/>
                  <a:pt x="18300" y="10330"/>
                  <a:pt x="18217" y="10143"/>
                </a:cubicBezTo>
                <a:lnTo>
                  <a:pt x="18135" y="9991"/>
                </a:lnTo>
                <a:lnTo>
                  <a:pt x="18115" y="9954"/>
                </a:lnTo>
                <a:cubicBezTo>
                  <a:pt x="18065" y="9881"/>
                  <a:pt x="18009" y="9813"/>
                  <a:pt x="17946" y="9750"/>
                </a:cubicBezTo>
                <a:lnTo>
                  <a:pt x="13586" y="5390"/>
                </a:lnTo>
                <a:cubicBezTo>
                  <a:pt x="13335" y="5139"/>
                  <a:pt x="13006" y="5013"/>
                  <a:pt x="12677" y="5013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93" name="KSO_Shape"/>
          <p:cNvSpPr/>
          <p:nvPr/>
        </p:nvSpPr>
        <p:spPr>
          <a:xfrm flipH="1">
            <a:off x="8117681" y="4124325"/>
            <a:ext cx="354807" cy="3548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677" y="5013"/>
                </a:moveTo>
                <a:cubicBezTo>
                  <a:pt x="12348" y="5013"/>
                  <a:pt x="12019" y="5139"/>
                  <a:pt x="11768" y="5390"/>
                </a:cubicBezTo>
                <a:cubicBezTo>
                  <a:pt x="11266" y="5892"/>
                  <a:pt x="11266" y="6705"/>
                  <a:pt x="11768" y="7207"/>
                </a:cubicBezTo>
                <a:lnTo>
                  <a:pt x="14102" y="9541"/>
                </a:lnTo>
                <a:lnTo>
                  <a:pt x="4538" y="9541"/>
                </a:lnTo>
                <a:cubicBezTo>
                  <a:pt x="3828" y="9541"/>
                  <a:pt x="3253" y="10116"/>
                  <a:pt x="3253" y="10826"/>
                </a:cubicBezTo>
                <a:cubicBezTo>
                  <a:pt x="3253" y="11536"/>
                  <a:pt x="3828" y="12112"/>
                  <a:pt x="4538" y="12112"/>
                </a:cubicBezTo>
                <a:lnTo>
                  <a:pt x="14014" y="12112"/>
                </a:lnTo>
                <a:lnTo>
                  <a:pt x="11733" y="14393"/>
                </a:lnTo>
                <a:cubicBezTo>
                  <a:pt x="11231" y="14895"/>
                  <a:pt x="11231" y="15708"/>
                  <a:pt x="11733" y="16210"/>
                </a:cubicBezTo>
                <a:cubicBezTo>
                  <a:pt x="12235" y="16712"/>
                  <a:pt x="13048" y="16712"/>
                  <a:pt x="13550" y="16210"/>
                </a:cubicBezTo>
                <a:lnTo>
                  <a:pt x="17911" y="11850"/>
                </a:lnTo>
                <a:cubicBezTo>
                  <a:pt x="17973" y="11787"/>
                  <a:pt x="18043" y="11720"/>
                  <a:pt x="18101" y="11652"/>
                </a:cubicBezTo>
                <a:lnTo>
                  <a:pt x="18168" y="11568"/>
                </a:lnTo>
                <a:lnTo>
                  <a:pt x="18217" y="11453"/>
                </a:lnTo>
                <a:cubicBezTo>
                  <a:pt x="18300" y="11266"/>
                  <a:pt x="18347" y="11041"/>
                  <a:pt x="18347" y="10798"/>
                </a:cubicBezTo>
                <a:cubicBezTo>
                  <a:pt x="18347" y="10556"/>
                  <a:pt x="18300" y="10330"/>
                  <a:pt x="18217" y="10143"/>
                </a:cubicBezTo>
                <a:lnTo>
                  <a:pt x="18135" y="9991"/>
                </a:lnTo>
                <a:lnTo>
                  <a:pt x="18115" y="9954"/>
                </a:lnTo>
                <a:cubicBezTo>
                  <a:pt x="18065" y="9881"/>
                  <a:pt x="18009" y="9813"/>
                  <a:pt x="17946" y="9750"/>
                </a:cubicBezTo>
                <a:lnTo>
                  <a:pt x="13586" y="5390"/>
                </a:lnTo>
                <a:cubicBezTo>
                  <a:pt x="13335" y="5139"/>
                  <a:pt x="13006" y="5013"/>
                  <a:pt x="12677" y="5013"/>
                </a:cubicBezTo>
                <a:close/>
                <a:moveTo>
                  <a:pt x="10800" y="0"/>
                </a:move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ubicBezTo>
                  <a:pt x="0" y="4835"/>
                  <a:pt x="4835" y="0"/>
                  <a:pt x="10800" y="0"/>
                </a:cubicBezTo>
                <a:close/>
              </a:path>
            </a:pathLst>
          </a:custGeom>
          <a:solidFill>
            <a:srgbClr val="96A787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394" name="文本框 46"/>
          <p:cNvSpPr txBox="1"/>
          <p:nvPr/>
        </p:nvSpPr>
        <p:spPr>
          <a:xfrm>
            <a:off x="1847850" y="804862"/>
            <a:ext cx="1092605" cy="292388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300" b="1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维护用户隐私</a:t>
            </a:r>
            <a:endParaRPr dirty="0"/>
          </a:p>
        </p:txBody>
      </p:sp>
      <p:sp>
        <p:nvSpPr>
          <p:cNvPr id="395" name="TextBox 15"/>
          <p:cNvSpPr txBox="1"/>
          <p:nvPr/>
        </p:nvSpPr>
        <p:spPr>
          <a:xfrm>
            <a:off x="1847850" y="1008459"/>
            <a:ext cx="2471739" cy="50673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ct val="150000"/>
              </a:lnSpc>
              <a:def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采用二维码的方式来加密用户的个人信息，以达到保护用户个人隐私</a:t>
            </a:r>
          </a:p>
        </p:txBody>
      </p:sp>
      <p:sp>
        <p:nvSpPr>
          <p:cNvPr id="400" name="文本框 52"/>
          <p:cNvSpPr txBox="1"/>
          <p:nvPr/>
        </p:nvSpPr>
        <p:spPr>
          <a:xfrm>
            <a:off x="6854747" y="3906441"/>
            <a:ext cx="1080770" cy="2914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r">
              <a:defRPr sz="1300" b="1">
                <a:solidFill>
                  <a:srgbClr val="96A787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lang="zh-CN">
                <a:sym typeface="+mn-ea"/>
              </a:rPr>
              <a:t>保障用户安全</a:t>
            </a:r>
            <a:endParaRPr lang="zh-CN"/>
          </a:p>
        </p:txBody>
      </p:sp>
      <p:sp>
        <p:nvSpPr>
          <p:cNvPr id="401" name="TextBox 15"/>
          <p:cNvSpPr txBox="1"/>
          <p:nvPr/>
        </p:nvSpPr>
        <p:spPr>
          <a:xfrm>
            <a:off x="5441315" y="4124324"/>
            <a:ext cx="2494281" cy="2990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r">
              <a:lnSpc>
                <a:spcPct val="150000"/>
              </a:lnSpc>
              <a:defRPr sz="9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>
                <a:sym typeface="+mn-ea"/>
              </a:rPr>
              <a:t>最大比例减小个人信息泄漏，保护个人人身安全</a:t>
            </a:r>
            <a:endParaRPr lang="zh-CN" dirty="0" err="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组合 3"/>
          <p:cNvGrpSpPr/>
          <p:nvPr/>
        </p:nvGrpSpPr>
        <p:grpSpPr>
          <a:xfrm>
            <a:off x="2555875" y="1666875"/>
            <a:ext cx="1130300" cy="1130300"/>
            <a:chOff x="0" y="0"/>
            <a:chExt cx="1130300" cy="1130300"/>
          </a:xfrm>
        </p:grpSpPr>
        <p:sp>
          <p:nvSpPr>
            <p:cNvPr id="586" name="椭圆 1"/>
            <p:cNvSpPr/>
            <p:nvPr/>
          </p:nvSpPr>
          <p:spPr>
            <a:xfrm>
              <a:off x="0" y="0"/>
              <a:ext cx="1130300" cy="1130300"/>
            </a:xfrm>
            <a:prstGeom prst="ellipse">
              <a:avLst/>
            </a:prstGeom>
            <a:noFill/>
            <a:ln w="12700" cap="flat">
              <a:solidFill>
                <a:srgbClr val="3A3A3A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/>
              </a:pPr>
              <a:endParaRPr/>
            </a:p>
          </p:txBody>
        </p:sp>
        <p:pic>
          <p:nvPicPr>
            <p:cNvPr id="587" name="组合 6" descr="组合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7294" y="307915"/>
              <a:ext cx="750214" cy="506243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</p:grpSp>
      <p:sp>
        <p:nvSpPr>
          <p:cNvPr id="589" name="文本框 19"/>
          <p:cNvSpPr txBox="1"/>
          <p:nvPr/>
        </p:nvSpPr>
        <p:spPr>
          <a:xfrm>
            <a:off x="1306194" y="2938779"/>
            <a:ext cx="3446781" cy="52197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marL="171450" indent="-342900" algn="ctr" defTabSz="685800">
              <a:spcBef>
                <a:spcPts val="700"/>
              </a:spcBef>
              <a:defRPr sz="2800" b="1">
                <a:solidFill>
                  <a:srgbClr val="3A3A3A"/>
                </a:solidFill>
              </a:defRPr>
            </a:lvl1pPr>
          </a:lstStyle>
          <a:p>
            <a:r>
              <a:rPr lang="zh-CN" dirty="0"/>
              <a:t>研究</a:t>
            </a:r>
            <a:r>
              <a:rPr lang="zh-CN" altLang="en-US" dirty="0"/>
              <a:t>过程</a:t>
            </a:r>
            <a:r>
              <a:rPr lang="zh-CN" dirty="0"/>
              <a:t>及</a:t>
            </a:r>
            <a:r>
              <a:rPr lang="zh-CN" altLang="en-US" dirty="0"/>
              <a:t>实现</a:t>
            </a:r>
            <a:endParaRPr lang="zh-CN" dirty="0"/>
          </a:p>
        </p:txBody>
      </p:sp>
      <p:sp>
        <p:nvSpPr>
          <p:cNvPr id="590" name="TextBox 49"/>
          <p:cNvSpPr txBox="1"/>
          <p:nvPr/>
        </p:nvSpPr>
        <p:spPr>
          <a:xfrm>
            <a:off x="5029834" y="1579562"/>
            <a:ext cx="111825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关键技术</a:t>
            </a:r>
            <a:endParaRPr lang="zh-CN" dirty="0"/>
          </a:p>
        </p:txBody>
      </p:sp>
      <p:grpSp>
        <p:nvGrpSpPr>
          <p:cNvPr id="595" name="组合 24"/>
          <p:cNvGrpSpPr/>
          <p:nvPr/>
        </p:nvGrpSpPr>
        <p:grpSpPr>
          <a:xfrm>
            <a:off x="4715509" y="1671638"/>
            <a:ext cx="180977" cy="1852612"/>
            <a:chOff x="0" y="0"/>
            <a:chExt cx="180976" cy="1852611"/>
          </a:xfrm>
        </p:grpSpPr>
        <p:sp>
          <p:nvSpPr>
            <p:cNvPr id="591" name="直接连接符 14"/>
            <p:cNvSpPr/>
            <p:nvPr/>
          </p:nvSpPr>
          <p:spPr>
            <a:xfrm flipH="1">
              <a:off x="90489" y="17045"/>
              <a:ext cx="1" cy="1835567"/>
            </a:xfrm>
            <a:prstGeom prst="line">
              <a:avLst/>
            </a:prstGeom>
            <a:noFill/>
            <a:ln w="38100" cap="flat">
              <a:solidFill>
                <a:srgbClr val="262626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592" name="椭圆 7"/>
            <p:cNvSpPr/>
            <p:nvPr/>
          </p:nvSpPr>
          <p:spPr>
            <a:xfrm>
              <a:off x="-1" y="0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  <p:sp>
          <p:nvSpPr>
            <p:cNvPr id="593" name="椭圆 8"/>
            <p:cNvSpPr/>
            <p:nvPr/>
          </p:nvSpPr>
          <p:spPr>
            <a:xfrm>
              <a:off x="-1" y="654081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  <p:sp>
          <p:nvSpPr>
            <p:cNvPr id="594" name="椭圆 9"/>
            <p:cNvSpPr/>
            <p:nvPr/>
          </p:nvSpPr>
          <p:spPr>
            <a:xfrm>
              <a:off x="-1" y="1308162"/>
              <a:ext cx="180978" cy="180003"/>
            </a:xfrm>
            <a:prstGeom prst="ellipse">
              <a:avLst/>
            </a:prstGeom>
            <a:solidFill>
              <a:srgbClr val="3A3A3A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 defTabSz="685800">
                <a:defRPr sz="1300">
                  <a:solidFill>
                    <a:srgbClr val="FFFFFF"/>
                  </a:solidFill>
                  <a:latin typeface="造字工房悦黑体验版纤细体"/>
                  <a:ea typeface="造字工房悦黑体验版纤细体"/>
                  <a:cs typeface="造字工房悦黑体验版纤细体"/>
                  <a:sym typeface="造字工房悦黑体验版纤细体"/>
                </a:defRPr>
              </a:pPr>
              <a:endParaRPr/>
            </a:p>
          </p:txBody>
        </p:sp>
      </p:grpSp>
      <p:sp>
        <p:nvSpPr>
          <p:cNvPr id="596" name="TextBox 64"/>
          <p:cNvSpPr txBox="1"/>
          <p:nvPr/>
        </p:nvSpPr>
        <p:spPr>
          <a:xfrm>
            <a:off x="5029834" y="2203450"/>
            <a:ext cx="1374733" cy="40011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系统架构图</a:t>
            </a:r>
            <a:endParaRPr lang="zh-CN" dirty="0"/>
          </a:p>
        </p:txBody>
      </p:sp>
      <p:sp>
        <p:nvSpPr>
          <p:cNvPr id="597" name="TextBox 65"/>
          <p:cNvSpPr txBox="1"/>
          <p:nvPr/>
        </p:nvSpPr>
        <p:spPr>
          <a:xfrm>
            <a:off x="5029834" y="2857500"/>
            <a:ext cx="1360170" cy="39878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defTabSz="685800">
              <a:defRPr sz="2000">
                <a:solidFill>
                  <a:srgbClr val="3A3A3A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/>
              <a:t>解决的问题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mph" presetSubtype="0" decel="50000" fill="hold" grpId="2" nodeType="after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0" dur="250" fill="hold"/>
                                        <p:tgtEl>
                                          <p:spTgt spid="58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00"/>
                            </p:stCondLst>
                            <p:childTnLst>
                              <p:par>
                                <p:cTn id="12" presetID="6" presetClass="emph" presetSubtype="0" decel="50000" fill="hold" grpId="3" nodeType="after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588"/>
                                        </p:tgtEl>
                                      </p:cBhvr>
                                      <p:by x="82727" y="82727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8" grpId="1" animBg="1" advAuto="0"/>
      <p:bldP spid="588" grpId="2" animBg="1" advAuto="0"/>
      <p:bldP spid="588" grpId="3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CDCDC"/>
            </a:gs>
            <a:gs pos="100000">
              <a:srgbClr val="F1F1F1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38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599" name="直接连接符 39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0" name="直接连接符 77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2" name="Text Box 18"/>
          <p:cNvSpPr txBox="1"/>
          <p:nvPr/>
        </p:nvSpPr>
        <p:spPr>
          <a:xfrm>
            <a:off x="3635895" y="171253"/>
            <a:ext cx="187220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dirty="0"/>
              <a:t>关键技术</a:t>
            </a:r>
            <a:endParaRPr lang="zh-CN" dirty="0"/>
          </a:p>
        </p:txBody>
      </p:sp>
      <p:grpSp>
        <p:nvGrpSpPr>
          <p:cNvPr id="40" name="组合 18">
            <a:extLst>
              <a:ext uri="{FF2B5EF4-FFF2-40B4-BE49-F238E27FC236}">
                <a16:creationId xmlns:a16="http://schemas.microsoft.com/office/drawing/2014/main" id="{211FE479-255E-394B-A9E4-02E8B2C75C1C}"/>
              </a:ext>
            </a:extLst>
          </p:cNvPr>
          <p:cNvGrpSpPr>
            <a:grpSpLocks/>
          </p:cNvGrpSpPr>
          <p:nvPr/>
        </p:nvGrpSpPr>
        <p:grpSpPr bwMode="auto">
          <a:xfrm>
            <a:off x="3250756" y="1978282"/>
            <a:ext cx="2642486" cy="1839654"/>
            <a:chOff x="0" y="0"/>
            <a:chExt cx="5343131" cy="3734250"/>
          </a:xfrm>
        </p:grpSpPr>
        <p:sp>
          <p:nvSpPr>
            <p:cNvPr id="41" name="椭圆 19">
              <a:extLst>
                <a:ext uri="{FF2B5EF4-FFF2-40B4-BE49-F238E27FC236}">
                  <a16:creationId xmlns:a16="http://schemas.microsoft.com/office/drawing/2014/main" id="{CADD88BB-9A81-0846-B29C-620699AE4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881" y="0"/>
              <a:ext cx="3734250" cy="3734250"/>
            </a:xfrm>
            <a:prstGeom prst="ellipse">
              <a:avLst/>
            </a:prstGeom>
            <a:solidFill>
              <a:schemeClr val="tx2">
                <a:alpha val="68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椭圆 20">
              <a:extLst>
                <a:ext uri="{FF2B5EF4-FFF2-40B4-BE49-F238E27FC236}">
                  <a16:creationId xmlns:a16="http://schemas.microsoft.com/office/drawing/2014/main" id="{6EEE955C-B780-1747-B334-D04F896E8F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0"/>
              <a:ext cx="3734250" cy="3734250"/>
            </a:xfrm>
            <a:prstGeom prst="ellipse">
              <a:avLst/>
            </a:prstGeom>
            <a:solidFill>
              <a:srgbClr val="C00000">
                <a:alpha val="6899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43" name="任意多边形 21">
            <a:extLst>
              <a:ext uri="{FF2B5EF4-FFF2-40B4-BE49-F238E27FC236}">
                <a16:creationId xmlns:a16="http://schemas.microsoft.com/office/drawing/2014/main" id="{4B9EFFFA-9082-BD42-9813-A29D0AC8FB11}"/>
              </a:ext>
            </a:extLst>
          </p:cNvPr>
          <p:cNvSpPr>
            <a:spLocks noChangeArrowheads="1"/>
          </p:cNvSpPr>
          <p:nvPr/>
        </p:nvSpPr>
        <p:spPr bwMode="auto">
          <a:xfrm rot="8017354">
            <a:off x="3118652" y="2745828"/>
            <a:ext cx="494079" cy="477835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rgbClr val="FCCE4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22">
            <a:extLst>
              <a:ext uri="{FF2B5EF4-FFF2-40B4-BE49-F238E27FC236}">
                <a16:creationId xmlns:a16="http://schemas.microsoft.com/office/drawing/2014/main" id="{D952A20A-623E-8C4A-B3B4-D618F5E88C8B}"/>
              </a:ext>
            </a:extLst>
          </p:cNvPr>
          <p:cNvSpPr>
            <a:spLocks noChangeArrowheads="1"/>
          </p:cNvSpPr>
          <p:nvPr/>
        </p:nvSpPr>
        <p:spPr bwMode="auto">
          <a:xfrm rot="13330867">
            <a:off x="2773878" y="3089667"/>
            <a:ext cx="496066" cy="475921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23">
            <a:extLst>
              <a:ext uri="{FF2B5EF4-FFF2-40B4-BE49-F238E27FC236}">
                <a16:creationId xmlns:a16="http://schemas.microsoft.com/office/drawing/2014/main" id="{3570CD26-E10F-FC44-A581-3238B6C71ABB}"/>
              </a:ext>
            </a:extLst>
          </p:cNvPr>
          <p:cNvSpPr>
            <a:spLocks noChangeArrowheads="1"/>
          </p:cNvSpPr>
          <p:nvPr/>
        </p:nvSpPr>
        <p:spPr bwMode="auto">
          <a:xfrm rot="2853042">
            <a:off x="2792695" y="2401935"/>
            <a:ext cx="495034" cy="477835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 dirty="0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24">
            <a:extLst>
              <a:ext uri="{FF2B5EF4-FFF2-40B4-BE49-F238E27FC236}">
                <a16:creationId xmlns:a16="http://schemas.microsoft.com/office/drawing/2014/main" id="{CF710197-D97B-4249-A676-B3364E7FD4AB}"/>
              </a:ext>
            </a:extLst>
          </p:cNvPr>
          <p:cNvSpPr>
            <a:spLocks noChangeArrowheads="1"/>
          </p:cNvSpPr>
          <p:nvPr/>
        </p:nvSpPr>
        <p:spPr bwMode="auto">
          <a:xfrm rot="18918821">
            <a:off x="5526270" y="2790269"/>
            <a:ext cx="496066" cy="475921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rgbClr val="FCCE44"/>
          </a:solidFill>
          <a:ln>
            <a:noFill/>
          </a:ln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25">
            <a:extLst>
              <a:ext uri="{FF2B5EF4-FFF2-40B4-BE49-F238E27FC236}">
                <a16:creationId xmlns:a16="http://schemas.microsoft.com/office/drawing/2014/main" id="{D9FC6F2D-E9CC-2046-8E6D-076D5FE42015}"/>
              </a:ext>
            </a:extLst>
          </p:cNvPr>
          <p:cNvSpPr>
            <a:spLocks noChangeArrowheads="1"/>
          </p:cNvSpPr>
          <p:nvPr/>
        </p:nvSpPr>
        <p:spPr bwMode="auto">
          <a:xfrm rot="13330867">
            <a:off x="5863874" y="3110330"/>
            <a:ext cx="497025" cy="475921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26">
            <a:extLst>
              <a:ext uri="{FF2B5EF4-FFF2-40B4-BE49-F238E27FC236}">
                <a16:creationId xmlns:a16="http://schemas.microsoft.com/office/drawing/2014/main" id="{192865B8-A980-514F-80BD-0F319174D1ED}"/>
              </a:ext>
            </a:extLst>
          </p:cNvPr>
          <p:cNvSpPr>
            <a:spLocks noChangeArrowheads="1"/>
          </p:cNvSpPr>
          <p:nvPr/>
        </p:nvSpPr>
        <p:spPr bwMode="auto">
          <a:xfrm rot="2853042">
            <a:off x="5868115" y="2469363"/>
            <a:ext cx="495034" cy="477835"/>
          </a:xfrm>
          <a:custGeom>
            <a:avLst/>
            <a:gdLst>
              <a:gd name="T0" fmla="*/ 821512 w 821512"/>
              <a:gd name="T1" fmla="*/ 0 h 790885"/>
              <a:gd name="T2" fmla="*/ 821512 w 821512"/>
              <a:gd name="T3" fmla="*/ 309693 h 790885"/>
              <a:gd name="T4" fmla="*/ 750180 w 821512"/>
              <a:gd name="T5" fmla="*/ 316884 h 790885"/>
              <a:gd name="T6" fmla="*/ 282186 w 821512"/>
              <a:gd name="T7" fmla="*/ 784878 h 790885"/>
              <a:gd name="T8" fmla="*/ 281580 w 821512"/>
              <a:gd name="T9" fmla="*/ 790885 h 790885"/>
              <a:gd name="T10" fmla="*/ 0 w 821512"/>
              <a:gd name="T11" fmla="*/ 774158 h 790885"/>
              <a:gd name="T12" fmla="*/ 821512 w 821512"/>
              <a:gd name="T13" fmla="*/ 0 h 790885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821512"/>
              <a:gd name="T22" fmla="*/ 0 h 790885"/>
              <a:gd name="T23" fmla="*/ 821512 w 821512"/>
              <a:gd name="T24" fmla="*/ 790885 h 790885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821512" h="790885">
                <a:moveTo>
                  <a:pt x="821512" y="0"/>
                </a:moveTo>
                <a:lnTo>
                  <a:pt x="821512" y="309693"/>
                </a:lnTo>
                <a:lnTo>
                  <a:pt x="750180" y="316884"/>
                </a:lnTo>
                <a:cubicBezTo>
                  <a:pt x="515274" y="364953"/>
                  <a:pt x="330254" y="549972"/>
                  <a:pt x="282186" y="784878"/>
                </a:cubicBezTo>
                <a:lnTo>
                  <a:pt x="281580" y="790885"/>
                </a:lnTo>
                <a:lnTo>
                  <a:pt x="0" y="774158"/>
                </a:lnTo>
                <a:cubicBezTo>
                  <a:pt x="25829" y="339371"/>
                  <a:pt x="385958" y="0"/>
                  <a:pt x="821512" y="0"/>
                </a:cubicBezTo>
                <a:close/>
              </a:path>
            </a:pathLst>
          </a:custGeom>
          <a:solidFill>
            <a:srgbClr val="C0C0C0"/>
          </a:soli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/>
          <a:p>
            <a:pPr algn="ctr"/>
            <a:endParaRPr lang="zh-CN" altLang="zh-CN"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3742E09-14C5-684A-8498-A3FE25C06FAE}"/>
              </a:ext>
            </a:extLst>
          </p:cNvPr>
          <p:cNvSpPr txBox="1"/>
          <p:nvPr/>
        </p:nvSpPr>
        <p:spPr>
          <a:xfrm>
            <a:off x="6456327" y="1370433"/>
            <a:ext cx="1588978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QR</a:t>
            </a:r>
            <a:r>
              <a:rPr lang="zh-CN" altLang="en-US" dirty="0"/>
              <a:t>码信息集成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 panose="020F0502020204030204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65B8EB4-E6E7-7B40-A1F2-95A21A823E86}"/>
              </a:ext>
            </a:extLst>
          </p:cNvPr>
          <p:cNvSpPr txBox="1"/>
          <p:nvPr/>
        </p:nvSpPr>
        <p:spPr>
          <a:xfrm>
            <a:off x="1098695" y="1435411"/>
            <a:ext cx="120147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 panose="020F0502020204030204"/>
              </a:rPr>
              <a:t>分段加密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C2705FD4-EED2-3749-B6C1-499DFAA86C57}"/>
              </a:ext>
            </a:extLst>
          </p:cNvPr>
          <p:cNvSpPr txBox="1"/>
          <p:nvPr/>
        </p:nvSpPr>
        <p:spPr>
          <a:xfrm>
            <a:off x="701750" y="2684624"/>
            <a:ext cx="1524872" cy="8725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采用</a:t>
            </a:r>
            <a:r>
              <a:rPr lang="en-US" altLang="zh-CN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RSA</a:t>
            </a:r>
            <a:r>
              <a:rPr lang="zh-CN" altLang="en-US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加密方式以</a:t>
            </a:r>
            <a:r>
              <a:rPr lang="en-US" altLang="zh-CN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Base64</a:t>
            </a:r>
            <a:r>
              <a:rPr lang="zh-CN" altLang="en-US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编码对快递信息进行加密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E5917697-7049-BA43-A3BE-B1B472C5A01D}"/>
              </a:ext>
            </a:extLst>
          </p:cNvPr>
          <p:cNvSpPr txBox="1"/>
          <p:nvPr/>
        </p:nvSpPr>
        <p:spPr>
          <a:xfrm>
            <a:off x="6917378" y="2684623"/>
            <a:ext cx="1524872" cy="87254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对分段加密之后的信息集成到</a:t>
            </a:r>
            <a:r>
              <a:rPr lang="en-US" altLang="zh-CN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QR</a:t>
            </a:r>
            <a:r>
              <a:rPr lang="zh-CN" altLang="en-US" sz="1300" b="1" dirty="0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rPr>
              <a:t>码之中，防止信息泄露</a:t>
            </a:r>
          </a:p>
        </p:txBody>
      </p:sp>
    </p:spTree>
    <p:extLst>
      <p:ext uri="{BB962C8B-B14F-4D97-AF65-F5344CB8AC3E}">
        <p14:creationId xmlns:p14="http://schemas.microsoft.com/office/powerpoint/2010/main" val="1498597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1" name="组合 38"/>
          <p:cNvGrpSpPr/>
          <p:nvPr/>
        </p:nvGrpSpPr>
        <p:grpSpPr>
          <a:xfrm>
            <a:off x="611559" y="509807"/>
            <a:ext cx="7920882" cy="45720"/>
            <a:chOff x="0" y="0"/>
            <a:chExt cx="7920880" cy="45718"/>
          </a:xfrm>
        </p:grpSpPr>
        <p:sp>
          <p:nvSpPr>
            <p:cNvPr id="599" name="直接连接符 39"/>
            <p:cNvSpPr/>
            <p:nvPr/>
          </p:nvSpPr>
          <p:spPr>
            <a:xfrm>
              <a:off x="-1" y="-1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BFBFB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  <p:sp>
          <p:nvSpPr>
            <p:cNvPr id="600" name="直接连接符 77"/>
            <p:cNvSpPr/>
            <p:nvPr/>
          </p:nvSpPr>
          <p:spPr>
            <a:xfrm>
              <a:off x="-1" y="45718"/>
              <a:ext cx="7920882" cy="1"/>
            </a:xfrm>
            <a:prstGeom prst="line">
              <a:avLst/>
            </a:prstGeom>
            <a:noFill/>
            <a:ln w="28575" cap="flat">
              <a:solidFill>
                <a:srgbClr val="FFFFFF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2" name="Text Box 18"/>
          <p:cNvSpPr txBox="1"/>
          <p:nvPr/>
        </p:nvSpPr>
        <p:spPr>
          <a:xfrm>
            <a:off x="3635895" y="171253"/>
            <a:ext cx="1872209" cy="3385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 algn="ctr">
              <a:defRPr sz="1600" b="1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dirty="0">
                <a:sym typeface="+mn-ea"/>
              </a:rPr>
              <a:t>分</a:t>
            </a:r>
            <a:r>
              <a:rPr lang="zh-CN" altLang="en-US" dirty="0">
                <a:sym typeface="+mn-ea"/>
              </a:rPr>
              <a:t>段</a:t>
            </a:r>
            <a:r>
              <a:rPr lang="zh-CN" dirty="0">
                <a:sym typeface="+mn-ea"/>
              </a:rPr>
              <a:t>加密思想理论</a:t>
            </a:r>
            <a:endParaRPr lang="zh-CN" dirty="0"/>
          </a:p>
        </p:txBody>
      </p:sp>
      <p:grpSp>
        <p:nvGrpSpPr>
          <p:cNvPr id="606" name="组合 16"/>
          <p:cNvGrpSpPr/>
          <p:nvPr/>
        </p:nvGrpSpPr>
        <p:grpSpPr>
          <a:xfrm>
            <a:off x="1867299" y="2552581"/>
            <a:ext cx="1550391" cy="1556341"/>
            <a:chOff x="0" y="0"/>
            <a:chExt cx="1550389" cy="1556340"/>
          </a:xfrm>
        </p:grpSpPr>
        <p:sp>
          <p:nvSpPr>
            <p:cNvPr id="603" name="空心弧 17"/>
            <p:cNvSpPr/>
            <p:nvPr/>
          </p:nvSpPr>
          <p:spPr>
            <a:xfrm rot="10860000">
              <a:off x="6695" y="762304"/>
              <a:ext cx="1536579" cy="78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384" y="21399"/>
                  </a:moveTo>
                  <a:cubicBezTo>
                    <a:pt x="6384" y="21352"/>
                    <a:pt x="6384" y="21307"/>
                    <a:pt x="6384" y="21261"/>
                  </a:cubicBezTo>
                  <a:cubicBezTo>
                    <a:pt x="6384" y="16460"/>
                    <a:pt x="8361" y="12568"/>
                    <a:pt x="10799" y="12568"/>
                  </a:cubicBezTo>
                  <a:cubicBezTo>
                    <a:pt x="13237" y="12568"/>
                    <a:pt x="15215" y="16460"/>
                    <a:pt x="15215" y="21261"/>
                  </a:cubicBezTo>
                  <a:cubicBezTo>
                    <a:pt x="15215" y="21307"/>
                    <a:pt x="15214" y="21352"/>
                    <a:pt x="15214" y="21399"/>
                  </a:cubicBezTo>
                  <a:lnTo>
                    <a:pt x="21597" y="21600"/>
                  </a:lnTo>
                  <a:cubicBezTo>
                    <a:pt x="21598" y="21486"/>
                    <a:pt x="21599" y="21374"/>
                    <a:pt x="21599" y="21261"/>
                  </a:cubicBezTo>
                  <a:cubicBezTo>
                    <a:pt x="21599" y="9518"/>
                    <a:pt x="16763" y="0"/>
                    <a:pt x="10799" y="0"/>
                  </a:cubicBezTo>
                  <a:cubicBezTo>
                    <a:pt x="4835" y="0"/>
                    <a:pt x="0" y="9518"/>
                    <a:pt x="0" y="21261"/>
                  </a:cubicBezTo>
                  <a:cubicBezTo>
                    <a:pt x="-1" y="21374"/>
                    <a:pt x="0" y="21486"/>
                    <a:pt x="1" y="21600"/>
                  </a:cubicBezTo>
                  <a:lnTo>
                    <a:pt x="6384" y="21399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604" name="矩形 18"/>
            <p:cNvSpPr/>
            <p:nvPr/>
          </p:nvSpPr>
          <p:spPr>
            <a:xfrm rot="5400000">
              <a:off x="-150876" y="164421"/>
              <a:ext cx="781130" cy="452287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  <p:sp>
          <p:nvSpPr>
            <p:cNvPr id="605" name="矩形 19"/>
            <p:cNvSpPr/>
            <p:nvPr/>
          </p:nvSpPr>
          <p:spPr>
            <a:xfrm rot="5400000">
              <a:off x="931976" y="162715"/>
              <a:ext cx="781130" cy="45569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</p:grpSp>
      <p:grpSp>
        <p:nvGrpSpPr>
          <p:cNvPr id="610" name="组合 20"/>
          <p:cNvGrpSpPr/>
          <p:nvPr/>
        </p:nvGrpSpPr>
        <p:grpSpPr>
          <a:xfrm>
            <a:off x="2962275" y="636077"/>
            <a:ext cx="1550380" cy="1555151"/>
            <a:chOff x="0" y="0"/>
            <a:chExt cx="1550379" cy="1555150"/>
          </a:xfrm>
        </p:grpSpPr>
        <p:sp>
          <p:nvSpPr>
            <p:cNvPr id="607" name="空心弧 21"/>
            <p:cNvSpPr/>
            <p:nvPr/>
          </p:nvSpPr>
          <p:spPr>
            <a:xfrm rot="60000">
              <a:off x="7111" y="13349"/>
              <a:ext cx="1536579" cy="780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384" y="21399"/>
                  </a:moveTo>
                  <a:cubicBezTo>
                    <a:pt x="6384" y="21352"/>
                    <a:pt x="6384" y="21307"/>
                    <a:pt x="6384" y="21261"/>
                  </a:cubicBezTo>
                  <a:cubicBezTo>
                    <a:pt x="6384" y="16460"/>
                    <a:pt x="8361" y="12568"/>
                    <a:pt x="10799" y="12568"/>
                  </a:cubicBezTo>
                  <a:cubicBezTo>
                    <a:pt x="13237" y="12568"/>
                    <a:pt x="15215" y="16460"/>
                    <a:pt x="15215" y="21261"/>
                  </a:cubicBezTo>
                  <a:cubicBezTo>
                    <a:pt x="15215" y="21307"/>
                    <a:pt x="15214" y="21352"/>
                    <a:pt x="15214" y="21399"/>
                  </a:cubicBezTo>
                  <a:lnTo>
                    <a:pt x="21597" y="21600"/>
                  </a:lnTo>
                  <a:cubicBezTo>
                    <a:pt x="21598" y="21486"/>
                    <a:pt x="21599" y="21374"/>
                    <a:pt x="21599" y="21261"/>
                  </a:cubicBezTo>
                  <a:cubicBezTo>
                    <a:pt x="21599" y="9518"/>
                    <a:pt x="16763" y="0"/>
                    <a:pt x="10799" y="0"/>
                  </a:cubicBezTo>
                  <a:cubicBezTo>
                    <a:pt x="4835" y="0"/>
                    <a:pt x="0" y="9518"/>
                    <a:pt x="0" y="21261"/>
                  </a:cubicBezTo>
                  <a:cubicBezTo>
                    <a:pt x="-1" y="21374"/>
                    <a:pt x="0" y="21486"/>
                    <a:pt x="1" y="21600"/>
                  </a:cubicBezTo>
                  <a:lnTo>
                    <a:pt x="6384" y="21399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608" name="矩形 22"/>
            <p:cNvSpPr/>
            <p:nvPr/>
          </p:nvSpPr>
          <p:spPr>
            <a:xfrm rot="16200000">
              <a:off x="920437" y="938744"/>
              <a:ext cx="780527" cy="452287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  <p:sp>
          <p:nvSpPr>
            <p:cNvPr id="609" name="矩形 23"/>
            <p:cNvSpPr/>
            <p:nvPr/>
          </p:nvSpPr>
          <p:spPr>
            <a:xfrm rot="16200000">
              <a:off x="-162414" y="937038"/>
              <a:ext cx="780527" cy="455699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</p:grpSp>
      <p:grpSp>
        <p:nvGrpSpPr>
          <p:cNvPr id="614" name="组合 24"/>
          <p:cNvGrpSpPr/>
          <p:nvPr/>
        </p:nvGrpSpPr>
        <p:grpSpPr>
          <a:xfrm>
            <a:off x="4031855" y="2552581"/>
            <a:ext cx="1550391" cy="1556341"/>
            <a:chOff x="0" y="0"/>
            <a:chExt cx="1550389" cy="1556340"/>
          </a:xfrm>
        </p:grpSpPr>
        <p:sp>
          <p:nvSpPr>
            <p:cNvPr id="611" name="空心弧 25"/>
            <p:cNvSpPr/>
            <p:nvPr/>
          </p:nvSpPr>
          <p:spPr>
            <a:xfrm rot="10860000">
              <a:off x="6695" y="762304"/>
              <a:ext cx="1536579" cy="780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384" y="21399"/>
                  </a:moveTo>
                  <a:cubicBezTo>
                    <a:pt x="6384" y="21352"/>
                    <a:pt x="6384" y="21307"/>
                    <a:pt x="6384" y="21261"/>
                  </a:cubicBezTo>
                  <a:cubicBezTo>
                    <a:pt x="6384" y="16460"/>
                    <a:pt x="8361" y="12568"/>
                    <a:pt x="10799" y="12568"/>
                  </a:cubicBezTo>
                  <a:cubicBezTo>
                    <a:pt x="13237" y="12568"/>
                    <a:pt x="15215" y="16460"/>
                    <a:pt x="15215" y="21261"/>
                  </a:cubicBezTo>
                  <a:cubicBezTo>
                    <a:pt x="15215" y="21307"/>
                    <a:pt x="15214" y="21352"/>
                    <a:pt x="15214" y="21399"/>
                  </a:cubicBezTo>
                  <a:lnTo>
                    <a:pt x="21597" y="21600"/>
                  </a:lnTo>
                  <a:cubicBezTo>
                    <a:pt x="21598" y="21486"/>
                    <a:pt x="21599" y="21374"/>
                    <a:pt x="21599" y="21261"/>
                  </a:cubicBezTo>
                  <a:cubicBezTo>
                    <a:pt x="21599" y="9518"/>
                    <a:pt x="16763" y="0"/>
                    <a:pt x="10799" y="0"/>
                  </a:cubicBezTo>
                  <a:cubicBezTo>
                    <a:pt x="4835" y="0"/>
                    <a:pt x="0" y="9518"/>
                    <a:pt x="0" y="21261"/>
                  </a:cubicBezTo>
                  <a:cubicBezTo>
                    <a:pt x="-1" y="21374"/>
                    <a:pt x="0" y="21486"/>
                    <a:pt x="1" y="21600"/>
                  </a:cubicBezTo>
                  <a:lnTo>
                    <a:pt x="6384" y="21399"/>
                  </a:lnTo>
                  <a:close/>
                </a:path>
              </a:pathLst>
            </a:cu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612" name="矩形 26"/>
            <p:cNvSpPr/>
            <p:nvPr/>
          </p:nvSpPr>
          <p:spPr>
            <a:xfrm rot="5400000">
              <a:off x="-150876" y="164421"/>
              <a:ext cx="781130" cy="452287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  <p:sp>
          <p:nvSpPr>
            <p:cNvPr id="613" name="矩形 27"/>
            <p:cNvSpPr/>
            <p:nvPr/>
          </p:nvSpPr>
          <p:spPr>
            <a:xfrm rot="5400000">
              <a:off x="931976" y="162715"/>
              <a:ext cx="781130" cy="455699"/>
            </a:xfrm>
            <a:prstGeom prst="rect">
              <a:avLst/>
            </a:prstGeom>
            <a:solidFill>
              <a:srgbClr val="59595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3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</p:grpSp>
      <p:grpSp>
        <p:nvGrpSpPr>
          <p:cNvPr id="618" name="组合 28"/>
          <p:cNvGrpSpPr/>
          <p:nvPr/>
        </p:nvGrpSpPr>
        <p:grpSpPr>
          <a:xfrm>
            <a:off x="5126831" y="643062"/>
            <a:ext cx="1550380" cy="1555151"/>
            <a:chOff x="0" y="0"/>
            <a:chExt cx="1550379" cy="1555150"/>
          </a:xfrm>
        </p:grpSpPr>
        <p:sp>
          <p:nvSpPr>
            <p:cNvPr id="615" name="空心弧 29"/>
            <p:cNvSpPr/>
            <p:nvPr/>
          </p:nvSpPr>
          <p:spPr>
            <a:xfrm rot="60000">
              <a:off x="7111" y="13349"/>
              <a:ext cx="1536579" cy="7800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99" h="21600" extrusionOk="0">
                  <a:moveTo>
                    <a:pt x="6384" y="21399"/>
                  </a:moveTo>
                  <a:cubicBezTo>
                    <a:pt x="6384" y="21352"/>
                    <a:pt x="6384" y="21307"/>
                    <a:pt x="6384" y="21261"/>
                  </a:cubicBezTo>
                  <a:cubicBezTo>
                    <a:pt x="6384" y="16460"/>
                    <a:pt x="8361" y="12568"/>
                    <a:pt x="10799" y="12568"/>
                  </a:cubicBezTo>
                  <a:cubicBezTo>
                    <a:pt x="13237" y="12568"/>
                    <a:pt x="15215" y="16460"/>
                    <a:pt x="15215" y="21261"/>
                  </a:cubicBezTo>
                  <a:cubicBezTo>
                    <a:pt x="15215" y="21307"/>
                    <a:pt x="15214" y="21352"/>
                    <a:pt x="15214" y="21399"/>
                  </a:cubicBezTo>
                  <a:lnTo>
                    <a:pt x="21597" y="21600"/>
                  </a:lnTo>
                  <a:cubicBezTo>
                    <a:pt x="21598" y="21486"/>
                    <a:pt x="21599" y="21374"/>
                    <a:pt x="21599" y="21261"/>
                  </a:cubicBezTo>
                  <a:cubicBezTo>
                    <a:pt x="21599" y="9518"/>
                    <a:pt x="16763" y="0"/>
                    <a:pt x="10799" y="0"/>
                  </a:cubicBezTo>
                  <a:cubicBezTo>
                    <a:pt x="4835" y="0"/>
                    <a:pt x="0" y="9518"/>
                    <a:pt x="0" y="21261"/>
                  </a:cubicBezTo>
                  <a:cubicBezTo>
                    <a:pt x="-1" y="21374"/>
                    <a:pt x="0" y="21486"/>
                    <a:pt x="1" y="21600"/>
                  </a:cubicBezTo>
                  <a:lnTo>
                    <a:pt x="6384" y="21399"/>
                  </a:lnTo>
                  <a:close/>
                </a:path>
              </a:pathLst>
            </a:cu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 sz="1300"/>
              </a:pPr>
              <a:endParaRPr/>
            </a:p>
          </p:txBody>
        </p:sp>
        <p:sp>
          <p:nvSpPr>
            <p:cNvPr id="616" name="矩形 30"/>
            <p:cNvSpPr/>
            <p:nvPr/>
          </p:nvSpPr>
          <p:spPr>
            <a:xfrm rot="16200000">
              <a:off x="920437" y="938744"/>
              <a:ext cx="780527" cy="452287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  <p:sp>
          <p:nvSpPr>
            <p:cNvPr id="617" name="矩形 31"/>
            <p:cNvSpPr/>
            <p:nvPr/>
          </p:nvSpPr>
          <p:spPr>
            <a:xfrm rot="16200000">
              <a:off x="-162414" y="937038"/>
              <a:ext cx="780527" cy="455699"/>
            </a:xfrm>
            <a:prstGeom prst="rect">
              <a:avLst/>
            </a:prstGeom>
            <a:solidFill>
              <a:srgbClr val="C000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800">
                  <a:solidFill>
                    <a:srgbClr val="FFFFFF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宋体" panose="02010600030101010101" pitchFamily="2" charset="-122"/>
                </a:defRPr>
              </a:pPr>
              <a:endParaRPr/>
            </a:p>
          </p:txBody>
        </p:sp>
      </p:grpSp>
      <p:sp>
        <p:nvSpPr>
          <p:cNvPr id="619" name="矩形 32"/>
          <p:cNvSpPr/>
          <p:nvPr/>
        </p:nvSpPr>
        <p:spPr>
          <a:xfrm>
            <a:off x="913209" y="2191225"/>
            <a:ext cx="6858001" cy="363142"/>
          </a:xfrm>
          <a:prstGeom prst="rect">
            <a:avLst/>
          </a:prstGeom>
          <a:solidFill>
            <a:srgbClr val="96A787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 sz="13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宋体" panose="02010600030101010101" pitchFamily="2" charset="-122"/>
              </a:defRPr>
            </a:pPr>
            <a:endParaRPr/>
          </a:p>
        </p:txBody>
      </p:sp>
      <p:sp>
        <p:nvSpPr>
          <p:cNvPr id="620" name="TextBox 24"/>
          <p:cNvSpPr txBox="1"/>
          <p:nvPr/>
        </p:nvSpPr>
        <p:spPr>
          <a:xfrm>
            <a:off x="2388393" y="2122170"/>
            <a:ext cx="471170" cy="506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algn="l"/>
            <a:r>
              <a:rPr>
                <a:sym typeface="+mn-ea"/>
              </a:rPr>
              <a:t>01</a:t>
            </a:r>
          </a:p>
        </p:txBody>
      </p:sp>
      <p:sp>
        <p:nvSpPr>
          <p:cNvPr id="621" name="TextBox 26"/>
          <p:cNvSpPr txBox="1"/>
          <p:nvPr/>
        </p:nvSpPr>
        <p:spPr>
          <a:xfrm>
            <a:off x="3469480" y="2122170"/>
            <a:ext cx="485551" cy="548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02</a:t>
            </a:r>
          </a:p>
        </p:txBody>
      </p:sp>
      <p:sp>
        <p:nvSpPr>
          <p:cNvPr id="622" name="TextBox 28"/>
          <p:cNvSpPr txBox="1"/>
          <p:nvPr/>
        </p:nvSpPr>
        <p:spPr>
          <a:xfrm>
            <a:off x="5635228" y="2122170"/>
            <a:ext cx="485551" cy="548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04</a:t>
            </a:r>
          </a:p>
        </p:txBody>
      </p:sp>
      <p:sp>
        <p:nvSpPr>
          <p:cNvPr id="623" name="TextBox 30"/>
          <p:cNvSpPr txBox="1"/>
          <p:nvPr/>
        </p:nvSpPr>
        <p:spPr>
          <a:xfrm>
            <a:off x="4531519" y="2122170"/>
            <a:ext cx="485550" cy="548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03</a:t>
            </a:r>
          </a:p>
        </p:txBody>
      </p:sp>
      <p:sp>
        <p:nvSpPr>
          <p:cNvPr id="626" name="Freeform 5"/>
          <p:cNvSpPr/>
          <p:nvPr/>
        </p:nvSpPr>
        <p:spPr>
          <a:xfrm>
            <a:off x="3568303" y="1305401"/>
            <a:ext cx="342901" cy="3298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04" y="0"/>
                </a:moveTo>
                <a:cubicBezTo>
                  <a:pt x="4752" y="0"/>
                  <a:pt x="4752" y="0"/>
                  <a:pt x="4752" y="0"/>
                </a:cubicBezTo>
                <a:cubicBezTo>
                  <a:pt x="4320" y="0"/>
                  <a:pt x="4320" y="0"/>
                  <a:pt x="4320" y="0"/>
                </a:cubicBezTo>
                <a:cubicBezTo>
                  <a:pt x="3456" y="0"/>
                  <a:pt x="3456" y="0"/>
                  <a:pt x="3456" y="0"/>
                </a:cubicBezTo>
                <a:cubicBezTo>
                  <a:pt x="3456" y="4050"/>
                  <a:pt x="3456" y="4050"/>
                  <a:pt x="3456" y="4050"/>
                </a:cubicBezTo>
                <a:cubicBezTo>
                  <a:pt x="0" y="4050"/>
                  <a:pt x="0" y="4050"/>
                  <a:pt x="0" y="4050"/>
                </a:cubicBezTo>
                <a:cubicBezTo>
                  <a:pt x="0" y="5400"/>
                  <a:pt x="0" y="5400"/>
                  <a:pt x="0" y="5400"/>
                </a:cubicBezTo>
                <a:cubicBezTo>
                  <a:pt x="0" y="17100"/>
                  <a:pt x="0" y="17100"/>
                  <a:pt x="0" y="17100"/>
                </a:cubicBezTo>
                <a:cubicBezTo>
                  <a:pt x="0" y="19575"/>
                  <a:pt x="1836" y="21600"/>
                  <a:pt x="4320" y="21600"/>
                </a:cubicBezTo>
                <a:cubicBezTo>
                  <a:pt x="6912" y="21600"/>
                  <a:pt x="6912" y="21600"/>
                  <a:pt x="6912" y="21600"/>
                </a:cubicBezTo>
                <a:cubicBezTo>
                  <a:pt x="14688" y="21600"/>
                  <a:pt x="14688" y="21600"/>
                  <a:pt x="14688" y="21600"/>
                </a:cubicBezTo>
                <a:cubicBezTo>
                  <a:pt x="17280" y="21600"/>
                  <a:pt x="17280" y="21600"/>
                  <a:pt x="17280" y="21600"/>
                </a:cubicBezTo>
                <a:cubicBezTo>
                  <a:pt x="19656" y="21600"/>
                  <a:pt x="21600" y="19575"/>
                  <a:pt x="21600" y="17100"/>
                </a:cubicBezTo>
                <a:cubicBezTo>
                  <a:pt x="21600" y="1350"/>
                  <a:pt x="21600" y="1350"/>
                  <a:pt x="21600" y="1350"/>
                </a:cubicBezTo>
                <a:cubicBezTo>
                  <a:pt x="21600" y="0"/>
                  <a:pt x="21600" y="0"/>
                  <a:pt x="21600" y="0"/>
                </a:cubicBezTo>
                <a:lnTo>
                  <a:pt x="20304" y="0"/>
                </a:lnTo>
                <a:close/>
                <a:moveTo>
                  <a:pt x="3456" y="15750"/>
                </a:moveTo>
                <a:cubicBezTo>
                  <a:pt x="3456" y="16875"/>
                  <a:pt x="3024" y="17888"/>
                  <a:pt x="2376" y="18675"/>
                </a:cubicBezTo>
                <a:cubicBezTo>
                  <a:pt x="1620" y="17888"/>
                  <a:pt x="1296" y="16875"/>
                  <a:pt x="1296" y="15750"/>
                </a:cubicBezTo>
                <a:cubicBezTo>
                  <a:pt x="1296" y="5400"/>
                  <a:pt x="1296" y="5400"/>
                  <a:pt x="1296" y="5400"/>
                </a:cubicBezTo>
                <a:cubicBezTo>
                  <a:pt x="3456" y="5400"/>
                  <a:pt x="3456" y="5400"/>
                  <a:pt x="3456" y="5400"/>
                </a:cubicBezTo>
                <a:lnTo>
                  <a:pt x="3456" y="15750"/>
                </a:lnTo>
                <a:close/>
                <a:moveTo>
                  <a:pt x="20304" y="15750"/>
                </a:moveTo>
                <a:cubicBezTo>
                  <a:pt x="20304" y="18225"/>
                  <a:pt x="18360" y="20250"/>
                  <a:pt x="15984" y="20250"/>
                </a:cubicBezTo>
                <a:cubicBezTo>
                  <a:pt x="14688" y="20250"/>
                  <a:pt x="14688" y="20250"/>
                  <a:pt x="14688" y="20250"/>
                </a:cubicBezTo>
                <a:cubicBezTo>
                  <a:pt x="6912" y="20250"/>
                  <a:pt x="6912" y="20250"/>
                  <a:pt x="6912" y="20250"/>
                </a:cubicBezTo>
                <a:cubicBezTo>
                  <a:pt x="5616" y="20250"/>
                  <a:pt x="5616" y="20250"/>
                  <a:pt x="5616" y="20250"/>
                </a:cubicBezTo>
                <a:cubicBezTo>
                  <a:pt x="4968" y="20250"/>
                  <a:pt x="4320" y="20025"/>
                  <a:pt x="3780" y="19800"/>
                </a:cubicBezTo>
                <a:cubicBezTo>
                  <a:pt x="4320" y="19013"/>
                  <a:pt x="4752" y="18112"/>
                  <a:pt x="4752" y="17100"/>
                </a:cubicBezTo>
                <a:cubicBezTo>
                  <a:pt x="4752" y="1350"/>
                  <a:pt x="4752" y="1350"/>
                  <a:pt x="4752" y="1350"/>
                </a:cubicBezTo>
                <a:cubicBezTo>
                  <a:pt x="20304" y="1350"/>
                  <a:pt x="20304" y="1350"/>
                  <a:pt x="20304" y="1350"/>
                </a:cubicBezTo>
                <a:lnTo>
                  <a:pt x="20304" y="15750"/>
                </a:lnTo>
                <a:close/>
                <a:moveTo>
                  <a:pt x="10800" y="14400"/>
                </a:moveTo>
                <a:cubicBezTo>
                  <a:pt x="6480" y="14400"/>
                  <a:pt x="6480" y="14400"/>
                  <a:pt x="6480" y="14400"/>
                </a:cubicBezTo>
                <a:cubicBezTo>
                  <a:pt x="6480" y="15750"/>
                  <a:pt x="6480" y="15750"/>
                  <a:pt x="6480" y="15750"/>
                </a:cubicBezTo>
                <a:cubicBezTo>
                  <a:pt x="10800" y="15750"/>
                  <a:pt x="10800" y="15750"/>
                  <a:pt x="10800" y="15750"/>
                </a:cubicBezTo>
                <a:lnTo>
                  <a:pt x="10800" y="14400"/>
                </a:lnTo>
                <a:close/>
                <a:moveTo>
                  <a:pt x="10800" y="12150"/>
                </a:moveTo>
                <a:cubicBezTo>
                  <a:pt x="6480" y="12150"/>
                  <a:pt x="6480" y="12150"/>
                  <a:pt x="6480" y="12150"/>
                </a:cubicBezTo>
                <a:cubicBezTo>
                  <a:pt x="6480" y="13500"/>
                  <a:pt x="6480" y="13500"/>
                  <a:pt x="6480" y="13500"/>
                </a:cubicBezTo>
                <a:cubicBezTo>
                  <a:pt x="10800" y="13500"/>
                  <a:pt x="10800" y="13500"/>
                  <a:pt x="10800" y="13500"/>
                </a:cubicBezTo>
                <a:lnTo>
                  <a:pt x="10800" y="12150"/>
                </a:lnTo>
                <a:close/>
                <a:moveTo>
                  <a:pt x="10800" y="9900"/>
                </a:moveTo>
                <a:cubicBezTo>
                  <a:pt x="6480" y="9900"/>
                  <a:pt x="6480" y="9900"/>
                  <a:pt x="6480" y="9900"/>
                </a:cubicBezTo>
                <a:cubicBezTo>
                  <a:pt x="6480" y="11250"/>
                  <a:pt x="6480" y="11250"/>
                  <a:pt x="6480" y="11250"/>
                </a:cubicBezTo>
                <a:cubicBezTo>
                  <a:pt x="10800" y="11250"/>
                  <a:pt x="10800" y="11250"/>
                  <a:pt x="10800" y="11250"/>
                </a:cubicBezTo>
                <a:lnTo>
                  <a:pt x="10800" y="9900"/>
                </a:lnTo>
                <a:close/>
                <a:moveTo>
                  <a:pt x="18144" y="4050"/>
                </a:moveTo>
                <a:cubicBezTo>
                  <a:pt x="6480" y="4050"/>
                  <a:pt x="6480" y="4050"/>
                  <a:pt x="6480" y="4050"/>
                </a:cubicBezTo>
                <a:cubicBezTo>
                  <a:pt x="6480" y="5850"/>
                  <a:pt x="6480" y="5850"/>
                  <a:pt x="6480" y="5850"/>
                </a:cubicBezTo>
                <a:cubicBezTo>
                  <a:pt x="18144" y="5850"/>
                  <a:pt x="18144" y="5850"/>
                  <a:pt x="18144" y="5850"/>
                </a:cubicBezTo>
                <a:lnTo>
                  <a:pt x="18144" y="4050"/>
                </a:lnTo>
                <a:close/>
                <a:moveTo>
                  <a:pt x="10800" y="7650"/>
                </a:moveTo>
                <a:cubicBezTo>
                  <a:pt x="6480" y="7650"/>
                  <a:pt x="6480" y="7650"/>
                  <a:pt x="6480" y="7650"/>
                </a:cubicBezTo>
                <a:cubicBezTo>
                  <a:pt x="6480" y="9000"/>
                  <a:pt x="6480" y="9000"/>
                  <a:pt x="6480" y="9000"/>
                </a:cubicBezTo>
                <a:cubicBezTo>
                  <a:pt x="10800" y="9000"/>
                  <a:pt x="10800" y="9000"/>
                  <a:pt x="10800" y="9000"/>
                </a:cubicBezTo>
                <a:lnTo>
                  <a:pt x="10800" y="7650"/>
                </a:lnTo>
                <a:close/>
                <a:moveTo>
                  <a:pt x="12096" y="15750"/>
                </a:moveTo>
                <a:cubicBezTo>
                  <a:pt x="18144" y="15750"/>
                  <a:pt x="18144" y="15750"/>
                  <a:pt x="18144" y="15750"/>
                </a:cubicBezTo>
                <a:cubicBezTo>
                  <a:pt x="18144" y="7650"/>
                  <a:pt x="18144" y="7650"/>
                  <a:pt x="18144" y="7650"/>
                </a:cubicBezTo>
                <a:cubicBezTo>
                  <a:pt x="12096" y="7650"/>
                  <a:pt x="12096" y="7650"/>
                  <a:pt x="12096" y="7650"/>
                </a:cubicBezTo>
                <a:lnTo>
                  <a:pt x="12096" y="15750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627" name="Freeform 9"/>
          <p:cNvSpPr/>
          <p:nvPr/>
        </p:nvSpPr>
        <p:spPr>
          <a:xfrm>
            <a:off x="2500313" y="3065145"/>
            <a:ext cx="358000" cy="3559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35" h="21600" extrusionOk="0">
                <a:moveTo>
                  <a:pt x="20939" y="18482"/>
                </a:moveTo>
                <a:cubicBezTo>
                  <a:pt x="15759" y="13361"/>
                  <a:pt x="15759" y="13361"/>
                  <a:pt x="15759" y="13361"/>
                </a:cubicBezTo>
                <a:cubicBezTo>
                  <a:pt x="15759" y="13249"/>
                  <a:pt x="15649" y="13249"/>
                  <a:pt x="15649" y="13138"/>
                </a:cubicBezTo>
                <a:cubicBezTo>
                  <a:pt x="16420" y="11802"/>
                  <a:pt x="16971" y="10243"/>
                  <a:pt x="16971" y="8462"/>
                </a:cubicBezTo>
                <a:cubicBezTo>
                  <a:pt x="16971" y="3786"/>
                  <a:pt x="13224" y="0"/>
                  <a:pt x="8486" y="0"/>
                </a:cubicBezTo>
                <a:cubicBezTo>
                  <a:pt x="3857" y="0"/>
                  <a:pt x="0" y="3786"/>
                  <a:pt x="0" y="8462"/>
                </a:cubicBezTo>
                <a:cubicBezTo>
                  <a:pt x="0" y="13249"/>
                  <a:pt x="3857" y="17035"/>
                  <a:pt x="8486" y="17035"/>
                </a:cubicBezTo>
                <a:cubicBezTo>
                  <a:pt x="10249" y="17035"/>
                  <a:pt x="11792" y="16590"/>
                  <a:pt x="13114" y="15699"/>
                </a:cubicBezTo>
                <a:cubicBezTo>
                  <a:pt x="13114" y="15699"/>
                  <a:pt x="13224" y="15810"/>
                  <a:pt x="13224" y="15922"/>
                </a:cubicBezTo>
                <a:cubicBezTo>
                  <a:pt x="18404" y="21043"/>
                  <a:pt x="18404" y="21043"/>
                  <a:pt x="18404" y="21043"/>
                </a:cubicBezTo>
                <a:cubicBezTo>
                  <a:pt x="18735" y="21377"/>
                  <a:pt x="19176" y="21600"/>
                  <a:pt x="19616" y="21600"/>
                </a:cubicBezTo>
                <a:cubicBezTo>
                  <a:pt x="20057" y="21600"/>
                  <a:pt x="20608" y="21377"/>
                  <a:pt x="20939" y="21043"/>
                </a:cubicBezTo>
                <a:cubicBezTo>
                  <a:pt x="21600" y="20375"/>
                  <a:pt x="21600" y="19151"/>
                  <a:pt x="20939" y="18482"/>
                </a:cubicBezTo>
                <a:moveTo>
                  <a:pt x="8486" y="14363"/>
                </a:moveTo>
                <a:cubicBezTo>
                  <a:pt x="5290" y="14363"/>
                  <a:pt x="2755" y="11691"/>
                  <a:pt x="2755" y="8462"/>
                </a:cubicBezTo>
                <a:cubicBezTo>
                  <a:pt x="2755" y="5344"/>
                  <a:pt x="5290" y="2672"/>
                  <a:pt x="8486" y="2672"/>
                </a:cubicBezTo>
                <a:cubicBezTo>
                  <a:pt x="11682" y="2672"/>
                  <a:pt x="14327" y="5344"/>
                  <a:pt x="14327" y="8462"/>
                </a:cubicBezTo>
                <a:cubicBezTo>
                  <a:pt x="14327" y="11691"/>
                  <a:pt x="11682" y="14363"/>
                  <a:pt x="8486" y="14363"/>
                </a:cubicBezTo>
              </a:path>
            </a:pathLst>
          </a:custGeom>
          <a:solidFill>
            <a:srgbClr val="3F3F3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628" name="Freeform 13"/>
          <p:cNvSpPr/>
          <p:nvPr/>
        </p:nvSpPr>
        <p:spPr>
          <a:xfrm>
            <a:off x="4681537" y="3143725"/>
            <a:ext cx="301230" cy="3012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440" y="21600"/>
                </a:moveTo>
                <a:cubicBezTo>
                  <a:pt x="2160" y="21600"/>
                  <a:pt x="2160" y="21600"/>
                  <a:pt x="2160" y="21600"/>
                </a:cubicBezTo>
                <a:cubicBezTo>
                  <a:pt x="972" y="21600"/>
                  <a:pt x="0" y="20628"/>
                  <a:pt x="0" y="19440"/>
                </a:cubicBezTo>
                <a:cubicBezTo>
                  <a:pt x="0" y="9504"/>
                  <a:pt x="0" y="9504"/>
                  <a:pt x="0" y="9504"/>
                </a:cubicBezTo>
                <a:cubicBezTo>
                  <a:pt x="1404" y="9504"/>
                  <a:pt x="1404" y="9504"/>
                  <a:pt x="1404" y="9504"/>
                </a:cubicBezTo>
                <a:cubicBezTo>
                  <a:pt x="1296" y="13284"/>
                  <a:pt x="1296" y="18144"/>
                  <a:pt x="1296" y="18144"/>
                </a:cubicBezTo>
                <a:cubicBezTo>
                  <a:pt x="1296" y="19332"/>
                  <a:pt x="2700" y="20304"/>
                  <a:pt x="3888" y="20304"/>
                </a:cubicBezTo>
                <a:cubicBezTo>
                  <a:pt x="17712" y="20304"/>
                  <a:pt x="17712" y="20304"/>
                  <a:pt x="17712" y="20304"/>
                </a:cubicBezTo>
                <a:cubicBezTo>
                  <a:pt x="18900" y="20304"/>
                  <a:pt x="20304" y="19332"/>
                  <a:pt x="20304" y="18144"/>
                </a:cubicBezTo>
                <a:cubicBezTo>
                  <a:pt x="20304" y="18144"/>
                  <a:pt x="20304" y="13176"/>
                  <a:pt x="20304" y="9504"/>
                </a:cubicBezTo>
                <a:cubicBezTo>
                  <a:pt x="21600" y="9504"/>
                  <a:pt x="21600" y="9504"/>
                  <a:pt x="21600" y="9504"/>
                </a:cubicBezTo>
                <a:cubicBezTo>
                  <a:pt x="21600" y="19440"/>
                  <a:pt x="21600" y="19440"/>
                  <a:pt x="21600" y="19440"/>
                </a:cubicBezTo>
                <a:cubicBezTo>
                  <a:pt x="21600" y="20628"/>
                  <a:pt x="20628" y="21600"/>
                  <a:pt x="19440" y="21600"/>
                </a:cubicBezTo>
                <a:close/>
                <a:moveTo>
                  <a:pt x="6480" y="9504"/>
                </a:moveTo>
                <a:cubicBezTo>
                  <a:pt x="9072" y="9504"/>
                  <a:pt x="9072" y="9504"/>
                  <a:pt x="9072" y="9504"/>
                </a:cubicBezTo>
                <a:cubicBezTo>
                  <a:pt x="9504" y="9504"/>
                  <a:pt x="9504" y="9504"/>
                  <a:pt x="9504" y="9504"/>
                </a:cubicBezTo>
                <a:cubicBezTo>
                  <a:pt x="12096" y="9504"/>
                  <a:pt x="12096" y="9504"/>
                  <a:pt x="12096" y="9504"/>
                </a:cubicBezTo>
                <a:cubicBezTo>
                  <a:pt x="12528" y="9504"/>
                  <a:pt x="12528" y="9504"/>
                  <a:pt x="12528" y="9504"/>
                </a:cubicBezTo>
                <a:cubicBezTo>
                  <a:pt x="15120" y="9504"/>
                  <a:pt x="15120" y="9504"/>
                  <a:pt x="15120" y="9504"/>
                </a:cubicBezTo>
                <a:cubicBezTo>
                  <a:pt x="15552" y="9504"/>
                  <a:pt x="15552" y="9504"/>
                  <a:pt x="15552" y="9504"/>
                </a:cubicBezTo>
                <a:cubicBezTo>
                  <a:pt x="18144" y="9504"/>
                  <a:pt x="18144" y="9504"/>
                  <a:pt x="18144" y="9504"/>
                </a:cubicBezTo>
                <a:cubicBezTo>
                  <a:pt x="18576" y="9504"/>
                  <a:pt x="18576" y="9504"/>
                  <a:pt x="18576" y="9504"/>
                </a:cubicBezTo>
                <a:cubicBezTo>
                  <a:pt x="18576" y="19008"/>
                  <a:pt x="18576" y="19008"/>
                  <a:pt x="18576" y="19008"/>
                </a:cubicBezTo>
                <a:cubicBezTo>
                  <a:pt x="18144" y="19008"/>
                  <a:pt x="18144" y="19008"/>
                  <a:pt x="18144" y="19008"/>
                </a:cubicBezTo>
                <a:cubicBezTo>
                  <a:pt x="15552" y="19008"/>
                  <a:pt x="15552" y="19008"/>
                  <a:pt x="15552" y="19008"/>
                </a:cubicBezTo>
                <a:cubicBezTo>
                  <a:pt x="15120" y="19008"/>
                  <a:pt x="15120" y="19008"/>
                  <a:pt x="15120" y="19008"/>
                </a:cubicBezTo>
                <a:cubicBezTo>
                  <a:pt x="12528" y="19008"/>
                  <a:pt x="12528" y="19008"/>
                  <a:pt x="12528" y="19008"/>
                </a:cubicBezTo>
                <a:cubicBezTo>
                  <a:pt x="12096" y="19008"/>
                  <a:pt x="12096" y="19008"/>
                  <a:pt x="12096" y="19008"/>
                </a:cubicBezTo>
                <a:cubicBezTo>
                  <a:pt x="9504" y="19008"/>
                  <a:pt x="9504" y="19008"/>
                  <a:pt x="9504" y="19008"/>
                </a:cubicBezTo>
                <a:cubicBezTo>
                  <a:pt x="9072" y="19008"/>
                  <a:pt x="9072" y="19008"/>
                  <a:pt x="9072" y="19008"/>
                </a:cubicBezTo>
                <a:cubicBezTo>
                  <a:pt x="6480" y="19008"/>
                  <a:pt x="6480" y="19008"/>
                  <a:pt x="6480" y="19008"/>
                </a:cubicBezTo>
                <a:cubicBezTo>
                  <a:pt x="6048" y="19008"/>
                  <a:pt x="6048" y="19008"/>
                  <a:pt x="6048" y="19008"/>
                </a:cubicBezTo>
                <a:cubicBezTo>
                  <a:pt x="3456" y="19008"/>
                  <a:pt x="3456" y="19008"/>
                  <a:pt x="3456" y="19008"/>
                </a:cubicBezTo>
                <a:cubicBezTo>
                  <a:pt x="3024" y="19008"/>
                  <a:pt x="3024" y="19008"/>
                  <a:pt x="3024" y="19008"/>
                </a:cubicBezTo>
                <a:cubicBezTo>
                  <a:pt x="3024" y="9504"/>
                  <a:pt x="3024" y="9504"/>
                  <a:pt x="3024" y="9504"/>
                </a:cubicBezTo>
                <a:cubicBezTo>
                  <a:pt x="3456" y="9504"/>
                  <a:pt x="3456" y="9504"/>
                  <a:pt x="3456" y="9504"/>
                </a:cubicBezTo>
                <a:cubicBezTo>
                  <a:pt x="6048" y="9504"/>
                  <a:pt x="6048" y="9504"/>
                  <a:pt x="6048" y="9504"/>
                </a:cubicBezTo>
                <a:lnTo>
                  <a:pt x="6480" y="9504"/>
                </a:lnTo>
                <a:close/>
                <a:moveTo>
                  <a:pt x="15552" y="18576"/>
                </a:moveTo>
                <a:cubicBezTo>
                  <a:pt x="18144" y="18576"/>
                  <a:pt x="18144" y="18576"/>
                  <a:pt x="18144" y="18576"/>
                </a:cubicBezTo>
                <a:cubicBezTo>
                  <a:pt x="18144" y="15984"/>
                  <a:pt x="18144" y="15984"/>
                  <a:pt x="18144" y="15984"/>
                </a:cubicBezTo>
                <a:cubicBezTo>
                  <a:pt x="15552" y="15984"/>
                  <a:pt x="15552" y="15984"/>
                  <a:pt x="15552" y="15984"/>
                </a:cubicBezTo>
                <a:lnTo>
                  <a:pt x="15552" y="18576"/>
                </a:lnTo>
                <a:close/>
                <a:moveTo>
                  <a:pt x="15552" y="15552"/>
                </a:moveTo>
                <a:cubicBezTo>
                  <a:pt x="18144" y="15552"/>
                  <a:pt x="18144" y="15552"/>
                  <a:pt x="18144" y="15552"/>
                </a:cubicBezTo>
                <a:cubicBezTo>
                  <a:pt x="18144" y="12960"/>
                  <a:pt x="18144" y="12960"/>
                  <a:pt x="18144" y="12960"/>
                </a:cubicBezTo>
                <a:cubicBezTo>
                  <a:pt x="15552" y="12960"/>
                  <a:pt x="15552" y="12960"/>
                  <a:pt x="15552" y="12960"/>
                </a:cubicBezTo>
                <a:lnTo>
                  <a:pt x="15552" y="15552"/>
                </a:lnTo>
                <a:close/>
                <a:moveTo>
                  <a:pt x="15552" y="12528"/>
                </a:moveTo>
                <a:cubicBezTo>
                  <a:pt x="18144" y="12528"/>
                  <a:pt x="18144" y="12528"/>
                  <a:pt x="18144" y="12528"/>
                </a:cubicBezTo>
                <a:cubicBezTo>
                  <a:pt x="18144" y="9936"/>
                  <a:pt x="18144" y="9936"/>
                  <a:pt x="18144" y="9936"/>
                </a:cubicBezTo>
                <a:cubicBezTo>
                  <a:pt x="15552" y="9936"/>
                  <a:pt x="15552" y="9936"/>
                  <a:pt x="15552" y="9936"/>
                </a:cubicBezTo>
                <a:lnTo>
                  <a:pt x="15552" y="12528"/>
                </a:lnTo>
                <a:close/>
                <a:moveTo>
                  <a:pt x="12528" y="18576"/>
                </a:moveTo>
                <a:cubicBezTo>
                  <a:pt x="15120" y="18576"/>
                  <a:pt x="15120" y="18576"/>
                  <a:pt x="15120" y="18576"/>
                </a:cubicBezTo>
                <a:cubicBezTo>
                  <a:pt x="15120" y="15984"/>
                  <a:pt x="15120" y="15984"/>
                  <a:pt x="15120" y="15984"/>
                </a:cubicBezTo>
                <a:cubicBezTo>
                  <a:pt x="12528" y="15984"/>
                  <a:pt x="12528" y="15984"/>
                  <a:pt x="12528" y="15984"/>
                </a:cubicBezTo>
                <a:lnTo>
                  <a:pt x="12528" y="18576"/>
                </a:lnTo>
                <a:close/>
                <a:moveTo>
                  <a:pt x="12528" y="15552"/>
                </a:moveTo>
                <a:cubicBezTo>
                  <a:pt x="15120" y="15552"/>
                  <a:pt x="15120" y="15552"/>
                  <a:pt x="15120" y="15552"/>
                </a:cubicBezTo>
                <a:cubicBezTo>
                  <a:pt x="15120" y="12960"/>
                  <a:pt x="15120" y="12960"/>
                  <a:pt x="15120" y="12960"/>
                </a:cubicBezTo>
                <a:cubicBezTo>
                  <a:pt x="12528" y="12960"/>
                  <a:pt x="12528" y="12960"/>
                  <a:pt x="12528" y="12960"/>
                </a:cubicBezTo>
                <a:lnTo>
                  <a:pt x="12528" y="15552"/>
                </a:lnTo>
                <a:close/>
                <a:moveTo>
                  <a:pt x="12528" y="12528"/>
                </a:moveTo>
                <a:cubicBezTo>
                  <a:pt x="15120" y="12528"/>
                  <a:pt x="15120" y="12528"/>
                  <a:pt x="15120" y="12528"/>
                </a:cubicBezTo>
                <a:cubicBezTo>
                  <a:pt x="15120" y="9936"/>
                  <a:pt x="15120" y="9936"/>
                  <a:pt x="15120" y="9936"/>
                </a:cubicBezTo>
                <a:cubicBezTo>
                  <a:pt x="12528" y="9936"/>
                  <a:pt x="12528" y="9936"/>
                  <a:pt x="12528" y="9936"/>
                </a:cubicBezTo>
                <a:lnTo>
                  <a:pt x="12528" y="12528"/>
                </a:lnTo>
                <a:close/>
                <a:moveTo>
                  <a:pt x="9504" y="18576"/>
                </a:moveTo>
                <a:cubicBezTo>
                  <a:pt x="12096" y="18576"/>
                  <a:pt x="12096" y="18576"/>
                  <a:pt x="12096" y="18576"/>
                </a:cubicBezTo>
                <a:cubicBezTo>
                  <a:pt x="12096" y="15984"/>
                  <a:pt x="12096" y="15984"/>
                  <a:pt x="12096" y="15984"/>
                </a:cubicBezTo>
                <a:cubicBezTo>
                  <a:pt x="9504" y="15984"/>
                  <a:pt x="9504" y="15984"/>
                  <a:pt x="9504" y="15984"/>
                </a:cubicBezTo>
                <a:lnTo>
                  <a:pt x="9504" y="18576"/>
                </a:lnTo>
                <a:close/>
                <a:moveTo>
                  <a:pt x="9504" y="15552"/>
                </a:moveTo>
                <a:cubicBezTo>
                  <a:pt x="12096" y="15552"/>
                  <a:pt x="12096" y="15552"/>
                  <a:pt x="12096" y="15552"/>
                </a:cubicBezTo>
                <a:cubicBezTo>
                  <a:pt x="12096" y="12960"/>
                  <a:pt x="12096" y="12960"/>
                  <a:pt x="12096" y="12960"/>
                </a:cubicBezTo>
                <a:cubicBezTo>
                  <a:pt x="9504" y="12960"/>
                  <a:pt x="9504" y="12960"/>
                  <a:pt x="9504" y="12960"/>
                </a:cubicBezTo>
                <a:lnTo>
                  <a:pt x="9504" y="15552"/>
                </a:lnTo>
                <a:close/>
                <a:moveTo>
                  <a:pt x="9504" y="12528"/>
                </a:moveTo>
                <a:cubicBezTo>
                  <a:pt x="12096" y="12528"/>
                  <a:pt x="12096" y="12528"/>
                  <a:pt x="12096" y="12528"/>
                </a:cubicBezTo>
                <a:cubicBezTo>
                  <a:pt x="12096" y="9936"/>
                  <a:pt x="12096" y="9936"/>
                  <a:pt x="12096" y="9936"/>
                </a:cubicBezTo>
                <a:cubicBezTo>
                  <a:pt x="9504" y="9936"/>
                  <a:pt x="9504" y="9936"/>
                  <a:pt x="9504" y="9936"/>
                </a:cubicBezTo>
                <a:lnTo>
                  <a:pt x="9504" y="12528"/>
                </a:lnTo>
                <a:close/>
                <a:moveTo>
                  <a:pt x="6480" y="18576"/>
                </a:moveTo>
                <a:cubicBezTo>
                  <a:pt x="9072" y="18576"/>
                  <a:pt x="9072" y="18576"/>
                  <a:pt x="9072" y="18576"/>
                </a:cubicBezTo>
                <a:cubicBezTo>
                  <a:pt x="9072" y="15984"/>
                  <a:pt x="9072" y="15984"/>
                  <a:pt x="9072" y="15984"/>
                </a:cubicBezTo>
                <a:cubicBezTo>
                  <a:pt x="6480" y="15984"/>
                  <a:pt x="6480" y="15984"/>
                  <a:pt x="6480" y="15984"/>
                </a:cubicBezTo>
                <a:lnTo>
                  <a:pt x="6480" y="18576"/>
                </a:lnTo>
                <a:close/>
                <a:moveTo>
                  <a:pt x="6480" y="15552"/>
                </a:moveTo>
                <a:cubicBezTo>
                  <a:pt x="9072" y="15552"/>
                  <a:pt x="9072" y="15552"/>
                  <a:pt x="9072" y="15552"/>
                </a:cubicBezTo>
                <a:cubicBezTo>
                  <a:pt x="9072" y="12960"/>
                  <a:pt x="9072" y="12960"/>
                  <a:pt x="9072" y="12960"/>
                </a:cubicBezTo>
                <a:cubicBezTo>
                  <a:pt x="6480" y="12960"/>
                  <a:pt x="6480" y="12960"/>
                  <a:pt x="6480" y="12960"/>
                </a:cubicBezTo>
                <a:lnTo>
                  <a:pt x="6480" y="15552"/>
                </a:lnTo>
                <a:close/>
                <a:moveTo>
                  <a:pt x="6480" y="12528"/>
                </a:moveTo>
                <a:cubicBezTo>
                  <a:pt x="9072" y="12528"/>
                  <a:pt x="9072" y="12528"/>
                  <a:pt x="9072" y="12528"/>
                </a:cubicBezTo>
                <a:cubicBezTo>
                  <a:pt x="9072" y="9936"/>
                  <a:pt x="9072" y="9936"/>
                  <a:pt x="9072" y="9936"/>
                </a:cubicBezTo>
                <a:cubicBezTo>
                  <a:pt x="6480" y="9936"/>
                  <a:pt x="6480" y="9936"/>
                  <a:pt x="6480" y="9936"/>
                </a:cubicBezTo>
                <a:lnTo>
                  <a:pt x="6480" y="12528"/>
                </a:lnTo>
                <a:close/>
                <a:moveTo>
                  <a:pt x="3456" y="18576"/>
                </a:moveTo>
                <a:cubicBezTo>
                  <a:pt x="6048" y="18576"/>
                  <a:pt x="6048" y="18576"/>
                  <a:pt x="6048" y="18576"/>
                </a:cubicBezTo>
                <a:cubicBezTo>
                  <a:pt x="6048" y="15984"/>
                  <a:pt x="6048" y="15984"/>
                  <a:pt x="6048" y="15984"/>
                </a:cubicBezTo>
                <a:cubicBezTo>
                  <a:pt x="3456" y="15984"/>
                  <a:pt x="3456" y="15984"/>
                  <a:pt x="3456" y="15984"/>
                </a:cubicBezTo>
                <a:lnTo>
                  <a:pt x="3456" y="18576"/>
                </a:lnTo>
                <a:close/>
                <a:moveTo>
                  <a:pt x="3456" y="15552"/>
                </a:moveTo>
                <a:cubicBezTo>
                  <a:pt x="6048" y="15552"/>
                  <a:pt x="6048" y="15552"/>
                  <a:pt x="6048" y="15552"/>
                </a:cubicBezTo>
                <a:cubicBezTo>
                  <a:pt x="6048" y="12960"/>
                  <a:pt x="6048" y="12960"/>
                  <a:pt x="6048" y="12960"/>
                </a:cubicBezTo>
                <a:cubicBezTo>
                  <a:pt x="3456" y="12960"/>
                  <a:pt x="3456" y="12960"/>
                  <a:pt x="3456" y="12960"/>
                </a:cubicBezTo>
                <a:lnTo>
                  <a:pt x="3456" y="15552"/>
                </a:lnTo>
                <a:close/>
                <a:moveTo>
                  <a:pt x="3456" y="12528"/>
                </a:moveTo>
                <a:cubicBezTo>
                  <a:pt x="6048" y="12528"/>
                  <a:pt x="6048" y="12528"/>
                  <a:pt x="6048" y="12528"/>
                </a:cubicBezTo>
                <a:cubicBezTo>
                  <a:pt x="6048" y="9936"/>
                  <a:pt x="6048" y="9936"/>
                  <a:pt x="6048" y="9936"/>
                </a:cubicBezTo>
                <a:cubicBezTo>
                  <a:pt x="3456" y="9936"/>
                  <a:pt x="3456" y="9936"/>
                  <a:pt x="3456" y="9936"/>
                </a:cubicBezTo>
                <a:lnTo>
                  <a:pt x="3456" y="12528"/>
                </a:lnTo>
                <a:close/>
                <a:moveTo>
                  <a:pt x="0" y="3888"/>
                </a:moveTo>
                <a:cubicBezTo>
                  <a:pt x="0" y="2700"/>
                  <a:pt x="972" y="1728"/>
                  <a:pt x="2160" y="1728"/>
                </a:cubicBezTo>
                <a:cubicBezTo>
                  <a:pt x="3024" y="1728"/>
                  <a:pt x="3024" y="1728"/>
                  <a:pt x="3024" y="1728"/>
                </a:cubicBezTo>
                <a:cubicBezTo>
                  <a:pt x="3024" y="6048"/>
                  <a:pt x="3024" y="6048"/>
                  <a:pt x="3024" y="6048"/>
                </a:cubicBezTo>
                <a:cubicBezTo>
                  <a:pt x="4752" y="6048"/>
                  <a:pt x="4752" y="6048"/>
                  <a:pt x="6480" y="6048"/>
                </a:cubicBezTo>
                <a:cubicBezTo>
                  <a:pt x="6480" y="1728"/>
                  <a:pt x="6480" y="1728"/>
                  <a:pt x="6480" y="1728"/>
                </a:cubicBezTo>
                <a:cubicBezTo>
                  <a:pt x="15120" y="1728"/>
                  <a:pt x="15120" y="1728"/>
                  <a:pt x="15120" y="1728"/>
                </a:cubicBezTo>
                <a:cubicBezTo>
                  <a:pt x="15120" y="6048"/>
                  <a:pt x="15120" y="6048"/>
                  <a:pt x="15120" y="6048"/>
                </a:cubicBezTo>
                <a:cubicBezTo>
                  <a:pt x="16848" y="6048"/>
                  <a:pt x="16848" y="6048"/>
                  <a:pt x="18576" y="6048"/>
                </a:cubicBezTo>
                <a:cubicBezTo>
                  <a:pt x="18576" y="1728"/>
                  <a:pt x="18576" y="1728"/>
                  <a:pt x="18576" y="1728"/>
                </a:cubicBezTo>
                <a:cubicBezTo>
                  <a:pt x="19440" y="1728"/>
                  <a:pt x="19440" y="1728"/>
                  <a:pt x="19440" y="1728"/>
                </a:cubicBezTo>
                <a:cubicBezTo>
                  <a:pt x="20628" y="1728"/>
                  <a:pt x="21600" y="2700"/>
                  <a:pt x="21600" y="3888"/>
                </a:cubicBezTo>
                <a:cubicBezTo>
                  <a:pt x="21600" y="8640"/>
                  <a:pt x="21600" y="8640"/>
                  <a:pt x="21600" y="8640"/>
                </a:cubicBezTo>
                <a:cubicBezTo>
                  <a:pt x="12420" y="8640"/>
                  <a:pt x="10368" y="8640"/>
                  <a:pt x="0" y="8640"/>
                </a:cubicBezTo>
                <a:lnTo>
                  <a:pt x="0" y="3888"/>
                </a:lnTo>
                <a:close/>
                <a:moveTo>
                  <a:pt x="15552" y="1296"/>
                </a:moveTo>
                <a:cubicBezTo>
                  <a:pt x="15552" y="540"/>
                  <a:pt x="16200" y="0"/>
                  <a:pt x="16848" y="0"/>
                </a:cubicBezTo>
                <a:cubicBezTo>
                  <a:pt x="17604" y="0"/>
                  <a:pt x="18144" y="540"/>
                  <a:pt x="18144" y="1296"/>
                </a:cubicBezTo>
                <a:cubicBezTo>
                  <a:pt x="18144" y="5616"/>
                  <a:pt x="18144" y="5616"/>
                  <a:pt x="18144" y="5616"/>
                </a:cubicBezTo>
                <a:cubicBezTo>
                  <a:pt x="18144" y="5616"/>
                  <a:pt x="17172" y="5616"/>
                  <a:pt x="15552" y="5616"/>
                </a:cubicBezTo>
                <a:cubicBezTo>
                  <a:pt x="15552" y="4860"/>
                  <a:pt x="15552" y="1296"/>
                  <a:pt x="15552" y="1296"/>
                </a:cubicBezTo>
                <a:close/>
                <a:moveTo>
                  <a:pt x="3456" y="1296"/>
                </a:moveTo>
                <a:cubicBezTo>
                  <a:pt x="3456" y="540"/>
                  <a:pt x="4104" y="0"/>
                  <a:pt x="4752" y="0"/>
                </a:cubicBezTo>
                <a:cubicBezTo>
                  <a:pt x="5508" y="0"/>
                  <a:pt x="6048" y="540"/>
                  <a:pt x="6048" y="1296"/>
                </a:cubicBezTo>
                <a:cubicBezTo>
                  <a:pt x="6048" y="5616"/>
                  <a:pt x="6048" y="5616"/>
                  <a:pt x="6048" y="5616"/>
                </a:cubicBezTo>
                <a:cubicBezTo>
                  <a:pt x="6048" y="5616"/>
                  <a:pt x="4644" y="5616"/>
                  <a:pt x="3456" y="5616"/>
                </a:cubicBezTo>
                <a:cubicBezTo>
                  <a:pt x="3456" y="5832"/>
                  <a:pt x="3456" y="1296"/>
                  <a:pt x="3456" y="1296"/>
                </a:cubicBezTo>
                <a:close/>
              </a:path>
            </a:pathLst>
          </a:custGeom>
          <a:solidFill>
            <a:srgbClr val="3F3F3F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629" name="Freeform 17"/>
          <p:cNvSpPr/>
          <p:nvPr/>
        </p:nvSpPr>
        <p:spPr>
          <a:xfrm>
            <a:off x="5749528" y="1364932"/>
            <a:ext cx="336948" cy="2452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492" y="13500"/>
                </a:moveTo>
                <a:cubicBezTo>
                  <a:pt x="17712" y="0"/>
                  <a:pt x="17712" y="0"/>
                  <a:pt x="17712" y="0"/>
                </a:cubicBezTo>
                <a:cubicBezTo>
                  <a:pt x="3780" y="0"/>
                  <a:pt x="3780" y="0"/>
                  <a:pt x="3780" y="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13500"/>
                  <a:pt x="0" y="13500"/>
                  <a:pt x="0" y="13500"/>
                </a:cubicBezTo>
                <a:cubicBezTo>
                  <a:pt x="0" y="20191"/>
                  <a:pt x="0" y="20191"/>
                  <a:pt x="0" y="20191"/>
                </a:cubicBezTo>
                <a:cubicBezTo>
                  <a:pt x="0" y="20896"/>
                  <a:pt x="540" y="21600"/>
                  <a:pt x="1296" y="21600"/>
                </a:cubicBezTo>
                <a:cubicBezTo>
                  <a:pt x="20304" y="21600"/>
                  <a:pt x="20304" y="21600"/>
                  <a:pt x="20304" y="21600"/>
                </a:cubicBezTo>
                <a:cubicBezTo>
                  <a:pt x="20952" y="21600"/>
                  <a:pt x="21600" y="20896"/>
                  <a:pt x="21600" y="20191"/>
                </a:cubicBezTo>
                <a:cubicBezTo>
                  <a:pt x="21600" y="13500"/>
                  <a:pt x="21600" y="13500"/>
                  <a:pt x="21600" y="13500"/>
                </a:cubicBezTo>
                <a:cubicBezTo>
                  <a:pt x="21492" y="13500"/>
                  <a:pt x="21492" y="13500"/>
                  <a:pt x="21492" y="13500"/>
                </a:cubicBezTo>
                <a:close/>
                <a:moveTo>
                  <a:pt x="15444" y="13148"/>
                </a:moveTo>
                <a:cubicBezTo>
                  <a:pt x="13500" y="17374"/>
                  <a:pt x="13500" y="17374"/>
                  <a:pt x="13500" y="17374"/>
                </a:cubicBezTo>
                <a:cubicBezTo>
                  <a:pt x="7884" y="17374"/>
                  <a:pt x="7884" y="17374"/>
                  <a:pt x="7884" y="17374"/>
                </a:cubicBezTo>
                <a:cubicBezTo>
                  <a:pt x="5832" y="13148"/>
                  <a:pt x="5832" y="13148"/>
                  <a:pt x="5832" y="13148"/>
                </a:cubicBezTo>
                <a:cubicBezTo>
                  <a:pt x="2160" y="13148"/>
                  <a:pt x="2160" y="13148"/>
                  <a:pt x="2160" y="13148"/>
                </a:cubicBezTo>
                <a:cubicBezTo>
                  <a:pt x="5400" y="1409"/>
                  <a:pt x="5400" y="1409"/>
                  <a:pt x="5400" y="1409"/>
                </a:cubicBezTo>
                <a:cubicBezTo>
                  <a:pt x="16092" y="1409"/>
                  <a:pt x="16092" y="1409"/>
                  <a:pt x="16092" y="1409"/>
                </a:cubicBezTo>
                <a:cubicBezTo>
                  <a:pt x="19440" y="13148"/>
                  <a:pt x="19440" y="13148"/>
                  <a:pt x="19440" y="13148"/>
                </a:cubicBezTo>
                <a:lnTo>
                  <a:pt x="15444" y="13148"/>
                </a:lnTo>
                <a:close/>
                <a:moveTo>
                  <a:pt x="14904" y="5635"/>
                </a:moveTo>
                <a:cubicBezTo>
                  <a:pt x="6588" y="5635"/>
                  <a:pt x="6588" y="5635"/>
                  <a:pt x="6588" y="5635"/>
                </a:cubicBezTo>
                <a:cubicBezTo>
                  <a:pt x="6372" y="6574"/>
                  <a:pt x="6372" y="6574"/>
                  <a:pt x="6372" y="6574"/>
                </a:cubicBezTo>
                <a:cubicBezTo>
                  <a:pt x="15120" y="6574"/>
                  <a:pt x="15120" y="6574"/>
                  <a:pt x="15120" y="6574"/>
                </a:cubicBezTo>
                <a:lnTo>
                  <a:pt x="14904" y="5635"/>
                </a:lnTo>
                <a:close/>
                <a:moveTo>
                  <a:pt x="14256" y="3287"/>
                </a:moveTo>
                <a:cubicBezTo>
                  <a:pt x="7236" y="3287"/>
                  <a:pt x="7236" y="3287"/>
                  <a:pt x="7236" y="3287"/>
                </a:cubicBezTo>
                <a:cubicBezTo>
                  <a:pt x="7020" y="4226"/>
                  <a:pt x="7020" y="4226"/>
                  <a:pt x="7020" y="4226"/>
                </a:cubicBezTo>
                <a:cubicBezTo>
                  <a:pt x="14472" y="4226"/>
                  <a:pt x="14472" y="4226"/>
                  <a:pt x="14472" y="4226"/>
                </a:cubicBezTo>
                <a:lnTo>
                  <a:pt x="14256" y="3287"/>
                </a:lnTo>
                <a:close/>
                <a:moveTo>
                  <a:pt x="5076" y="11270"/>
                </a:moveTo>
                <a:cubicBezTo>
                  <a:pt x="16416" y="11270"/>
                  <a:pt x="16416" y="11270"/>
                  <a:pt x="16416" y="11270"/>
                </a:cubicBezTo>
                <a:cubicBezTo>
                  <a:pt x="16092" y="10330"/>
                  <a:pt x="16092" y="10330"/>
                  <a:pt x="16092" y="10330"/>
                </a:cubicBezTo>
                <a:cubicBezTo>
                  <a:pt x="5400" y="10330"/>
                  <a:pt x="5400" y="10330"/>
                  <a:pt x="5400" y="10330"/>
                </a:cubicBezTo>
                <a:lnTo>
                  <a:pt x="5076" y="11270"/>
                </a:lnTo>
                <a:close/>
                <a:moveTo>
                  <a:pt x="15552" y="7983"/>
                </a:moveTo>
                <a:cubicBezTo>
                  <a:pt x="5940" y="7983"/>
                  <a:pt x="5940" y="7983"/>
                  <a:pt x="5940" y="7983"/>
                </a:cubicBezTo>
                <a:cubicBezTo>
                  <a:pt x="5724" y="8922"/>
                  <a:pt x="5724" y="8922"/>
                  <a:pt x="5724" y="8922"/>
                </a:cubicBezTo>
                <a:cubicBezTo>
                  <a:pt x="15768" y="8922"/>
                  <a:pt x="15768" y="8922"/>
                  <a:pt x="15768" y="8922"/>
                </a:cubicBezTo>
                <a:lnTo>
                  <a:pt x="15552" y="7983"/>
                </a:ln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lIns="45719" rIns="45719"/>
          <a:lstStyle/>
          <a:p>
            <a:pPr>
              <a:defRPr sz="1300"/>
            </a:pPr>
            <a:endParaRPr/>
          </a:p>
        </p:txBody>
      </p:sp>
      <p:sp>
        <p:nvSpPr>
          <p:cNvPr id="630" name="文本框 1"/>
          <p:cNvSpPr txBox="1"/>
          <p:nvPr/>
        </p:nvSpPr>
        <p:spPr>
          <a:xfrm>
            <a:off x="2304392" y="4108140"/>
            <a:ext cx="750570" cy="3505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省级地址</a:t>
            </a:r>
          </a:p>
        </p:txBody>
      </p:sp>
      <p:sp>
        <p:nvSpPr>
          <p:cNvPr id="631" name="文本框 2"/>
          <p:cNvSpPr txBox="1"/>
          <p:nvPr/>
        </p:nvSpPr>
        <p:spPr>
          <a:xfrm>
            <a:off x="4531338" y="4161480"/>
            <a:ext cx="750570" cy="3505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县级地址</a:t>
            </a:r>
          </a:p>
        </p:txBody>
      </p:sp>
      <p:sp>
        <p:nvSpPr>
          <p:cNvPr id="632" name="文本框 3"/>
          <p:cNvSpPr txBox="1"/>
          <p:nvPr/>
        </p:nvSpPr>
        <p:spPr>
          <a:xfrm>
            <a:off x="3364207" y="672791"/>
            <a:ext cx="750570" cy="35052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市级地址</a:t>
            </a:r>
          </a:p>
        </p:txBody>
      </p:sp>
      <p:sp>
        <p:nvSpPr>
          <p:cNvPr id="633" name="文本框 4"/>
          <p:cNvSpPr txBox="1"/>
          <p:nvPr/>
        </p:nvSpPr>
        <p:spPr>
          <a:xfrm>
            <a:off x="5507990" y="673100"/>
            <a:ext cx="972185" cy="35052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/>
              <a:t>具体地址</a:t>
            </a:r>
          </a:p>
        </p:txBody>
      </p:sp>
      <p:sp>
        <p:nvSpPr>
          <p:cNvPr id="2" name="TextBox 24"/>
          <p:cNvSpPr txBox="1"/>
          <p:nvPr/>
        </p:nvSpPr>
        <p:spPr>
          <a:xfrm>
            <a:off x="1348898" y="2119630"/>
            <a:ext cx="471170" cy="506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pPr algn="l"/>
            <a:r>
              <a:rPr>
                <a:sym typeface="+mn-ea"/>
              </a:rPr>
              <a:t>0</a:t>
            </a:r>
            <a:r>
              <a:rPr lang="en-US">
                <a:sym typeface="+mn-ea"/>
              </a:rPr>
              <a:t>0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750288" y="2652058"/>
            <a:ext cx="1259317" cy="587084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altLang="en-US" dirty="0"/>
              <a:t>收件人</a:t>
            </a:r>
            <a:r>
              <a:rPr lang="zh-CN" dirty="0"/>
              <a:t>姓名电话</a:t>
            </a:r>
          </a:p>
          <a:p>
            <a:pPr>
              <a:lnSpc>
                <a:spcPct val="130000"/>
              </a:lnSpc>
              <a:defRPr sz="13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pPr>
            <a:r>
              <a:rPr lang="zh-CN" dirty="0"/>
              <a:t>及物品信息</a:t>
            </a:r>
          </a:p>
        </p:txBody>
      </p:sp>
      <p:sp>
        <p:nvSpPr>
          <p:cNvPr id="9" name="TextBox 28"/>
          <p:cNvSpPr txBox="1"/>
          <p:nvPr/>
        </p:nvSpPr>
        <p:spPr>
          <a:xfrm>
            <a:off x="6902053" y="2143125"/>
            <a:ext cx="471170" cy="506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700">
                <a:latin typeface="Arial Unicode MS"/>
                <a:ea typeface="Arial Unicode MS"/>
                <a:cs typeface="Arial Unicode MS"/>
                <a:sym typeface="Arial Unicode MS"/>
              </a:defRPr>
            </a:lvl1pPr>
          </a:lstStyle>
          <a:p>
            <a:r>
              <a:t>0</a:t>
            </a:r>
            <a:r>
              <a:rPr lang="en-US"/>
              <a:t>5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C54"/>
      </a:accent1>
      <a:accent2>
        <a:srgbClr val="00102F"/>
      </a:accent2>
      <a:accent3>
        <a:srgbClr val="000C24"/>
      </a:accent3>
      <a:accent4>
        <a:srgbClr val="000819"/>
      </a:accent4>
      <a:accent5>
        <a:srgbClr val="00050E"/>
      </a:accent5>
      <a:accent6>
        <a:srgbClr val="000103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1C54"/>
      </a:accent1>
      <a:accent2>
        <a:srgbClr val="00102F"/>
      </a:accent2>
      <a:accent3>
        <a:srgbClr val="000C24"/>
      </a:accent3>
      <a:accent4>
        <a:srgbClr val="000819"/>
      </a:accent4>
      <a:accent5>
        <a:srgbClr val="00050E"/>
      </a:accent5>
      <a:accent6>
        <a:srgbClr val="000103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 panose="020F050202020403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525</TotalTime>
  <Words>659</Words>
  <Application>Microsoft Macintosh PowerPoint</Application>
  <PresentationFormat>全屏显示(16:9)</PresentationFormat>
  <Paragraphs>131</Paragraphs>
  <Slides>23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0" baseType="lpstr">
      <vt:lpstr>方正大标宋简体</vt:lpstr>
      <vt:lpstr>SimSun</vt:lpstr>
      <vt:lpstr>SimSun</vt:lpstr>
      <vt:lpstr>微软雅黑</vt:lpstr>
      <vt:lpstr>造字工房悦黑体验版纤细体</vt:lpstr>
      <vt:lpstr>Arial Unicode MS</vt:lpstr>
      <vt:lpstr>FontAwesome</vt:lpstr>
      <vt:lpstr>Microsoft YaHei UI</vt:lpstr>
      <vt:lpstr>Nexa Light</vt:lpstr>
      <vt:lpstr>Roboto Light</vt:lpstr>
      <vt:lpstr>Roboto Medium</vt:lpstr>
      <vt:lpstr>Arial</vt:lpstr>
      <vt:lpstr>Calibri</vt:lpstr>
      <vt:lpstr>Calibri Light</vt:lpstr>
      <vt:lpstr>Impact</vt:lpstr>
      <vt:lpstr>Times New Roman</vt:lpstr>
      <vt:lpstr>Office 主题​​</vt:lpstr>
      <vt:lpstr>  基于信息安全的快递加密系统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感谢聆听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上海市信息安全作品大赛  基于信息安全的快递加密系统</dc:title>
  <dc:creator/>
  <cp:lastModifiedBy>郭 文博</cp:lastModifiedBy>
  <cp:revision>120</cp:revision>
  <dcterms:created xsi:type="dcterms:W3CDTF">2018-11-19T09:34:18Z</dcterms:created>
  <dcterms:modified xsi:type="dcterms:W3CDTF">2019-05-10T05:08:13Z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8</vt:lpwstr>
  </property>
  <property fmtid="{D5CDD505-2E9C-101B-9397-08002B2CF9AE}" pid="3" name="KSOProductBuildVer">
    <vt:lpwstr>2052-11.1.0.7932</vt:lpwstr>
  </property>
</Properties>
</file>